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0.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1.xml" ContentType="application/vnd.openxmlformats-officedocument.presentationml.notesSlide+xml"/>
  <Override PartName="/ppt/ink/ink13.xml" ContentType="application/inkml+xml"/>
  <Override PartName="/ppt/ink/ink14.xml" ContentType="application/inkml+xml"/>
  <Override PartName="/ppt/notesSlides/notesSlide22.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95" r:id="rId2"/>
    <p:sldMasterId id="2147483726" r:id="rId3"/>
    <p:sldMasterId id="2147483759" r:id="rId4"/>
    <p:sldMasterId id="2147483784" r:id="rId5"/>
    <p:sldMasterId id="2147483851" r:id="rId6"/>
    <p:sldMasterId id="2147483863" r:id="rId7"/>
    <p:sldMasterId id="2147483875" r:id="rId8"/>
    <p:sldMasterId id="2147483888" r:id="rId9"/>
  </p:sldMasterIdLst>
  <p:notesMasterIdLst>
    <p:notesMasterId r:id="rId53"/>
  </p:notesMasterIdLst>
  <p:sldIdLst>
    <p:sldId id="499" r:id="rId10"/>
    <p:sldId id="578" r:id="rId11"/>
    <p:sldId id="579" r:id="rId12"/>
    <p:sldId id="596" r:id="rId13"/>
    <p:sldId id="591" r:id="rId14"/>
    <p:sldId id="592" r:id="rId15"/>
    <p:sldId id="593" r:id="rId16"/>
    <p:sldId id="613" r:id="rId17"/>
    <p:sldId id="2007577990" r:id="rId18"/>
    <p:sldId id="278" r:id="rId19"/>
    <p:sldId id="284" r:id="rId20"/>
    <p:sldId id="6598" r:id="rId21"/>
    <p:sldId id="2007578005" r:id="rId22"/>
    <p:sldId id="2007578007" r:id="rId23"/>
    <p:sldId id="2007578006" r:id="rId24"/>
    <p:sldId id="2007578009" r:id="rId25"/>
    <p:sldId id="355" r:id="rId26"/>
    <p:sldId id="2007577992" r:id="rId27"/>
    <p:sldId id="2007578004" r:id="rId28"/>
    <p:sldId id="422" r:id="rId29"/>
    <p:sldId id="269" r:id="rId30"/>
    <p:sldId id="425" r:id="rId31"/>
    <p:sldId id="2007578010" r:id="rId32"/>
    <p:sldId id="441" r:id="rId33"/>
    <p:sldId id="2007577991" r:id="rId34"/>
    <p:sldId id="2007577996" r:id="rId35"/>
    <p:sldId id="372" r:id="rId36"/>
    <p:sldId id="389" r:id="rId37"/>
    <p:sldId id="276" r:id="rId38"/>
    <p:sldId id="390" r:id="rId39"/>
    <p:sldId id="285" r:id="rId40"/>
    <p:sldId id="2007577995" r:id="rId41"/>
    <p:sldId id="2007577997" r:id="rId42"/>
    <p:sldId id="357" r:id="rId43"/>
    <p:sldId id="2007577998" r:id="rId44"/>
    <p:sldId id="356" r:id="rId45"/>
    <p:sldId id="2007578000" r:id="rId46"/>
    <p:sldId id="2007578001" r:id="rId47"/>
    <p:sldId id="612" r:id="rId48"/>
    <p:sldId id="386" r:id="rId49"/>
    <p:sldId id="2007578002" r:id="rId50"/>
    <p:sldId id="387" r:id="rId51"/>
    <p:sldId id="6385" r:id="rId52"/>
  </p:sldIdLst>
  <p:sldSz cx="9144000" cy="5143500" type="screen16x9"/>
  <p:notesSz cx="6858000" cy="9144000"/>
  <p:embeddedFontLst>
    <p:embeddedFont>
      <p:font typeface="#9Slide03 Roboto Bold" panose="020B0604020202020204" charset="0"/>
      <p:bold r:id="rId54"/>
    </p:embeddedFont>
    <p:embeddedFont>
      <p:font typeface="Anaheim" panose="020B0604020202020204" charset="0"/>
      <p:regular r:id="rId55"/>
    </p:embeddedFont>
    <p:embeddedFont>
      <p:font typeface="Bebas Neue" panose="020B0606020202050201" pitchFamily="34" charset="0"/>
      <p:regular r:id="rId56"/>
    </p:embeddedFont>
    <p:embeddedFont>
      <p:font typeface="Cambria Math" panose="02040503050406030204" pitchFamily="18" charset="0"/>
      <p:regular r:id="rId57"/>
    </p:embeddedFont>
    <p:embeddedFont>
      <p:font typeface="Caveat Brush" pitchFamily="2" charset="0"/>
      <p:regular r:id="rId58"/>
    </p:embeddedFont>
    <p:embeddedFont>
      <p:font typeface="Didact Gothic" panose="00000500000000000000" pitchFamily="2" charset="0"/>
      <p:regular r:id="rId59"/>
    </p:embeddedFont>
    <p:embeddedFont>
      <p:font typeface="Gochi Hand" panose="020B0604020202020204" charset="0"/>
      <p:regular r:id="rId60"/>
    </p:embeddedFont>
    <p:embeddedFont>
      <p:font typeface="Montserrat SemiBold" panose="00000700000000000000" pitchFamily="2" charset="0"/>
      <p:bold r:id="rId61"/>
      <p:boldItalic r:id="rId62"/>
    </p:embeddedFont>
    <p:embeddedFont>
      <p:font typeface="Nunito Light" pitchFamily="2" charset="0"/>
      <p:regular r:id="rId63"/>
      <p:italic r:id="rId64"/>
    </p:embeddedFont>
    <p:embeddedFont>
      <p:font typeface="Patrick Hand" panose="00000500000000000000" pitchFamily="2" charset="0"/>
      <p:regular r:id="rId65"/>
    </p:embeddedFont>
    <p:embeddedFont>
      <p:font typeface="Questrial" pitchFamily="2" charset="0"/>
      <p:regular r:id="rId66"/>
    </p:embeddedFont>
    <p:embeddedFont>
      <p:font typeface="Roboto" panose="02000000000000000000" pitchFamily="2" charset="0"/>
      <p:regular r:id="rId67"/>
      <p:bold r:id="rId68"/>
      <p:italic r:id="rId69"/>
      <p:boldItalic r:id="rId70"/>
    </p:embeddedFont>
    <p:embeddedFont>
      <p:font typeface="SimSun" panose="02010600030101010101" pitchFamily="2" charset="-122"/>
      <p:regular r:id="rId71"/>
    </p:embeddedFont>
    <p:embeddedFont>
      <p:font typeface="Varela" panose="020B0604020202020204" charset="0"/>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CE292"/>
    <a:srgbClr val="FFB3BC"/>
    <a:srgbClr val="FF9900"/>
    <a:srgbClr val="0000FF"/>
    <a:srgbClr val="FF0000"/>
    <a:srgbClr val="000000"/>
    <a:srgbClr val="FF6699"/>
    <a:srgbClr val="FF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362BB7-6A43-4751-AE16-405CA4317806}">
  <a:tblStyle styleId="{1B362BB7-6A43-4751-AE16-405CA43178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03" autoAdjust="0"/>
    <p:restoredTop sz="94249" autoAdjust="0"/>
  </p:normalViewPr>
  <p:slideViewPr>
    <p:cSldViewPr snapToGrid="0" showGuides="1">
      <p:cViewPr>
        <p:scale>
          <a:sx n="75" d="100"/>
          <a:sy n="75" d="100"/>
        </p:scale>
        <p:origin x="828" y="324"/>
      </p:cViewPr>
      <p:guideLst>
        <p:guide orient="horz" pos="15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6.685"/>
    </inkml:context>
    <inkml:brush xml:id="br0">
      <inkml:brushProperty name="width" value="0.05" units="cm"/>
      <inkml:brushProperty name="height" value="0.05" units="cm"/>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8.584"/>
    </inkml:context>
    <inkml:brush xml:id="br0">
      <inkml:brushProperty name="width" value="0.05" units="cm"/>
      <inkml:brushProperty name="height" value="0.05" units="cm"/>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6.372"/>
    </inkml:context>
    <inkml:brush xml:id="br0">
      <inkml:brushProperty name="width" value="0.05" units="cm"/>
      <inkml:brushProperty name="height" value="0.05" units="cm"/>
    </inkml:brush>
  </inkml:definitions>
  <inkml:trace contextRef="#ctx0" brushRef="#br0">1 0 24575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7.314"/>
    </inkml:context>
    <inkml:brush xml:id="br0">
      <inkml:brushProperty name="width" value="0.05" units="cm"/>
      <inkml:brushProperty name="height" value="0.05" units="cm"/>
    </inkml:brush>
  </inkml:definitions>
  <inkml:trace contextRef="#ctx0" brushRef="#br0">1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2:59:19.027"/>
    </inkml:context>
    <inkml:brush xml:id="br0">
      <inkml:brushProperty name="width" value="0.05" units="cm"/>
      <inkml:brushProperty name="height" value="0.05" units="cm"/>
    </inkml:brush>
  </inkml:definitions>
  <inkml:trace contextRef="#ctx0" brushRef="#br0">0 0 24575,'0'4'0,"0"6"0,0 5 0,0 4 0,0 3 0,4 2 0,2 1 0,-1 0 0,-1 0 0,3-4 0,0-2 0,0 1 0,1 0 0,1 1 0,2-3 0,-1 0 0,-1-4-8191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2:59:20.927"/>
    </inkml:context>
    <inkml:brush xml:id="br0">
      <inkml:brushProperty name="width" value="0.05" units="cm"/>
      <inkml:brushProperty name="height" value="0.05" units="cm"/>
    </inkml:brush>
  </inkml:definitions>
  <inkml:trace contextRef="#ctx0" brushRef="#br0">0 70 24575,'5'0'0,"4"0"0,6 0 0,4-4 0,4-5 0,0-2 0,2 2 0,1 1 0,-1 4 0,-4-4 0,-2 2 0,0 0 0,-3 2-8191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6.685"/>
    </inkml:context>
    <inkml:brush xml:id="br0">
      <inkml:brushProperty name="width" value="0.05" units="cm"/>
      <inkml:brushProperty name="height" value="0.05" units="cm"/>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8.584"/>
    </inkml:context>
    <inkml:brush xml:id="br0">
      <inkml:brushProperty name="width" value="0.05" units="cm"/>
      <inkml:brushProperty name="height" value="0.05" units="cm"/>
    </inkml:brush>
  </inkml:definitions>
  <inkml:trace contextRef="#ctx0" brushRef="#br0">0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6.372"/>
    </inkml:context>
    <inkml:brush xml:id="br0">
      <inkml:brushProperty name="width" value="0.05" units="cm"/>
      <inkml:brushProperty name="height" value="0.05" units="cm"/>
    </inkml:brush>
  </inkml:definitions>
  <inkml:trace contextRef="#ctx0" brushRef="#br0">1 0 24575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7.314"/>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8.584"/>
    </inkml:context>
    <inkml:brush xml:id="br0">
      <inkml:brushProperty name="width" value="0.05" units="cm"/>
      <inkml:brushProperty name="height" value="0.05"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6.372"/>
    </inkml:context>
    <inkml:brush xml:id="br0">
      <inkml:brushProperty name="width" value="0.05" units="cm"/>
      <inkml:brushProperty name="height" value="0.05" units="cm"/>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7.314"/>
    </inkml:context>
    <inkml:brush xml:id="br0">
      <inkml:brushProperty name="width" value="0.05" units="cm"/>
      <inkml:brushProperty name="height" value="0.05" units="cm"/>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6.685"/>
    </inkml:context>
    <inkml:brush xml:id="br0">
      <inkml:brushProperty name="width" value="0.05" units="cm"/>
      <inkml:brushProperty name="height" value="0.0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8.584"/>
    </inkml:context>
    <inkml:brush xml:id="br0">
      <inkml:brushProperty name="width" value="0.05" units="cm"/>
      <inkml:brushProperty name="height" value="0.0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6.372"/>
    </inkml:context>
    <inkml:brush xml:id="br0">
      <inkml:brushProperty name="width" value="0.05" units="cm"/>
      <inkml:brushProperty name="height" value="0.05" units="cm"/>
    </inkml:brush>
  </inkml:definitions>
  <inkml:trace contextRef="#ctx0" brushRef="#br0">1 0 24575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17.314"/>
    </inkml:context>
    <inkml:brush xml:id="br0">
      <inkml:brushProperty name="width" value="0.05" units="cm"/>
      <inkml:brushProperty name="height" value="0.05" units="cm"/>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3T03:06:06.685"/>
    </inkml:context>
    <inkml:brush xml:id="br0">
      <inkml:brushProperty name="width" value="0.05" units="cm"/>
      <inkml:brushProperty name="height" value="0.05"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874392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5476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e068f13075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e068f13075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68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f86b4f709f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f86b4f709f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fd6f18662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fd6f18662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4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fd6f18662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fd6f18662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9469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fd6f18662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fd6f18662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88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e47a6b9ed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e47a6b9ed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111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e7a79125f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e7a79125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180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3940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6422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513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3641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2793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đoanket</a:t>
            </a:r>
            <a:endParaRPr lang="en-US" dirty="0"/>
          </a:p>
        </p:txBody>
      </p:sp>
    </p:spTree>
    <p:extLst>
      <p:ext uri="{BB962C8B-B14F-4D97-AF65-F5344CB8AC3E}">
        <p14:creationId xmlns:p14="http://schemas.microsoft.com/office/powerpoint/2010/main" val="185051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315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26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003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6F5486-EEA8-4CF3-BAAD-0386DF5BCD71}" type="slidenum">
              <a:rPr lang="en-US" smtClean="0"/>
              <a:t>9</a:t>
            </a:fld>
            <a:endParaRPr lang="en-US"/>
          </a:p>
        </p:txBody>
      </p:sp>
    </p:spTree>
    <p:extLst>
      <p:ext uri="{BB962C8B-B14F-4D97-AF65-F5344CB8AC3E}">
        <p14:creationId xmlns:p14="http://schemas.microsoft.com/office/powerpoint/2010/main" val="191319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e068f13075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e068f13075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614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ACBFC2-B557-4E99-9802-09FCE7A6952C}" type="slidenum">
              <a:rPr lang="en-US" smtClean="0"/>
              <a:t>12</a:t>
            </a:fld>
            <a:endParaRPr lang="en-US"/>
          </a:p>
        </p:txBody>
      </p:sp>
    </p:spTree>
    <p:extLst>
      <p:ext uri="{BB962C8B-B14F-4D97-AF65-F5344CB8AC3E}">
        <p14:creationId xmlns:p14="http://schemas.microsoft.com/office/powerpoint/2010/main" val="814973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e068f13075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e068f13075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838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8844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8"/>
        <p:cNvGrpSpPr/>
        <p:nvPr/>
      </p:nvGrpSpPr>
      <p:grpSpPr>
        <a:xfrm>
          <a:off x="0" y="0"/>
          <a:ext cx="0" cy="0"/>
          <a:chOff x="0" y="0"/>
          <a:chExt cx="0" cy="0"/>
        </a:xfrm>
      </p:grpSpPr>
      <p:sp>
        <p:nvSpPr>
          <p:cNvPr id="3369" name="Google Shape;3369;g9273f58441_0_2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0" name="Google Shape;3370;g9273f58441_0_2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052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1"/>
        <p:cNvGrpSpPr/>
        <p:nvPr/>
      </p:nvGrpSpPr>
      <p:grpSpPr>
        <a:xfrm>
          <a:off x="0" y="0"/>
          <a:ext cx="0" cy="0"/>
          <a:chOff x="0" y="0"/>
          <a:chExt cx="0" cy="0"/>
        </a:xfrm>
      </p:grpSpPr>
      <p:sp>
        <p:nvSpPr>
          <p:cNvPr id="392" name="Google Shape;392;p10"/>
          <p:cNvSpPr txBox="1">
            <a:spLocks noGrp="1"/>
          </p:cNvSpPr>
          <p:nvPr>
            <p:ph type="title"/>
          </p:nvPr>
        </p:nvSpPr>
        <p:spPr>
          <a:xfrm>
            <a:off x="720000" y="445025"/>
            <a:ext cx="4188900" cy="5727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3" name="Google Shape;393;p10"/>
          <p:cNvSpPr/>
          <p:nvPr/>
        </p:nvSpPr>
        <p:spPr>
          <a:xfrm flipH="1">
            <a:off x="4571920" y="1"/>
            <a:ext cx="4571955" cy="1138182"/>
          </a:xfrm>
          <a:custGeom>
            <a:avLst/>
            <a:gdLst/>
            <a:ahLst/>
            <a:cxnLst/>
            <a:rect l="l" t="t" r="r" b="b"/>
            <a:pathLst>
              <a:path w="60512" h="16091" extrusionOk="0">
                <a:moveTo>
                  <a:pt x="0" y="0"/>
                </a:moveTo>
                <a:lnTo>
                  <a:pt x="0" y="15915"/>
                </a:lnTo>
                <a:cubicBezTo>
                  <a:pt x="0" y="15915"/>
                  <a:pt x="1475" y="16091"/>
                  <a:pt x="4118" y="16091"/>
                </a:cubicBezTo>
                <a:cubicBezTo>
                  <a:pt x="10236" y="16091"/>
                  <a:pt x="22617" y="15151"/>
                  <a:pt x="37469" y="8921"/>
                </a:cubicBezTo>
                <a:lnTo>
                  <a:pt x="60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0"/>
          <p:cNvGrpSpPr/>
          <p:nvPr/>
        </p:nvGrpSpPr>
        <p:grpSpPr>
          <a:xfrm>
            <a:off x="5280004" y="2"/>
            <a:ext cx="3863869" cy="1041400"/>
            <a:chOff x="5280004" y="2"/>
            <a:chExt cx="3863869" cy="1041400"/>
          </a:xfrm>
        </p:grpSpPr>
        <p:sp>
          <p:nvSpPr>
            <p:cNvPr id="395" name="Google Shape;395;p10"/>
            <p:cNvSpPr/>
            <p:nvPr/>
          </p:nvSpPr>
          <p:spPr>
            <a:xfrm>
              <a:off x="7141543" y="409977"/>
              <a:ext cx="253608" cy="250384"/>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7849320"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8223486" y="460093"/>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8971151" y="33594"/>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8817013" y="84794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8386858" y="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7413294" y="154070"/>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0"/>
            <p:cNvGrpSpPr/>
            <p:nvPr/>
          </p:nvGrpSpPr>
          <p:grpSpPr>
            <a:xfrm rot="-2902641">
              <a:off x="8577127" y="419044"/>
              <a:ext cx="221605" cy="232410"/>
              <a:chOff x="4298580" y="207227"/>
              <a:chExt cx="169073" cy="177317"/>
            </a:xfrm>
          </p:grpSpPr>
          <p:sp>
            <p:nvSpPr>
              <p:cNvPr id="403" name="Google Shape;403;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10"/>
            <p:cNvSpPr/>
            <p:nvPr/>
          </p:nvSpPr>
          <p:spPr>
            <a:xfrm>
              <a:off x="8333152" y="875980"/>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10"/>
            <p:cNvGrpSpPr/>
            <p:nvPr/>
          </p:nvGrpSpPr>
          <p:grpSpPr>
            <a:xfrm>
              <a:off x="7603747" y="843862"/>
              <a:ext cx="100323" cy="108465"/>
              <a:chOff x="8698868" y="1511081"/>
              <a:chExt cx="76535" cy="82747"/>
            </a:xfrm>
          </p:grpSpPr>
          <p:sp>
            <p:nvSpPr>
              <p:cNvPr id="411" name="Google Shape;411;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0"/>
            <p:cNvSpPr/>
            <p:nvPr/>
          </p:nvSpPr>
          <p:spPr>
            <a:xfrm>
              <a:off x="6774529"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280004"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2700000">
              <a:off x="5776221" y="205388"/>
              <a:ext cx="71213" cy="100301"/>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0"/>
            <p:cNvGrpSpPr/>
            <p:nvPr/>
          </p:nvGrpSpPr>
          <p:grpSpPr>
            <a:xfrm rot="-1126667">
              <a:off x="6212349" y="198416"/>
              <a:ext cx="221597" cy="232402"/>
              <a:chOff x="4298580" y="207227"/>
              <a:chExt cx="169073" cy="177317"/>
            </a:xfrm>
          </p:grpSpPr>
          <p:sp>
            <p:nvSpPr>
              <p:cNvPr id="417" name="Google Shape;417;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0"/>
            <p:cNvGrpSpPr/>
            <p:nvPr/>
          </p:nvGrpSpPr>
          <p:grpSpPr>
            <a:xfrm>
              <a:off x="6726822" y="553635"/>
              <a:ext cx="100323" cy="108465"/>
              <a:chOff x="8698868" y="1511081"/>
              <a:chExt cx="76535" cy="82747"/>
            </a:xfrm>
          </p:grpSpPr>
          <p:sp>
            <p:nvSpPr>
              <p:cNvPr id="424" name="Google Shape;424;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rot="2700000">
              <a:off x="7530984" y="363354"/>
              <a:ext cx="755670" cy="411465"/>
              <a:chOff x="8334205" y="3657627"/>
              <a:chExt cx="1101277" cy="599649"/>
            </a:xfrm>
          </p:grpSpPr>
          <p:sp>
            <p:nvSpPr>
              <p:cNvPr id="427" name="Google Shape;427;p10"/>
              <p:cNvSpPr/>
              <p:nvPr/>
            </p:nvSpPr>
            <p:spPr>
              <a:xfrm flipH="1">
                <a:off x="9235355" y="3919913"/>
                <a:ext cx="200127" cy="136041"/>
              </a:xfrm>
              <a:custGeom>
                <a:avLst/>
                <a:gdLst/>
                <a:ahLst/>
                <a:cxnLst/>
                <a:rect l="l" t="t" r="r" b="b"/>
                <a:pathLst>
                  <a:path w="6027" h="4097" extrusionOk="0">
                    <a:moveTo>
                      <a:pt x="1655" y="0"/>
                    </a:moveTo>
                    <a:cubicBezTo>
                      <a:pt x="1436" y="0"/>
                      <a:pt x="1258" y="79"/>
                      <a:pt x="1141" y="262"/>
                    </a:cubicBezTo>
                    <a:cubicBezTo>
                      <a:pt x="0" y="2088"/>
                      <a:pt x="1141" y="4096"/>
                      <a:pt x="1141" y="4096"/>
                    </a:cubicBezTo>
                    <a:lnTo>
                      <a:pt x="6026" y="3069"/>
                    </a:lnTo>
                    <a:cubicBezTo>
                      <a:pt x="6026" y="3069"/>
                      <a:pt x="3025"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0"/>
              <p:cNvSpPr/>
              <p:nvPr/>
            </p:nvSpPr>
            <p:spPr>
              <a:xfrm flipH="1">
                <a:off x="8334205" y="3769063"/>
                <a:ext cx="1068703" cy="488213"/>
              </a:xfrm>
              <a:custGeom>
                <a:avLst/>
                <a:gdLst/>
                <a:ahLst/>
                <a:cxnLst/>
                <a:rect l="l" t="t" r="r" b="b"/>
                <a:pathLst>
                  <a:path w="32185" h="14703" extrusionOk="0">
                    <a:moveTo>
                      <a:pt x="18261" y="0"/>
                    </a:moveTo>
                    <a:cubicBezTo>
                      <a:pt x="17981" y="0"/>
                      <a:pt x="17702" y="57"/>
                      <a:pt x="17439" y="171"/>
                    </a:cubicBezTo>
                    <a:lnTo>
                      <a:pt x="412" y="7932"/>
                    </a:lnTo>
                    <a:cubicBezTo>
                      <a:pt x="1" y="8115"/>
                      <a:pt x="1" y="8708"/>
                      <a:pt x="412" y="8891"/>
                    </a:cubicBezTo>
                    <a:lnTo>
                      <a:pt x="12851" y="14483"/>
                    </a:lnTo>
                    <a:cubicBezTo>
                      <a:pt x="13187" y="14628"/>
                      <a:pt x="13551" y="14703"/>
                      <a:pt x="13915" y="14703"/>
                    </a:cubicBezTo>
                    <a:cubicBezTo>
                      <a:pt x="14293" y="14703"/>
                      <a:pt x="14671" y="14623"/>
                      <a:pt x="15020" y="14460"/>
                    </a:cubicBezTo>
                    <a:lnTo>
                      <a:pt x="31774" y="6836"/>
                    </a:lnTo>
                    <a:cubicBezTo>
                      <a:pt x="32184" y="6631"/>
                      <a:pt x="32184" y="6060"/>
                      <a:pt x="31774" y="5878"/>
                    </a:cubicBezTo>
                    <a:lnTo>
                      <a:pt x="19083" y="171"/>
                    </a:lnTo>
                    <a:cubicBezTo>
                      <a:pt x="18820" y="57"/>
                      <a:pt x="18541" y="0"/>
                      <a:pt x="1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p:nvPr/>
            </p:nvSpPr>
            <p:spPr>
              <a:xfrm flipH="1">
                <a:off x="8334205" y="3744026"/>
                <a:ext cx="1068703" cy="488246"/>
              </a:xfrm>
              <a:custGeom>
                <a:avLst/>
                <a:gdLst/>
                <a:ahLst/>
                <a:cxnLst/>
                <a:rect l="l" t="t" r="r" b="b"/>
                <a:pathLst>
                  <a:path w="32185" h="14704" extrusionOk="0">
                    <a:moveTo>
                      <a:pt x="18261" y="1"/>
                    </a:moveTo>
                    <a:cubicBezTo>
                      <a:pt x="17981" y="1"/>
                      <a:pt x="17702" y="58"/>
                      <a:pt x="17439" y="172"/>
                    </a:cubicBezTo>
                    <a:lnTo>
                      <a:pt x="412" y="6289"/>
                    </a:lnTo>
                    <a:cubicBezTo>
                      <a:pt x="1" y="6472"/>
                      <a:pt x="229" y="8800"/>
                      <a:pt x="640" y="8983"/>
                    </a:cubicBezTo>
                    <a:lnTo>
                      <a:pt x="12851" y="14484"/>
                    </a:lnTo>
                    <a:cubicBezTo>
                      <a:pt x="13187" y="14629"/>
                      <a:pt x="13551" y="14703"/>
                      <a:pt x="13915" y="14703"/>
                    </a:cubicBezTo>
                    <a:cubicBezTo>
                      <a:pt x="14293" y="14703"/>
                      <a:pt x="14671" y="14623"/>
                      <a:pt x="15020" y="14461"/>
                    </a:cubicBezTo>
                    <a:lnTo>
                      <a:pt x="31774" y="6837"/>
                    </a:lnTo>
                    <a:cubicBezTo>
                      <a:pt x="32184" y="6632"/>
                      <a:pt x="32184" y="4418"/>
                      <a:pt x="31774" y="4235"/>
                    </a:cubicBezTo>
                    <a:lnTo>
                      <a:pt x="19083" y="172"/>
                    </a:lnTo>
                    <a:cubicBezTo>
                      <a:pt x="18820" y="58"/>
                      <a:pt x="18541" y="1"/>
                      <a:pt x="18261" y="1"/>
                    </a:cubicBez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0"/>
              <p:cNvSpPr/>
              <p:nvPr/>
            </p:nvSpPr>
            <p:spPr>
              <a:xfrm flipH="1">
                <a:off x="8334205" y="3657627"/>
                <a:ext cx="1068703" cy="488313"/>
              </a:xfrm>
              <a:custGeom>
                <a:avLst/>
                <a:gdLst/>
                <a:ahLst/>
                <a:cxnLst/>
                <a:rect l="l" t="t" r="r" b="b"/>
                <a:pathLst>
                  <a:path w="32185" h="14706" extrusionOk="0">
                    <a:moveTo>
                      <a:pt x="18261" y="1"/>
                    </a:moveTo>
                    <a:cubicBezTo>
                      <a:pt x="17981" y="1"/>
                      <a:pt x="17702" y="58"/>
                      <a:pt x="17439" y="172"/>
                    </a:cubicBezTo>
                    <a:lnTo>
                      <a:pt x="412" y="7933"/>
                    </a:lnTo>
                    <a:cubicBezTo>
                      <a:pt x="1" y="8138"/>
                      <a:pt x="1" y="8709"/>
                      <a:pt x="412" y="8891"/>
                    </a:cubicBezTo>
                    <a:lnTo>
                      <a:pt x="12851" y="14483"/>
                    </a:lnTo>
                    <a:cubicBezTo>
                      <a:pt x="13194" y="14632"/>
                      <a:pt x="13565" y="14706"/>
                      <a:pt x="13936" y="14706"/>
                    </a:cubicBezTo>
                    <a:cubicBezTo>
                      <a:pt x="14306" y="14706"/>
                      <a:pt x="14677" y="14632"/>
                      <a:pt x="15020" y="14483"/>
                    </a:cubicBezTo>
                    <a:lnTo>
                      <a:pt x="31774" y="6837"/>
                    </a:lnTo>
                    <a:cubicBezTo>
                      <a:pt x="32184" y="6654"/>
                      <a:pt x="32184" y="6061"/>
                      <a:pt x="31774" y="5878"/>
                    </a:cubicBezTo>
                    <a:lnTo>
                      <a:pt x="19083" y="172"/>
                    </a:lnTo>
                    <a:cubicBezTo>
                      <a:pt x="18820" y="58"/>
                      <a:pt x="18541" y="1"/>
                      <a:pt x="18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flipH="1">
                <a:off x="8503218" y="3726228"/>
                <a:ext cx="464638" cy="206170"/>
              </a:xfrm>
              <a:custGeom>
                <a:avLst/>
                <a:gdLst/>
                <a:ahLst/>
                <a:cxnLst/>
                <a:rect l="l" t="t" r="r" b="b"/>
                <a:pathLst>
                  <a:path w="13993" h="6209" extrusionOk="0">
                    <a:moveTo>
                      <a:pt x="5433" y="0"/>
                    </a:moveTo>
                    <a:lnTo>
                      <a:pt x="0" y="2397"/>
                    </a:lnTo>
                    <a:lnTo>
                      <a:pt x="8423" y="6209"/>
                    </a:lnTo>
                    <a:lnTo>
                      <a:pt x="13992" y="3721"/>
                    </a:lnTo>
                    <a:lnTo>
                      <a:pt x="5433" y="0"/>
                    </a:ln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0"/>
              <p:cNvSpPr/>
              <p:nvPr/>
            </p:nvSpPr>
            <p:spPr>
              <a:xfrm flipH="1">
                <a:off x="8964037" y="4041510"/>
                <a:ext cx="144043" cy="61429"/>
              </a:xfrm>
              <a:custGeom>
                <a:avLst/>
                <a:gdLst/>
                <a:ahLst/>
                <a:cxnLst/>
                <a:rect l="l" t="t" r="r" b="b"/>
                <a:pathLst>
                  <a:path w="4338" h="1850" fill="none" extrusionOk="0">
                    <a:moveTo>
                      <a:pt x="4338" y="1850"/>
                    </a:moveTo>
                    <a:lnTo>
                      <a:pt x="1" y="1"/>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0"/>
              <p:cNvSpPr/>
              <p:nvPr/>
            </p:nvSpPr>
            <p:spPr>
              <a:xfrm flipH="1">
                <a:off x="9142913" y="4012721"/>
                <a:ext cx="20487" cy="7604"/>
              </a:xfrm>
              <a:custGeom>
                <a:avLst/>
                <a:gdLst/>
                <a:ahLst/>
                <a:cxnLst/>
                <a:rect l="l" t="t" r="r" b="b"/>
                <a:pathLst>
                  <a:path w="617" h="229" fill="none" extrusionOk="0">
                    <a:moveTo>
                      <a:pt x="617" y="229"/>
                    </a:moveTo>
                    <a:lnTo>
                      <a:pt x="0" y="0"/>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4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56A9-BD24-ACE3-48A4-0034F590B89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BE9BA06-46CD-F1DE-E596-59297D28ABE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B545475-52CB-739C-A517-7985EDA449E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6CAE7A-000C-866F-0457-3F6E2D2D5B9B}"/>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5B7CA0A-A359-B402-135E-E13432CD6D3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A2148D-D742-B5B8-2FE5-5273F366E0B2}"/>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0976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D400-2FEC-6E46-EEE6-F72E37AA62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2E6CF-6CDB-CE38-E4E4-3E3B8DC709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8ED07-A299-F59C-8255-7EF7EA4BC081}"/>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4B2E73-B9E7-E999-43FF-9226E7DA51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8980312-D0F8-BF93-7987-785E71803C41}"/>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3586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32FC7-5BBA-58B5-E026-6430AF4DA9B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038A03-ED47-7A1A-73F7-C8EA2199FC7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66DCA-B4A5-3EAE-CA94-CBB2807D3B8D}"/>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315129-1FB4-07A1-E86E-D847510A284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C28E47-4C05-4FFF-2065-6B1FE01FC138}"/>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802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A3E2-C91A-A152-CC24-A45F4717FA16}"/>
              </a:ext>
            </a:extLst>
          </p:cNvPr>
          <p:cNvSpPr>
            <a:spLocks noGrp="1"/>
          </p:cNvSpPr>
          <p:nvPr>
            <p:ph type="ctrTitle"/>
          </p:nvPr>
        </p:nvSpPr>
        <p:spPr>
          <a:xfrm>
            <a:off x="1143000" y="841773"/>
            <a:ext cx="6858001" cy="1790700"/>
          </a:xfrm>
        </p:spPr>
        <p:txBody>
          <a:bodyPr anchor="b"/>
          <a:lstStyle>
            <a:lvl1pPr algn="ctr">
              <a:defRPr sz="4445"/>
            </a:lvl1pPr>
          </a:lstStyle>
          <a:p>
            <a:r>
              <a:rPr lang="en-US"/>
              <a:t>Click to edit Master title style</a:t>
            </a:r>
            <a:endParaRPr lang="vi-VN"/>
          </a:p>
        </p:txBody>
      </p:sp>
      <p:sp>
        <p:nvSpPr>
          <p:cNvPr id="3" name="Subtitle 2">
            <a:extLst>
              <a:ext uri="{FF2B5EF4-FFF2-40B4-BE49-F238E27FC236}">
                <a16:creationId xmlns:a16="http://schemas.microsoft.com/office/drawing/2014/main" id="{211A819E-C4CF-0C98-D7BB-4E43FBBC7ECE}"/>
              </a:ext>
            </a:extLst>
          </p:cNvPr>
          <p:cNvSpPr>
            <a:spLocks noGrp="1"/>
          </p:cNvSpPr>
          <p:nvPr>
            <p:ph type="subTitle" idx="1"/>
          </p:nvPr>
        </p:nvSpPr>
        <p:spPr>
          <a:xfrm>
            <a:off x="1143000" y="2701528"/>
            <a:ext cx="6858001" cy="1241822"/>
          </a:xfrm>
        </p:spPr>
        <p:txBody>
          <a:bodyPr/>
          <a:lstStyle>
            <a:lvl1pPr marL="0" indent="0" algn="ctr">
              <a:buNone/>
              <a:defRPr sz="1777"/>
            </a:lvl1pPr>
            <a:lvl2pPr marL="338657" indent="0" algn="ctr">
              <a:buNone/>
              <a:defRPr sz="1481"/>
            </a:lvl2pPr>
            <a:lvl3pPr marL="677315" indent="0" algn="ctr">
              <a:buNone/>
              <a:defRPr sz="1334"/>
            </a:lvl3pPr>
            <a:lvl4pPr marL="1015972" indent="0" algn="ctr">
              <a:buNone/>
              <a:defRPr sz="1185"/>
            </a:lvl4pPr>
            <a:lvl5pPr marL="1354629" indent="0" algn="ctr">
              <a:buNone/>
              <a:defRPr sz="1185"/>
            </a:lvl5pPr>
            <a:lvl6pPr marL="1693286" indent="0" algn="ctr">
              <a:buNone/>
              <a:defRPr sz="1185"/>
            </a:lvl6pPr>
            <a:lvl7pPr marL="2031944" indent="0" algn="ctr">
              <a:buNone/>
              <a:defRPr sz="1185"/>
            </a:lvl7pPr>
            <a:lvl8pPr marL="2370601" indent="0" algn="ctr">
              <a:buNone/>
              <a:defRPr sz="1185"/>
            </a:lvl8pPr>
            <a:lvl9pPr marL="2709258" indent="0" algn="ctr">
              <a:buNone/>
              <a:defRPr sz="1185"/>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4830F60-20A2-902F-C0D0-FA155186A8BC}"/>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C4A465E3-9C58-802B-F07E-AEAD9B059BD8}"/>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35E13FA-EACF-46BB-C038-D3FEB3780E92}"/>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480038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7D42-2968-A0B6-4FC9-F3A7088BB76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EA57579-8553-2D55-49E8-915EDBABD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6DDB3B7-C765-1269-2236-B71413FFB00B}"/>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E7550FAA-ECCF-BF88-3416-2149BF058D33}"/>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311AE5E-1CC3-5FB1-FA0B-8D66CC16E71E}"/>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308641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C68FB-41A6-6D05-8A55-ADBA26EB6691}"/>
              </a:ext>
            </a:extLst>
          </p:cNvPr>
          <p:cNvSpPr>
            <a:spLocks noGrp="1"/>
          </p:cNvSpPr>
          <p:nvPr>
            <p:ph type="title"/>
          </p:nvPr>
        </p:nvSpPr>
        <p:spPr>
          <a:xfrm>
            <a:off x="623888" y="1282305"/>
            <a:ext cx="7886701" cy="2139554"/>
          </a:xfrm>
        </p:spPr>
        <p:txBody>
          <a:bodyPr anchor="b"/>
          <a:lstStyle>
            <a:lvl1pPr>
              <a:defRPr sz="4445"/>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A9F78B0-28BD-6595-361A-6BE95A160E10}"/>
              </a:ext>
            </a:extLst>
          </p:cNvPr>
          <p:cNvSpPr>
            <a:spLocks noGrp="1"/>
          </p:cNvSpPr>
          <p:nvPr>
            <p:ph type="body" idx="1"/>
          </p:nvPr>
        </p:nvSpPr>
        <p:spPr>
          <a:xfrm>
            <a:off x="623888" y="3442099"/>
            <a:ext cx="7886701" cy="1125140"/>
          </a:xfrm>
        </p:spPr>
        <p:txBody>
          <a:bodyPr/>
          <a:lstStyle>
            <a:lvl1pPr marL="0" indent="0">
              <a:buNone/>
              <a:defRPr sz="1777">
                <a:solidFill>
                  <a:schemeClr val="tx1">
                    <a:tint val="75000"/>
                  </a:schemeClr>
                </a:solidFill>
              </a:defRPr>
            </a:lvl1pPr>
            <a:lvl2pPr marL="338657" indent="0">
              <a:buNone/>
              <a:defRPr sz="1481">
                <a:solidFill>
                  <a:schemeClr val="tx1">
                    <a:tint val="75000"/>
                  </a:schemeClr>
                </a:solidFill>
              </a:defRPr>
            </a:lvl2pPr>
            <a:lvl3pPr marL="677315" indent="0">
              <a:buNone/>
              <a:defRPr sz="1334">
                <a:solidFill>
                  <a:schemeClr val="tx1">
                    <a:tint val="75000"/>
                  </a:schemeClr>
                </a:solidFill>
              </a:defRPr>
            </a:lvl3pPr>
            <a:lvl4pPr marL="1015972" indent="0">
              <a:buNone/>
              <a:defRPr sz="1185">
                <a:solidFill>
                  <a:schemeClr val="tx1">
                    <a:tint val="75000"/>
                  </a:schemeClr>
                </a:solidFill>
              </a:defRPr>
            </a:lvl4pPr>
            <a:lvl5pPr marL="1354629" indent="0">
              <a:buNone/>
              <a:defRPr sz="1185">
                <a:solidFill>
                  <a:schemeClr val="tx1">
                    <a:tint val="75000"/>
                  </a:schemeClr>
                </a:solidFill>
              </a:defRPr>
            </a:lvl5pPr>
            <a:lvl6pPr marL="1693286" indent="0">
              <a:buNone/>
              <a:defRPr sz="1185">
                <a:solidFill>
                  <a:schemeClr val="tx1">
                    <a:tint val="75000"/>
                  </a:schemeClr>
                </a:solidFill>
              </a:defRPr>
            </a:lvl6pPr>
            <a:lvl7pPr marL="2031944" indent="0">
              <a:buNone/>
              <a:defRPr sz="1185">
                <a:solidFill>
                  <a:schemeClr val="tx1">
                    <a:tint val="75000"/>
                  </a:schemeClr>
                </a:solidFill>
              </a:defRPr>
            </a:lvl7pPr>
            <a:lvl8pPr marL="2370601" indent="0">
              <a:buNone/>
              <a:defRPr sz="1185">
                <a:solidFill>
                  <a:schemeClr val="tx1">
                    <a:tint val="75000"/>
                  </a:schemeClr>
                </a:solidFill>
              </a:defRPr>
            </a:lvl8pPr>
            <a:lvl9pPr marL="2709258" indent="0">
              <a:buNone/>
              <a:defRPr sz="118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A6651-8F14-2CC1-574D-D31E055A5AC1}"/>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6343DC3-CC67-56B0-557A-6050FD1A179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4ADEA0-1F3A-E068-1CA3-331C10D54259}"/>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604729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CDD8-B095-EF9F-2415-E782B52AA83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5D5875E-699B-53D3-EF98-0A6D53DD7A71}"/>
              </a:ext>
            </a:extLst>
          </p:cNvPr>
          <p:cNvSpPr>
            <a:spLocks noGrp="1"/>
          </p:cNvSpPr>
          <p:nvPr>
            <p:ph sz="half" idx="1"/>
          </p:nvPr>
        </p:nvSpPr>
        <p:spPr>
          <a:xfrm>
            <a:off x="628649"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30CCE6B-53B6-BD72-BA1C-2B7904E58472}"/>
              </a:ext>
            </a:extLst>
          </p:cNvPr>
          <p:cNvSpPr>
            <a:spLocks noGrp="1"/>
          </p:cNvSpPr>
          <p:nvPr>
            <p:ph sz="half" idx="2"/>
          </p:nvPr>
        </p:nvSpPr>
        <p:spPr>
          <a:xfrm>
            <a:off x="4629151" y="1369220"/>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3F5708D-4A75-4A89-4D0D-4A9124764626}"/>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88B68244-92EA-50BF-AA2D-473A36C9F52E}"/>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0357A2F-6EC2-5173-6DD6-05FFEFD863E0}"/>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757721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D445-9EBF-5916-E9E3-7306710C125B}"/>
              </a:ext>
            </a:extLst>
          </p:cNvPr>
          <p:cNvSpPr>
            <a:spLocks noGrp="1"/>
          </p:cNvSpPr>
          <p:nvPr>
            <p:ph type="title"/>
          </p:nvPr>
        </p:nvSpPr>
        <p:spPr>
          <a:xfrm>
            <a:off x="629841" y="273845"/>
            <a:ext cx="7886701"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E83A55F-FFF8-6E83-AAC7-EB3EA0D40659}"/>
              </a:ext>
            </a:extLst>
          </p:cNvPr>
          <p:cNvSpPr>
            <a:spLocks noGrp="1"/>
          </p:cNvSpPr>
          <p:nvPr>
            <p:ph type="body" idx="1"/>
          </p:nvPr>
        </p:nvSpPr>
        <p:spPr>
          <a:xfrm>
            <a:off x="629842" y="1260873"/>
            <a:ext cx="3868340" cy="617935"/>
          </a:xfrm>
        </p:spPr>
        <p:txBody>
          <a:bodyPr anchor="b"/>
          <a:lstStyle>
            <a:lvl1pPr marL="0" indent="0">
              <a:buNone/>
              <a:defRPr sz="1777" b="1"/>
            </a:lvl1pPr>
            <a:lvl2pPr marL="338657" indent="0">
              <a:buNone/>
              <a:defRPr sz="1481" b="1"/>
            </a:lvl2pPr>
            <a:lvl3pPr marL="677315" indent="0">
              <a:buNone/>
              <a:defRPr sz="1334" b="1"/>
            </a:lvl3pPr>
            <a:lvl4pPr marL="1015972" indent="0">
              <a:buNone/>
              <a:defRPr sz="1185" b="1"/>
            </a:lvl4pPr>
            <a:lvl5pPr marL="1354629" indent="0">
              <a:buNone/>
              <a:defRPr sz="1185" b="1"/>
            </a:lvl5pPr>
            <a:lvl6pPr marL="1693286" indent="0">
              <a:buNone/>
              <a:defRPr sz="1185" b="1"/>
            </a:lvl6pPr>
            <a:lvl7pPr marL="2031944" indent="0">
              <a:buNone/>
              <a:defRPr sz="1185" b="1"/>
            </a:lvl7pPr>
            <a:lvl8pPr marL="2370601" indent="0">
              <a:buNone/>
              <a:defRPr sz="1185" b="1"/>
            </a:lvl8pPr>
            <a:lvl9pPr marL="2709258" indent="0">
              <a:buNone/>
              <a:defRPr sz="1185" b="1"/>
            </a:lvl9pPr>
          </a:lstStyle>
          <a:p>
            <a:pPr lvl="0"/>
            <a:r>
              <a:rPr lang="en-US"/>
              <a:t>Click to edit Master text styles</a:t>
            </a:r>
          </a:p>
        </p:txBody>
      </p:sp>
      <p:sp>
        <p:nvSpPr>
          <p:cNvPr id="4" name="Content Placeholder 3">
            <a:extLst>
              <a:ext uri="{FF2B5EF4-FFF2-40B4-BE49-F238E27FC236}">
                <a16:creationId xmlns:a16="http://schemas.microsoft.com/office/drawing/2014/main" id="{09E5E9B1-482B-B090-2B88-3536E34AB63B}"/>
              </a:ext>
            </a:extLst>
          </p:cNvPr>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F0AD05E-0D24-9375-587F-8DD050FF6BAC}"/>
              </a:ext>
            </a:extLst>
          </p:cNvPr>
          <p:cNvSpPr>
            <a:spLocks noGrp="1"/>
          </p:cNvSpPr>
          <p:nvPr>
            <p:ph type="body" sz="quarter" idx="3"/>
          </p:nvPr>
        </p:nvSpPr>
        <p:spPr>
          <a:xfrm>
            <a:off x="4629152" y="1260873"/>
            <a:ext cx="3887392" cy="617935"/>
          </a:xfrm>
        </p:spPr>
        <p:txBody>
          <a:bodyPr anchor="b"/>
          <a:lstStyle>
            <a:lvl1pPr marL="0" indent="0">
              <a:buNone/>
              <a:defRPr sz="1777" b="1"/>
            </a:lvl1pPr>
            <a:lvl2pPr marL="338657" indent="0">
              <a:buNone/>
              <a:defRPr sz="1481" b="1"/>
            </a:lvl2pPr>
            <a:lvl3pPr marL="677315" indent="0">
              <a:buNone/>
              <a:defRPr sz="1334" b="1"/>
            </a:lvl3pPr>
            <a:lvl4pPr marL="1015972" indent="0">
              <a:buNone/>
              <a:defRPr sz="1185" b="1"/>
            </a:lvl4pPr>
            <a:lvl5pPr marL="1354629" indent="0">
              <a:buNone/>
              <a:defRPr sz="1185" b="1"/>
            </a:lvl5pPr>
            <a:lvl6pPr marL="1693286" indent="0">
              <a:buNone/>
              <a:defRPr sz="1185" b="1"/>
            </a:lvl6pPr>
            <a:lvl7pPr marL="2031944" indent="0">
              <a:buNone/>
              <a:defRPr sz="1185" b="1"/>
            </a:lvl7pPr>
            <a:lvl8pPr marL="2370601" indent="0">
              <a:buNone/>
              <a:defRPr sz="1185" b="1"/>
            </a:lvl8pPr>
            <a:lvl9pPr marL="2709258" indent="0">
              <a:buNone/>
              <a:defRPr sz="1185" b="1"/>
            </a:lvl9pPr>
          </a:lstStyle>
          <a:p>
            <a:pPr lvl="0"/>
            <a:r>
              <a:rPr lang="en-US"/>
              <a:t>Click to edit Master text styles</a:t>
            </a:r>
          </a:p>
        </p:txBody>
      </p:sp>
      <p:sp>
        <p:nvSpPr>
          <p:cNvPr id="6" name="Content Placeholder 5">
            <a:extLst>
              <a:ext uri="{FF2B5EF4-FFF2-40B4-BE49-F238E27FC236}">
                <a16:creationId xmlns:a16="http://schemas.microsoft.com/office/drawing/2014/main" id="{7D40034E-9511-229E-0DE6-24562E34014F}"/>
              </a:ext>
            </a:extLst>
          </p:cNvPr>
          <p:cNvSpPr>
            <a:spLocks noGrp="1"/>
          </p:cNvSpPr>
          <p:nvPr>
            <p:ph sz="quarter" idx="4"/>
          </p:nvPr>
        </p:nvSpPr>
        <p:spPr>
          <a:xfrm>
            <a:off x="4629152" y="1878807"/>
            <a:ext cx="388739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CD3F798-BAAE-4779-7E41-1FC7B00F85BF}"/>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7EC81B92-70BB-7DA2-1200-C5AC05A81409}"/>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F8248CB8-1B93-4EF1-EDE6-4F815CF6CD9E}"/>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134805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EFC6-C83A-AAD4-BC1D-B1E62DB817B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CF27C14-3452-6DD4-299F-40481F8C6B41}"/>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BDE8B097-6FEF-3227-88DC-6803331A564D}"/>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F73EA444-C895-3F22-8AF3-72451AF774B0}"/>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560669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55695-15A4-6A53-D8D0-EBC4EF521BD7}"/>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9A637C23-9102-F8A2-D2B6-7CD1494697B5}"/>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475730FD-9FC3-8585-4631-2E1E4D78D29D}"/>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8542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a:fillRect/>
          </a:stretch>
        </p:blipFill>
        <p:spPr>
          <a:xfrm>
            <a:off x="3992746" y="1218747"/>
            <a:ext cx="5151257" cy="3819554"/>
          </a:xfrm>
          <a:prstGeom prst="rect">
            <a:avLst/>
          </a:prstGeom>
        </p:spPr>
      </p:pic>
    </p:spTree>
    <p:extLst>
      <p:ext uri="{BB962C8B-B14F-4D97-AF65-F5344CB8AC3E}">
        <p14:creationId xmlns:p14="http://schemas.microsoft.com/office/powerpoint/2010/main" val="41827970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CF9D8-EDAC-6AA4-EE27-F5B4D8A956E5}"/>
              </a:ext>
            </a:extLst>
          </p:cNvPr>
          <p:cNvSpPr>
            <a:spLocks noGrp="1"/>
          </p:cNvSpPr>
          <p:nvPr>
            <p:ph type="title"/>
          </p:nvPr>
        </p:nvSpPr>
        <p:spPr>
          <a:xfrm>
            <a:off x="629841" y="342900"/>
            <a:ext cx="2949179" cy="1200151"/>
          </a:xfrm>
        </p:spPr>
        <p:txBody>
          <a:bodyPr anchor="b"/>
          <a:lstStyle>
            <a:lvl1pPr>
              <a:defRPr sz="237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A875BB1A-2317-C5B6-EC56-E4FB83312104}"/>
              </a:ext>
            </a:extLst>
          </p:cNvPr>
          <p:cNvSpPr>
            <a:spLocks noGrp="1"/>
          </p:cNvSpPr>
          <p:nvPr>
            <p:ph idx="1"/>
          </p:nvPr>
        </p:nvSpPr>
        <p:spPr>
          <a:xfrm>
            <a:off x="3887391" y="740570"/>
            <a:ext cx="4629151" cy="3655219"/>
          </a:xfrm>
        </p:spPr>
        <p:txBody>
          <a:bodyPr/>
          <a:lstStyle>
            <a:lvl1pPr>
              <a:defRPr sz="2370"/>
            </a:lvl1pPr>
            <a:lvl2pPr>
              <a:defRPr sz="2074"/>
            </a:lvl2pPr>
            <a:lvl3pPr>
              <a:defRPr sz="1777"/>
            </a:lvl3pPr>
            <a:lvl4pPr>
              <a:defRPr sz="1481"/>
            </a:lvl4pPr>
            <a:lvl5pPr>
              <a:defRPr sz="1481"/>
            </a:lvl5pPr>
            <a:lvl6pPr>
              <a:defRPr sz="1481"/>
            </a:lvl6pPr>
            <a:lvl7pPr>
              <a:defRPr sz="1481"/>
            </a:lvl7pPr>
            <a:lvl8pPr>
              <a:defRPr sz="1481"/>
            </a:lvl8pPr>
            <a:lvl9pPr>
              <a:defRPr sz="14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59DA373-7F7D-B57C-4FB7-A9A06F01A53C}"/>
              </a:ext>
            </a:extLst>
          </p:cNvPr>
          <p:cNvSpPr>
            <a:spLocks noGrp="1"/>
          </p:cNvSpPr>
          <p:nvPr>
            <p:ph type="body" sz="half" idx="2"/>
          </p:nvPr>
        </p:nvSpPr>
        <p:spPr>
          <a:xfrm>
            <a:off x="629841" y="1543051"/>
            <a:ext cx="2949179" cy="2858692"/>
          </a:xfrm>
        </p:spPr>
        <p:txBody>
          <a:bodyPr/>
          <a:lstStyle>
            <a:lvl1pPr marL="0" indent="0">
              <a:buNone/>
              <a:defRPr sz="1185"/>
            </a:lvl1pPr>
            <a:lvl2pPr marL="338657" indent="0">
              <a:buNone/>
              <a:defRPr sz="1037"/>
            </a:lvl2pPr>
            <a:lvl3pPr marL="677315" indent="0">
              <a:buNone/>
              <a:defRPr sz="889"/>
            </a:lvl3pPr>
            <a:lvl4pPr marL="1015972" indent="0">
              <a:buNone/>
              <a:defRPr sz="741"/>
            </a:lvl4pPr>
            <a:lvl5pPr marL="1354629" indent="0">
              <a:buNone/>
              <a:defRPr sz="741"/>
            </a:lvl5pPr>
            <a:lvl6pPr marL="1693286" indent="0">
              <a:buNone/>
              <a:defRPr sz="741"/>
            </a:lvl6pPr>
            <a:lvl7pPr marL="2031944" indent="0">
              <a:buNone/>
              <a:defRPr sz="741"/>
            </a:lvl7pPr>
            <a:lvl8pPr marL="2370601" indent="0">
              <a:buNone/>
              <a:defRPr sz="741"/>
            </a:lvl8pPr>
            <a:lvl9pPr marL="2709258" indent="0">
              <a:buNone/>
              <a:defRPr sz="741"/>
            </a:lvl9pPr>
          </a:lstStyle>
          <a:p>
            <a:pPr lvl="0"/>
            <a:r>
              <a:rPr lang="en-US"/>
              <a:t>Click to edit Master text styles</a:t>
            </a:r>
          </a:p>
        </p:txBody>
      </p:sp>
      <p:sp>
        <p:nvSpPr>
          <p:cNvPr id="5" name="Date Placeholder 4">
            <a:extLst>
              <a:ext uri="{FF2B5EF4-FFF2-40B4-BE49-F238E27FC236}">
                <a16:creationId xmlns:a16="http://schemas.microsoft.com/office/drawing/2014/main" id="{066D1F4C-A86C-66D3-A4F0-9A0A94D91502}"/>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B60BDEFC-0B12-E4E3-FA5F-E984603DE9B3}"/>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83B0F753-BB6E-4247-A9B5-E0E09C372DD4}"/>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239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3280-AE95-B271-A5A6-1446BA4CD505}"/>
              </a:ext>
            </a:extLst>
          </p:cNvPr>
          <p:cNvSpPr>
            <a:spLocks noGrp="1"/>
          </p:cNvSpPr>
          <p:nvPr>
            <p:ph type="title"/>
          </p:nvPr>
        </p:nvSpPr>
        <p:spPr>
          <a:xfrm>
            <a:off x="629841" y="342900"/>
            <a:ext cx="2949179" cy="1200151"/>
          </a:xfrm>
        </p:spPr>
        <p:txBody>
          <a:bodyPr anchor="b"/>
          <a:lstStyle>
            <a:lvl1pPr>
              <a:defRPr sz="237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49D69BF-EC15-FCA2-6DC9-C8D018CA9B9B}"/>
              </a:ext>
            </a:extLst>
          </p:cNvPr>
          <p:cNvSpPr>
            <a:spLocks noGrp="1"/>
          </p:cNvSpPr>
          <p:nvPr>
            <p:ph type="pic" idx="1"/>
          </p:nvPr>
        </p:nvSpPr>
        <p:spPr>
          <a:xfrm>
            <a:off x="3887391" y="740570"/>
            <a:ext cx="4629151" cy="3655219"/>
          </a:xfrm>
        </p:spPr>
        <p:txBody>
          <a:bodyPr/>
          <a:lstStyle>
            <a:lvl1pPr marL="0" indent="0">
              <a:buNone/>
              <a:defRPr sz="2370"/>
            </a:lvl1pPr>
            <a:lvl2pPr marL="338657" indent="0">
              <a:buNone/>
              <a:defRPr sz="2074"/>
            </a:lvl2pPr>
            <a:lvl3pPr marL="677315" indent="0">
              <a:buNone/>
              <a:defRPr sz="1777"/>
            </a:lvl3pPr>
            <a:lvl4pPr marL="1015972" indent="0">
              <a:buNone/>
              <a:defRPr sz="1481"/>
            </a:lvl4pPr>
            <a:lvl5pPr marL="1354629" indent="0">
              <a:buNone/>
              <a:defRPr sz="1481"/>
            </a:lvl5pPr>
            <a:lvl6pPr marL="1693286" indent="0">
              <a:buNone/>
              <a:defRPr sz="1481"/>
            </a:lvl6pPr>
            <a:lvl7pPr marL="2031944" indent="0">
              <a:buNone/>
              <a:defRPr sz="1481"/>
            </a:lvl7pPr>
            <a:lvl8pPr marL="2370601" indent="0">
              <a:buNone/>
              <a:defRPr sz="1481"/>
            </a:lvl8pPr>
            <a:lvl9pPr marL="2709258" indent="0">
              <a:buNone/>
              <a:defRPr sz="1481"/>
            </a:lvl9pPr>
          </a:lstStyle>
          <a:p>
            <a:endParaRPr lang="vi-VN"/>
          </a:p>
        </p:txBody>
      </p:sp>
      <p:sp>
        <p:nvSpPr>
          <p:cNvPr id="4" name="Text Placeholder 3">
            <a:extLst>
              <a:ext uri="{FF2B5EF4-FFF2-40B4-BE49-F238E27FC236}">
                <a16:creationId xmlns:a16="http://schemas.microsoft.com/office/drawing/2014/main" id="{F4D399B4-60EC-575C-4CF3-375F63147444}"/>
              </a:ext>
            </a:extLst>
          </p:cNvPr>
          <p:cNvSpPr>
            <a:spLocks noGrp="1"/>
          </p:cNvSpPr>
          <p:nvPr>
            <p:ph type="body" sz="half" idx="2"/>
          </p:nvPr>
        </p:nvSpPr>
        <p:spPr>
          <a:xfrm>
            <a:off x="629841" y="1543051"/>
            <a:ext cx="2949179" cy="2858692"/>
          </a:xfrm>
        </p:spPr>
        <p:txBody>
          <a:bodyPr/>
          <a:lstStyle>
            <a:lvl1pPr marL="0" indent="0">
              <a:buNone/>
              <a:defRPr sz="1185"/>
            </a:lvl1pPr>
            <a:lvl2pPr marL="338657" indent="0">
              <a:buNone/>
              <a:defRPr sz="1037"/>
            </a:lvl2pPr>
            <a:lvl3pPr marL="677315" indent="0">
              <a:buNone/>
              <a:defRPr sz="889"/>
            </a:lvl3pPr>
            <a:lvl4pPr marL="1015972" indent="0">
              <a:buNone/>
              <a:defRPr sz="741"/>
            </a:lvl4pPr>
            <a:lvl5pPr marL="1354629" indent="0">
              <a:buNone/>
              <a:defRPr sz="741"/>
            </a:lvl5pPr>
            <a:lvl6pPr marL="1693286" indent="0">
              <a:buNone/>
              <a:defRPr sz="741"/>
            </a:lvl6pPr>
            <a:lvl7pPr marL="2031944" indent="0">
              <a:buNone/>
              <a:defRPr sz="741"/>
            </a:lvl7pPr>
            <a:lvl8pPr marL="2370601" indent="0">
              <a:buNone/>
              <a:defRPr sz="741"/>
            </a:lvl8pPr>
            <a:lvl9pPr marL="2709258" indent="0">
              <a:buNone/>
              <a:defRPr sz="741"/>
            </a:lvl9pPr>
          </a:lstStyle>
          <a:p>
            <a:pPr lvl="0"/>
            <a:r>
              <a:rPr lang="en-US"/>
              <a:t>Click to edit Master text styles</a:t>
            </a:r>
          </a:p>
        </p:txBody>
      </p:sp>
      <p:sp>
        <p:nvSpPr>
          <p:cNvPr id="5" name="Date Placeholder 4">
            <a:extLst>
              <a:ext uri="{FF2B5EF4-FFF2-40B4-BE49-F238E27FC236}">
                <a16:creationId xmlns:a16="http://schemas.microsoft.com/office/drawing/2014/main" id="{C5D7CBD7-40F9-2010-0357-88512600C4B4}"/>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F7B703CA-1319-548C-55A4-EB5EC55EAB5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6DCAAF-CAEC-34FD-919C-85D869991315}"/>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35994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3CBA-F394-B641-35C0-32ED68C3AA0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FFDA1A1-C952-45AB-3491-3FD55BF00E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4634A2-9F22-8814-746B-B9125306752C}"/>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F071EF7-EA0B-443E-C999-A7957D81C11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CAF2DEBC-6916-AECB-9133-422C9389E315}"/>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80527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36DDF0-73AF-A2A0-DE89-3E0BA84FB8A9}"/>
              </a:ext>
            </a:extLst>
          </p:cNvPr>
          <p:cNvSpPr>
            <a:spLocks noGrp="1"/>
          </p:cNvSpPr>
          <p:nvPr>
            <p:ph type="title" orient="vert"/>
          </p:nvPr>
        </p:nvSpPr>
        <p:spPr>
          <a:xfrm>
            <a:off x="6543675" y="273846"/>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A525F6C-C94D-59A9-59B2-AA8B3E5D637D}"/>
              </a:ext>
            </a:extLst>
          </p:cNvPr>
          <p:cNvSpPr>
            <a:spLocks noGrp="1"/>
          </p:cNvSpPr>
          <p:nvPr>
            <p:ph type="body" orient="vert" idx="1"/>
          </p:nvPr>
        </p:nvSpPr>
        <p:spPr>
          <a:xfrm>
            <a:off x="628652" y="273846"/>
            <a:ext cx="5800726"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C179AB2-ABB5-03F8-EA87-96D8C7402D67}"/>
              </a:ext>
            </a:extLst>
          </p:cNvPr>
          <p:cNvSpPr>
            <a:spLocks noGrp="1"/>
          </p:cNvSpPr>
          <p:nvPr>
            <p:ph type="dt" sz="half" idx="10"/>
          </p:nvPr>
        </p:nvSpPr>
        <p:spPr/>
        <p:txBody>
          <a:bodyPr/>
          <a:lstStyle/>
          <a:p>
            <a:fld id="{1957A18F-E4B1-40E7-B5C0-C4B90057BA93}" type="datetimeFigureOut">
              <a:rPr lang="vi-VN" smtClean="0">
                <a:solidFill>
                  <a:prstClr val="black">
                    <a:tint val="75000"/>
                  </a:prstClr>
                </a:solidFill>
              </a:rPr>
              <a:pPr/>
              <a:t>14/03/2024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5B3E867-3495-1192-070D-68B45E3157C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582C4A98-2256-0E6C-6A34-734354E89548}"/>
              </a:ext>
            </a:extLst>
          </p:cNvPr>
          <p:cNvSpPr>
            <a:spLocks noGrp="1"/>
          </p:cNvSpPr>
          <p:nvPr>
            <p:ph type="sldNum" sz="quarter" idx="12"/>
          </p:nvPr>
        </p:nvSpPr>
        <p:spPr/>
        <p:txBody>
          <a:bodyPr/>
          <a:lstStyle/>
          <a:p>
            <a:fld id="{78A544C7-FC10-49C7-8923-0CD50EE922D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539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1" cy="1790700"/>
          </a:xfrm>
        </p:spPr>
        <p:txBody>
          <a:bodyPr anchor="b"/>
          <a:lstStyle>
            <a:lvl1pPr algn="ctr">
              <a:defRPr sz="4445"/>
            </a:lvl1pPr>
          </a:lstStyle>
          <a:p>
            <a:r>
              <a:rPr lang="en-US"/>
              <a:t>Click to edit Master title style</a:t>
            </a:r>
          </a:p>
        </p:txBody>
      </p:sp>
      <p:sp>
        <p:nvSpPr>
          <p:cNvPr id="3" name="Subtitle 2"/>
          <p:cNvSpPr>
            <a:spLocks noGrp="1"/>
          </p:cNvSpPr>
          <p:nvPr>
            <p:ph type="subTitle" idx="1"/>
          </p:nvPr>
        </p:nvSpPr>
        <p:spPr>
          <a:xfrm>
            <a:off x="1143000" y="2701528"/>
            <a:ext cx="6858001" cy="1241822"/>
          </a:xfrm>
        </p:spPr>
        <p:txBody>
          <a:bodyPr/>
          <a:lstStyle>
            <a:lvl1pPr marL="0" indent="0" algn="ctr">
              <a:buNone/>
              <a:defRPr sz="1777"/>
            </a:lvl1pPr>
            <a:lvl2pPr marL="338650" indent="0" algn="ctr">
              <a:buNone/>
              <a:defRPr sz="1481"/>
            </a:lvl2pPr>
            <a:lvl3pPr marL="677297" indent="0" algn="ctr">
              <a:buNone/>
              <a:defRPr sz="1334"/>
            </a:lvl3pPr>
            <a:lvl4pPr marL="1015947" indent="0" algn="ctr">
              <a:buNone/>
              <a:defRPr sz="1185"/>
            </a:lvl4pPr>
            <a:lvl5pPr marL="1354595" indent="0" algn="ctr">
              <a:buNone/>
              <a:defRPr sz="1185"/>
            </a:lvl5pPr>
            <a:lvl6pPr marL="1693244" indent="0" algn="ctr">
              <a:buNone/>
              <a:defRPr sz="1185"/>
            </a:lvl6pPr>
            <a:lvl7pPr marL="2031892" indent="0" algn="ctr">
              <a:buNone/>
              <a:defRPr sz="1185"/>
            </a:lvl7pPr>
            <a:lvl8pPr marL="2370542" indent="0" algn="ctr">
              <a:buNone/>
              <a:defRPr sz="1185"/>
            </a:lvl8pPr>
            <a:lvl9pPr marL="2709191" indent="0" algn="ctr">
              <a:buNone/>
              <a:defRPr sz="1185"/>
            </a:lvl9pPr>
          </a:lstStyle>
          <a:p>
            <a:r>
              <a:rPr lang="en-US"/>
              <a:t>Click to edit Master subtitle style</a:t>
            </a:r>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204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8656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1" cy="2139554"/>
          </a:xfrm>
        </p:spPr>
        <p:txBody>
          <a:bodyPr anchor="b"/>
          <a:lstStyle>
            <a:lvl1pPr>
              <a:defRPr sz="4445"/>
            </a:lvl1pPr>
          </a:lstStyle>
          <a:p>
            <a:r>
              <a:rPr lang="en-US"/>
              <a:t>Click to edit Master title style</a:t>
            </a:r>
          </a:p>
        </p:txBody>
      </p:sp>
      <p:sp>
        <p:nvSpPr>
          <p:cNvPr id="3" name="Text Placeholder 2"/>
          <p:cNvSpPr>
            <a:spLocks noGrp="1"/>
          </p:cNvSpPr>
          <p:nvPr>
            <p:ph type="body" idx="1"/>
          </p:nvPr>
        </p:nvSpPr>
        <p:spPr>
          <a:xfrm>
            <a:off x="623888" y="3442100"/>
            <a:ext cx="7886701" cy="1125140"/>
          </a:xfrm>
        </p:spPr>
        <p:txBody>
          <a:bodyPr/>
          <a:lstStyle>
            <a:lvl1pPr marL="0" indent="0">
              <a:buNone/>
              <a:defRPr sz="1777">
                <a:solidFill>
                  <a:schemeClr val="tx1">
                    <a:tint val="75000"/>
                  </a:schemeClr>
                </a:solidFill>
              </a:defRPr>
            </a:lvl1pPr>
            <a:lvl2pPr marL="338650" indent="0">
              <a:buNone/>
              <a:defRPr sz="1481">
                <a:solidFill>
                  <a:schemeClr val="tx1">
                    <a:tint val="75000"/>
                  </a:schemeClr>
                </a:solidFill>
              </a:defRPr>
            </a:lvl2pPr>
            <a:lvl3pPr marL="677297" indent="0">
              <a:buNone/>
              <a:defRPr sz="1334">
                <a:solidFill>
                  <a:schemeClr val="tx1">
                    <a:tint val="75000"/>
                  </a:schemeClr>
                </a:solidFill>
              </a:defRPr>
            </a:lvl3pPr>
            <a:lvl4pPr marL="1015947" indent="0">
              <a:buNone/>
              <a:defRPr sz="1185">
                <a:solidFill>
                  <a:schemeClr val="tx1">
                    <a:tint val="75000"/>
                  </a:schemeClr>
                </a:solidFill>
              </a:defRPr>
            </a:lvl4pPr>
            <a:lvl5pPr marL="1354595" indent="0">
              <a:buNone/>
              <a:defRPr sz="1185">
                <a:solidFill>
                  <a:schemeClr val="tx1">
                    <a:tint val="75000"/>
                  </a:schemeClr>
                </a:solidFill>
              </a:defRPr>
            </a:lvl5pPr>
            <a:lvl6pPr marL="1693244" indent="0">
              <a:buNone/>
              <a:defRPr sz="1185">
                <a:solidFill>
                  <a:schemeClr val="tx1">
                    <a:tint val="75000"/>
                  </a:schemeClr>
                </a:solidFill>
              </a:defRPr>
            </a:lvl6pPr>
            <a:lvl7pPr marL="2031892" indent="0">
              <a:buNone/>
              <a:defRPr sz="1185">
                <a:solidFill>
                  <a:schemeClr val="tx1">
                    <a:tint val="75000"/>
                  </a:schemeClr>
                </a:solidFill>
              </a:defRPr>
            </a:lvl7pPr>
            <a:lvl8pPr marL="2370542" indent="0">
              <a:buNone/>
              <a:defRPr sz="1185">
                <a:solidFill>
                  <a:schemeClr val="tx1">
                    <a:tint val="75000"/>
                  </a:schemeClr>
                </a:solidFill>
              </a:defRPr>
            </a:lvl8pPr>
            <a:lvl9pPr marL="2709191" indent="0">
              <a:buNone/>
              <a:defRPr sz="118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275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49" y="1369220"/>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369220"/>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3886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1" cy="994172"/>
          </a:xfrm>
        </p:spPr>
        <p:txBody>
          <a:bodyPr/>
          <a:lstStyle/>
          <a:p>
            <a:r>
              <a:rPr lang="en-US"/>
              <a:t>Click to edit Master title style</a:t>
            </a:r>
          </a:p>
        </p:txBody>
      </p:sp>
      <p:sp>
        <p:nvSpPr>
          <p:cNvPr id="3" name="Text Placeholder 2"/>
          <p:cNvSpPr>
            <a:spLocks noGrp="1"/>
          </p:cNvSpPr>
          <p:nvPr>
            <p:ph type="body" idx="1"/>
          </p:nvPr>
        </p:nvSpPr>
        <p:spPr>
          <a:xfrm>
            <a:off x="629842" y="1260873"/>
            <a:ext cx="3868340" cy="617935"/>
          </a:xfrm>
        </p:spPr>
        <p:txBody>
          <a:bodyPr anchor="b"/>
          <a:lstStyle>
            <a:lvl1pPr marL="0" indent="0">
              <a:buNone/>
              <a:defRPr sz="1777" b="1"/>
            </a:lvl1pPr>
            <a:lvl2pPr marL="338650" indent="0">
              <a:buNone/>
              <a:defRPr sz="1481" b="1"/>
            </a:lvl2pPr>
            <a:lvl3pPr marL="677297" indent="0">
              <a:buNone/>
              <a:defRPr sz="1334" b="1"/>
            </a:lvl3pPr>
            <a:lvl4pPr marL="1015947" indent="0">
              <a:buNone/>
              <a:defRPr sz="1185" b="1"/>
            </a:lvl4pPr>
            <a:lvl5pPr marL="1354595" indent="0">
              <a:buNone/>
              <a:defRPr sz="1185" b="1"/>
            </a:lvl5pPr>
            <a:lvl6pPr marL="1693244" indent="0">
              <a:buNone/>
              <a:defRPr sz="1185" b="1"/>
            </a:lvl6pPr>
            <a:lvl7pPr marL="2031892" indent="0">
              <a:buNone/>
              <a:defRPr sz="1185" b="1"/>
            </a:lvl7pPr>
            <a:lvl8pPr marL="2370542" indent="0">
              <a:buNone/>
              <a:defRPr sz="1185" b="1"/>
            </a:lvl8pPr>
            <a:lvl9pPr marL="2709191" indent="0">
              <a:buNone/>
              <a:defRPr sz="1185"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3"/>
            <a:ext cx="3887392" cy="617935"/>
          </a:xfrm>
        </p:spPr>
        <p:txBody>
          <a:bodyPr anchor="b"/>
          <a:lstStyle>
            <a:lvl1pPr marL="0" indent="0">
              <a:buNone/>
              <a:defRPr sz="1777" b="1"/>
            </a:lvl1pPr>
            <a:lvl2pPr marL="338650" indent="0">
              <a:buNone/>
              <a:defRPr sz="1481" b="1"/>
            </a:lvl2pPr>
            <a:lvl3pPr marL="677297" indent="0">
              <a:buNone/>
              <a:defRPr sz="1334" b="1"/>
            </a:lvl3pPr>
            <a:lvl4pPr marL="1015947" indent="0">
              <a:buNone/>
              <a:defRPr sz="1185" b="1"/>
            </a:lvl4pPr>
            <a:lvl5pPr marL="1354595" indent="0">
              <a:buNone/>
              <a:defRPr sz="1185" b="1"/>
            </a:lvl5pPr>
            <a:lvl6pPr marL="1693244" indent="0">
              <a:buNone/>
              <a:defRPr sz="1185" b="1"/>
            </a:lvl6pPr>
            <a:lvl7pPr marL="2031892" indent="0">
              <a:buNone/>
              <a:defRPr sz="1185" b="1"/>
            </a:lvl7pPr>
            <a:lvl8pPr marL="2370542" indent="0">
              <a:buNone/>
              <a:defRPr sz="1185" b="1"/>
            </a:lvl8pPr>
            <a:lvl9pPr marL="2709191" indent="0">
              <a:buNone/>
              <a:defRPr sz="1185" b="1"/>
            </a:lvl9pPr>
          </a:lstStyle>
          <a:p>
            <a:pPr lvl="0"/>
            <a:r>
              <a:rPr lang="en-US"/>
              <a:t>Edit Master text styles</a:t>
            </a:r>
          </a:p>
        </p:txBody>
      </p:sp>
      <p:sp>
        <p:nvSpPr>
          <p:cNvPr id="6" name="Content Placeholder 5"/>
          <p:cNvSpPr>
            <a:spLocks noGrp="1"/>
          </p:cNvSpPr>
          <p:nvPr>
            <p:ph sz="quarter" idx="4"/>
          </p:nvPr>
        </p:nvSpPr>
        <p:spPr>
          <a:xfrm>
            <a:off x="4629153" y="1878807"/>
            <a:ext cx="3887392"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962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49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72"/>
        <p:cNvGrpSpPr/>
        <p:nvPr/>
      </p:nvGrpSpPr>
      <p:grpSpPr>
        <a:xfrm>
          <a:off x="0" y="0"/>
          <a:ext cx="0" cy="0"/>
          <a:chOff x="0" y="0"/>
          <a:chExt cx="0" cy="0"/>
        </a:xfrm>
      </p:grpSpPr>
      <p:sp>
        <p:nvSpPr>
          <p:cNvPr id="2173" name="Google Shape;2173;p15"/>
          <p:cNvSpPr txBox="1">
            <a:spLocks noGrp="1"/>
          </p:cNvSpPr>
          <p:nvPr>
            <p:ph type="title"/>
          </p:nvPr>
        </p:nvSpPr>
        <p:spPr>
          <a:xfrm>
            <a:off x="1107209" y="3102476"/>
            <a:ext cx="69297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sz="2502">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4" name="Google Shape;2174;p15"/>
          <p:cNvSpPr txBox="1">
            <a:spLocks noGrp="1"/>
          </p:cNvSpPr>
          <p:nvPr>
            <p:ph type="subTitle" idx="1"/>
          </p:nvPr>
        </p:nvSpPr>
        <p:spPr>
          <a:xfrm>
            <a:off x="1105950" y="1583824"/>
            <a:ext cx="6932100" cy="15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30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2175" name="Google Shape;2175;p15"/>
          <p:cNvGrpSpPr/>
          <p:nvPr/>
        </p:nvGrpSpPr>
        <p:grpSpPr>
          <a:xfrm rot="10800000" flipH="1">
            <a:off x="949856" y="4602438"/>
            <a:ext cx="539735" cy="454579"/>
            <a:chOff x="953250" y="-1525425"/>
            <a:chExt cx="2247025" cy="1892500"/>
          </a:xfrm>
        </p:grpSpPr>
        <p:sp>
          <p:nvSpPr>
            <p:cNvPr id="2176" name="Google Shape;2176;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77" name="Google Shape;2177;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78" name="Google Shape;2178;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79" name="Google Shape;2179;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180" name="Google Shape;2180;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181" name="Google Shape;2181;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182" name="Google Shape;2182;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183" name="Google Shape;2183;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84" name="Google Shape;2184;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185" name="Google Shape;2185;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186" name="Google Shape;2186;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187" name="Google Shape;2187;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188" name="Google Shape;2188;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189" name="Google Shape;2189;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190" name="Google Shape;2190;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91" name="Google Shape;2191;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192" name="Google Shape;2192;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93" name="Google Shape;2193;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194" name="Google Shape;2194;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95" name="Google Shape;2195;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196" name="Google Shape;2196;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197" name="Google Shape;2197;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198" name="Google Shape;2198;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grpSp>
        <p:nvGrpSpPr>
          <p:cNvPr id="2199" name="Google Shape;2199;p15"/>
          <p:cNvGrpSpPr/>
          <p:nvPr/>
        </p:nvGrpSpPr>
        <p:grpSpPr>
          <a:xfrm rot="-8631053" flipH="1">
            <a:off x="-1303620" y="3883446"/>
            <a:ext cx="2247068" cy="1892536"/>
            <a:chOff x="953250" y="-1525425"/>
            <a:chExt cx="2247025" cy="1892500"/>
          </a:xfrm>
        </p:grpSpPr>
        <p:sp>
          <p:nvSpPr>
            <p:cNvPr id="2200" name="Google Shape;2200;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01" name="Google Shape;2201;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02" name="Google Shape;2202;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03" name="Google Shape;2203;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04" name="Google Shape;2204;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05" name="Google Shape;2205;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06" name="Google Shape;2206;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207" name="Google Shape;2207;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08" name="Google Shape;2208;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09" name="Google Shape;2209;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10" name="Google Shape;2210;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11" name="Google Shape;2211;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12" name="Google Shape;2212;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13" name="Google Shape;2213;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14" name="Google Shape;2214;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15" name="Google Shape;2215;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216" name="Google Shape;2216;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17" name="Google Shape;2217;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18" name="Google Shape;2218;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19" name="Google Shape;2219;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20" name="Google Shape;2220;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21" name="Google Shape;2221;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22" name="Google Shape;2222;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grpSp>
        <p:nvGrpSpPr>
          <p:cNvPr id="2223" name="Google Shape;2223;p15"/>
          <p:cNvGrpSpPr/>
          <p:nvPr/>
        </p:nvGrpSpPr>
        <p:grpSpPr>
          <a:xfrm rot="4812705">
            <a:off x="8190419" y="-630356"/>
            <a:ext cx="2246927" cy="1892418"/>
            <a:chOff x="953250" y="-1525425"/>
            <a:chExt cx="2247025" cy="1892500"/>
          </a:xfrm>
        </p:grpSpPr>
        <p:sp>
          <p:nvSpPr>
            <p:cNvPr id="2224" name="Google Shape;2224;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25" name="Google Shape;2225;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26" name="Google Shape;2226;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27" name="Google Shape;2227;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28" name="Google Shape;2228;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29" name="Google Shape;2229;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30" name="Google Shape;2230;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231" name="Google Shape;2231;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32" name="Google Shape;2232;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33" name="Google Shape;2233;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34" name="Google Shape;2234;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35" name="Google Shape;2235;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36" name="Google Shape;2236;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37" name="Google Shape;2237;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38" name="Google Shape;2238;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39" name="Google Shape;2239;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240" name="Google Shape;2240;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41" name="Google Shape;2241;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42" name="Google Shape;2242;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43" name="Google Shape;2243;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44" name="Google Shape;2244;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45" name="Google Shape;2245;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46" name="Google Shape;2246;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grpSp>
        <p:nvGrpSpPr>
          <p:cNvPr id="2247" name="Google Shape;2247;p15"/>
          <p:cNvGrpSpPr/>
          <p:nvPr/>
        </p:nvGrpSpPr>
        <p:grpSpPr>
          <a:xfrm rot="6072603" flipH="1">
            <a:off x="8418291" y="1663607"/>
            <a:ext cx="1162774" cy="979317"/>
            <a:chOff x="953250" y="-1525425"/>
            <a:chExt cx="2247025" cy="1892500"/>
          </a:xfrm>
        </p:grpSpPr>
        <p:sp>
          <p:nvSpPr>
            <p:cNvPr id="2248" name="Google Shape;2248;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49" name="Google Shape;2249;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50" name="Google Shape;2250;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51" name="Google Shape;2251;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52" name="Google Shape;2252;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53" name="Google Shape;2253;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54" name="Google Shape;2254;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255" name="Google Shape;2255;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56" name="Google Shape;2256;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57" name="Google Shape;2257;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58" name="Google Shape;2258;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59" name="Google Shape;2259;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60" name="Google Shape;2260;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61" name="Google Shape;2261;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62" name="Google Shape;2262;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63" name="Google Shape;2263;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264" name="Google Shape;2264;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65" name="Google Shape;2265;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66" name="Google Shape;2266;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67" name="Google Shape;2267;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68" name="Google Shape;2268;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69" name="Google Shape;2269;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70" name="Google Shape;2270;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grpSp>
        <p:nvGrpSpPr>
          <p:cNvPr id="2271" name="Google Shape;2271;p15"/>
          <p:cNvGrpSpPr/>
          <p:nvPr/>
        </p:nvGrpSpPr>
        <p:grpSpPr>
          <a:xfrm rot="-3326820" flipH="1">
            <a:off x="1601048" y="-502344"/>
            <a:ext cx="1162797" cy="979337"/>
            <a:chOff x="953250" y="-1525425"/>
            <a:chExt cx="2247025" cy="1892500"/>
          </a:xfrm>
        </p:grpSpPr>
        <p:sp>
          <p:nvSpPr>
            <p:cNvPr id="2272" name="Google Shape;2272;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73" name="Google Shape;2273;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74" name="Google Shape;2274;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75" name="Google Shape;2275;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76" name="Google Shape;2276;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77" name="Google Shape;2277;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78" name="Google Shape;2278;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279" name="Google Shape;2279;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80" name="Google Shape;2280;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81" name="Google Shape;2281;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82" name="Google Shape;2282;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283" name="Google Shape;2283;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84" name="Google Shape;2284;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285" name="Google Shape;2285;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286" name="Google Shape;2286;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87" name="Google Shape;2287;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288" name="Google Shape;2288;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89" name="Google Shape;2289;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90" name="Google Shape;2290;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91" name="Google Shape;2291;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92" name="Google Shape;2292;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93" name="Google Shape;2293;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294" name="Google Shape;2294;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grpSp>
        <p:nvGrpSpPr>
          <p:cNvPr id="2295" name="Google Shape;2295;p15"/>
          <p:cNvGrpSpPr/>
          <p:nvPr/>
        </p:nvGrpSpPr>
        <p:grpSpPr>
          <a:xfrm rot="8100000" flipH="1">
            <a:off x="8038002" y="4612871"/>
            <a:ext cx="539586" cy="454453"/>
            <a:chOff x="953250" y="-1525425"/>
            <a:chExt cx="2247025" cy="1892500"/>
          </a:xfrm>
        </p:grpSpPr>
        <p:sp>
          <p:nvSpPr>
            <p:cNvPr id="2296" name="Google Shape;2296;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97" name="Google Shape;2297;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98" name="Google Shape;2298;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299" name="Google Shape;2299;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00" name="Google Shape;2300;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01" name="Google Shape;2301;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02" name="Google Shape;2302;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303" name="Google Shape;2303;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04" name="Google Shape;2304;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305" name="Google Shape;2305;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306" name="Google Shape;2306;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307" name="Google Shape;2307;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308" name="Google Shape;2308;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309" name="Google Shape;2309;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310" name="Google Shape;2310;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11" name="Google Shape;2311;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312" name="Google Shape;2312;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13" name="Google Shape;2313;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14" name="Google Shape;2314;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15" name="Google Shape;2315;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16" name="Google Shape;2316;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17" name="Google Shape;2317;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18" name="Google Shape;2318;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grpSp>
        <p:nvGrpSpPr>
          <p:cNvPr id="2319" name="Google Shape;2319;p15"/>
          <p:cNvGrpSpPr/>
          <p:nvPr/>
        </p:nvGrpSpPr>
        <p:grpSpPr>
          <a:xfrm rot="819739" flipH="1">
            <a:off x="7356800" y="-232258"/>
            <a:ext cx="751548" cy="632973"/>
            <a:chOff x="953250" y="-1525425"/>
            <a:chExt cx="2247025" cy="1892500"/>
          </a:xfrm>
        </p:grpSpPr>
        <p:sp>
          <p:nvSpPr>
            <p:cNvPr id="2320" name="Google Shape;2320;p15"/>
            <p:cNvSpPr/>
            <p:nvPr/>
          </p:nvSpPr>
          <p:spPr>
            <a:xfrm>
              <a:off x="953250" y="-1525425"/>
              <a:ext cx="2247025" cy="1892500"/>
            </a:xfrm>
            <a:custGeom>
              <a:avLst/>
              <a:gdLst/>
              <a:ahLst/>
              <a:cxnLst/>
              <a:rect l="l" t="t" r="r" b="b"/>
              <a:pathLst>
                <a:path w="89881" h="75700" extrusionOk="0">
                  <a:moveTo>
                    <a:pt x="69963" y="0"/>
                  </a:moveTo>
                  <a:lnTo>
                    <a:pt x="69827" y="3862"/>
                  </a:lnTo>
                  <a:lnTo>
                    <a:pt x="70392" y="3884"/>
                  </a:lnTo>
                  <a:lnTo>
                    <a:pt x="70934" y="3952"/>
                  </a:lnTo>
                  <a:lnTo>
                    <a:pt x="71431" y="136"/>
                  </a:lnTo>
                  <a:lnTo>
                    <a:pt x="70685" y="45"/>
                  </a:lnTo>
                  <a:lnTo>
                    <a:pt x="69963" y="0"/>
                  </a:lnTo>
                  <a:close/>
                  <a:moveTo>
                    <a:pt x="64159" y="948"/>
                  </a:moveTo>
                  <a:lnTo>
                    <a:pt x="63481" y="1197"/>
                  </a:lnTo>
                  <a:lnTo>
                    <a:pt x="62826" y="1490"/>
                  </a:lnTo>
                  <a:lnTo>
                    <a:pt x="64430" y="5013"/>
                  </a:lnTo>
                  <a:lnTo>
                    <a:pt x="64949" y="4788"/>
                  </a:lnTo>
                  <a:lnTo>
                    <a:pt x="65469" y="4584"/>
                  </a:lnTo>
                  <a:lnTo>
                    <a:pt x="64159" y="948"/>
                  </a:lnTo>
                  <a:close/>
                  <a:moveTo>
                    <a:pt x="76963" y="1739"/>
                  </a:moveTo>
                  <a:lnTo>
                    <a:pt x="75315" y="5239"/>
                  </a:lnTo>
                  <a:lnTo>
                    <a:pt x="75834" y="5488"/>
                  </a:lnTo>
                  <a:lnTo>
                    <a:pt x="76354" y="5781"/>
                  </a:lnTo>
                  <a:lnTo>
                    <a:pt x="78228" y="2394"/>
                  </a:lnTo>
                  <a:lnTo>
                    <a:pt x="77596" y="2055"/>
                  </a:lnTo>
                  <a:lnTo>
                    <a:pt x="76963" y="1739"/>
                  </a:lnTo>
                  <a:close/>
                  <a:moveTo>
                    <a:pt x="58039" y="4471"/>
                  </a:moveTo>
                  <a:lnTo>
                    <a:pt x="57497" y="4901"/>
                  </a:lnTo>
                  <a:lnTo>
                    <a:pt x="56977" y="5352"/>
                  </a:lnTo>
                  <a:lnTo>
                    <a:pt x="59507" y="8265"/>
                  </a:lnTo>
                  <a:lnTo>
                    <a:pt x="59981" y="7859"/>
                  </a:lnTo>
                  <a:lnTo>
                    <a:pt x="60433" y="7498"/>
                  </a:lnTo>
                  <a:lnTo>
                    <a:pt x="58039" y="4471"/>
                  </a:lnTo>
                  <a:close/>
                  <a:moveTo>
                    <a:pt x="82767" y="5826"/>
                  </a:moveTo>
                  <a:lnTo>
                    <a:pt x="80035" y="8559"/>
                  </a:lnTo>
                  <a:lnTo>
                    <a:pt x="80441" y="8966"/>
                  </a:lnTo>
                  <a:lnTo>
                    <a:pt x="80848" y="9417"/>
                  </a:lnTo>
                  <a:lnTo>
                    <a:pt x="83738" y="6865"/>
                  </a:lnTo>
                  <a:lnTo>
                    <a:pt x="83264" y="6346"/>
                  </a:lnTo>
                  <a:lnTo>
                    <a:pt x="82767" y="5826"/>
                  </a:lnTo>
                  <a:close/>
                  <a:moveTo>
                    <a:pt x="53161" y="8966"/>
                  </a:moveTo>
                  <a:lnTo>
                    <a:pt x="52235" y="9846"/>
                  </a:lnTo>
                  <a:lnTo>
                    <a:pt x="54854" y="12669"/>
                  </a:lnTo>
                  <a:lnTo>
                    <a:pt x="55826" y="11766"/>
                  </a:lnTo>
                  <a:lnTo>
                    <a:pt x="53161" y="8966"/>
                  </a:lnTo>
                  <a:close/>
                  <a:moveTo>
                    <a:pt x="86855" y="11585"/>
                  </a:moveTo>
                  <a:lnTo>
                    <a:pt x="83400" y="13302"/>
                  </a:lnTo>
                  <a:lnTo>
                    <a:pt x="83671" y="13844"/>
                  </a:lnTo>
                  <a:lnTo>
                    <a:pt x="83896" y="14386"/>
                  </a:lnTo>
                  <a:lnTo>
                    <a:pt x="87442" y="12872"/>
                  </a:lnTo>
                  <a:lnTo>
                    <a:pt x="87171" y="12218"/>
                  </a:lnTo>
                  <a:lnTo>
                    <a:pt x="86855" y="11585"/>
                  </a:lnTo>
                  <a:close/>
                  <a:moveTo>
                    <a:pt x="48441" y="13234"/>
                  </a:moveTo>
                  <a:lnTo>
                    <a:pt x="47470" y="14047"/>
                  </a:lnTo>
                  <a:lnTo>
                    <a:pt x="49909" y="17028"/>
                  </a:lnTo>
                  <a:lnTo>
                    <a:pt x="50925" y="16192"/>
                  </a:lnTo>
                  <a:lnTo>
                    <a:pt x="48441" y="13234"/>
                  </a:lnTo>
                  <a:close/>
                  <a:moveTo>
                    <a:pt x="89113" y="18157"/>
                  </a:moveTo>
                  <a:lnTo>
                    <a:pt x="85319" y="18947"/>
                  </a:lnTo>
                  <a:lnTo>
                    <a:pt x="85545" y="20144"/>
                  </a:lnTo>
                  <a:lnTo>
                    <a:pt x="89362" y="19512"/>
                  </a:lnTo>
                  <a:lnTo>
                    <a:pt x="89113" y="18157"/>
                  </a:lnTo>
                  <a:close/>
                  <a:moveTo>
                    <a:pt x="43450" y="17028"/>
                  </a:moveTo>
                  <a:lnTo>
                    <a:pt x="42411" y="17728"/>
                  </a:lnTo>
                  <a:lnTo>
                    <a:pt x="44511" y="20980"/>
                  </a:lnTo>
                  <a:lnTo>
                    <a:pt x="45618" y="20235"/>
                  </a:lnTo>
                  <a:lnTo>
                    <a:pt x="43450" y="17028"/>
                  </a:lnTo>
                  <a:close/>
                  <a:moveTo>
                    <a:pt x="38030" y="20235"/>
                  </a:moveTo>
                  <a:lnTo>
                    <a:pt x="36901" y="20777"/>
                  </a:lnTo>
                  <a:lnTo>
                    <a:pt x="38549" y="24254"/>
                  </a:lnTo>
                  <a:lnTo>
                    <a:pt x="39746" y="23690"/>
                  </a:lnTo>
                  <a:lnTo>
                    <a:pt x="39859" y="23622"/>
                  </a:lnTo>
                  <a:lnTo>
                    <a:pt x="38030" y="20235"/>
                  </a:lnTo>
                  <a:close/>
                  <a:moveTo>
                    <a:pt x="89858" y="24932"/>
                  </a:moveTo>
                  <a:lnTo>
                    <a:pt x="86019" y="25022"/>
                  </a:lnTo>
                  <a:lnTo>
                    <a:pt x="86019" y="26264"/>
                  </a:lnTo>
                  <a:lnTo>
                    <a:pt x="89881" y="26287"/>
                  </a:lnTo>
                  <a:lnTo>
                    <a:pt x="89858" y="24932"/>
                  </a:lnTo>
                  <a:close/>
                  <a:moveTo>
                    <a:pt x="32294" y="22719"/>
                  </a:moveTo>
                  <a:lnTo>
                    <a:pt x="31097" y="23148"/>
                  </a:lnTo>
                  <a:lnTo>
                    <a:pt x="32384" y="26784"/>
                  </a:lnTo>
                  <a:lnTo>
                    <a:pt x="33649" y="26332"/>
                  </a:lnTo>
                  <a:lnTo>
                    <a:pt x="32294" y="22719"/>
                  </a:lnTo>
                  <a:close/>
                  <a:moveTo>
                    <a:pt x="26784" y="24571"/>
                  </a:moveTo>
                  <a:lnTo>
                    <a:pt x="26287" y="24638"/>
                  </a:lnTo>
                  <a:lnTo>
                    <a:pt x="25112" y="24932"/>
                  </a:lnTo>
                  <a:lnTo>
                    <a:pt x="25971" y="28681"/>
                  </a:lnTo>
                  <a:lnTo>
                    <a:pt x="27280" y="28365"/>
                  </a:lnTo>
                  <a:lnTo>
                    <a:pt x="27280" y="28342"/>
                  </a:lnTo>
                  <a:lnTo>
                    <a:pt x="27393" y="28319"/>
                  </a:lnTo>
                  <a:lnTo>
                    <a:pt x="26784" y="26445"/>
                  </a:lnTo>
                  <a:lnTo>
                    <a:pt x="26784" y="24571"/>
                  </a:lnTo>
                  <a:close/>
                  <a:moveTo>
                    <a:pt x="20099" y="25971"/>
                  </a:moveTo>
                  <a:lnTo>
                    <a:pt x="18812" y="26242"/>
                  </a:lnTo>
                  <a:lnTo>
                    <a:pt x="19602" y="30013"/>
                  </a:lnTo>
                  <a:lnTo>
                    <a:pt x="20844" y="29765"/>
                  </a:lnTo>
                  <a:lnTo>
                    <a:pt x="20099" y="25971"/>
                  </a:lnTo>
                  <a:close/>
                  <a:moveTo>
                    <a:pt x="13618" y="27529"/>
                  </a:moveTo>
                  <a:lnTo>
                    <a:pt x="12963" y="27732"/>
                  </a:lnTo>
                  <a:lnTo>
                    <a:pt x="12308" y="27958"/>
                  </a:lnTo>
                  <a:lnTo>
                    <a:pt x="13595" y="31594"/>
                  </a:lnTo>
                  <a:lnTo>
                    <a:pt x="14747" y="31210"/>
                  </a:lnTo>
                  <a:lnTo>
                    <a:pt x="13618" y="27529"/>
                  </a:lnTo>
                  <a:close/>
                  <a:moveTo>
                    <a:pt x="85703" y="31210"/>
                  </a:moveTo>
                  <a:lnTo>
                    <a:pt x="85545" y="32452"/>
                  </a:lnTo>
                  <a:lnTo>
                    <a:pt x="89362" y="33017"/>
                  </a:lnTo>
                  <a:lnTo>
                    <a:pt x="89542" y="31684"/>
                  </a:lnTo>
                  <a:lnTo>
                    <a:pt x="85703" y="31210"/>
                  </a:lnTo>
                  <a:close/>
                  <a:moveTo>
                    <a:pt x="7249" y="30374"/>
                  </a:moveTo>
                  <a:lnTo>
                    <a:pt x="6707" y="30736"/>
                  </a:lnTo>
                  <a:lnTo>
                    <a:pt x="6188" y="31120"/>
                  </a:lnTo>
                  <a:lnTo>
                    <a:pt x="6052" y="31210"/>
                  </a:lnTo>
                  <a:lnTo>
                    <a:pt x="8469" y="34214"/>
                  </a:lnTo>
                  <a:lnTo>
                    <a:pt x="8898" y="33920"/>
                  </a:lnTo>
                  <a:lnTo>
                    <a:pt x="9327" y="33626"/>
                  </a:lnTo>
                  <a:lnTo>
                    <a:pt x="7249" y="30374"/>
                  </a:lnTo>
                  <a:close/>
                  <a:moveTo>
                    <a:pt x="2123" y="35569"/>
                  </a:moveTo>
                  <a:lnTo>
                    <a:pt x="1761" y="36224"/>
                  </a:lnTo>
                  <a:lnTo>
                    <a:pt x="1423" y="36901"/>
                  </a:lnTo>
                  <a:lnTo>
                    <a:pt x="4923" y="38504"/>
                  </a:lnTo>
                  <a:lnTo>
                    <a:pt x="5172" y="38008"/>
                  </a:lnTo>
                  <a:lnTo>
                    <a:pt x="5443" y="37533"/>
                  </a:lnTo>
                  <a:lnTo>
                    <a:pt x="2123" y="35569"/>
                  </a:lnTo>
                  <a:close/>
                  <a:moveTo>
                    <a:pt x="84574" y="37353"/>
                  </a:moveTo>
                  <a:lnTo>
                    <a:pt x="84280" y="38550"/>
                  </a:lnTo>
                  <a:lnTo>
                    <a:pt x="87984" y="39566"/>
                  </a:lnTo>
                  <a:lnTo>
                    <a:pt x="88323" y="38279"/>
                  </a:lnTo>
                  <a:lnTo>
                    <a:pt x="84574" y="37353"/>
                  </a:lnTo>
                  <a:close/>
                  <a:moveTo>
                    <a:pt x="45" y="42592"/>
                  </a:moveTo>
                  <a:lnTo>
                    <a:pt x="0" y="43292"/>
                  </a:lnTo>
                  <a:lnTo>
                    <a:pt x="0" y="44015"/>
                  </a:lnTo>
                  <a:lnTo>
                    <a:pt x="3862" y="43970"/>
                  </a:lnTo>
                  <a:lnTo>
                    <a:pt x="3862" y="43382"/>
                  </a:lnTo>
                  <a:lnTo>
                    <a:pt x="3884" y="42818"/>
                  </a:lnTo>
                  <a:lnTo>
                    <a:pt x="45" y="42592"/>
                  </a:lnTo>
                  <a:close/>
                  <a:moveTo>
                    <a:pt x="82722" y="43315"/>
                  </a:moveTo>
                  <a:lnTo>
                    <a:pt x="82270" y="44466"/>
                  </a:lnTo>
                  <a:lnTo>
                    <a:pt x="85839" y="45934"/>
                  </a:lnTo>
                  <a:lnTo>
                    <a:pt x="86335" y="44670"/>
                  </a:lnTo>
                  <a:lnTo>
                    <a:pt x="82722" y="43315"/>
                  </a:lnTo>
                  <a:close/>
                  <a:moveTo>
                    <a:pt x="4584" y="48577"/>
                  </a:moveTo>
                  <a:lnTo>
                    <a:pt x="858" y="49615"/>
                  </a:lnTo>
                  <a:lnTo>
                    <a:pt x="1061" y="50293"/>
                  </a:lnTo>
                  <a:lnTo>
                    <a:pt x="1287" y="50948"/>
                  </a:lnTo>
                  <a:lnTo>
                    <a:pt x="4923" y="49706"/>
                  </a:lnTo>
                  <a:lnTo>
                    <a:pt x="4742" y="49141"/>
                  </a:lnTo>
                  <a:lnTo>
                    <a:pt x="4584" y="48577"/>
                  </a:lnTo>
                  <a:close/>
                  <a:moveTo>
                    <a:pt x="80125" y="48938"/>
                  </a:moveTo>
                  <a:lnTo>
                    <a:pt x="79515" y="50022"/>
                  </a:lnTo>
                  <a:lnTo>
                    <a:pt x="82835" y="51964"/>
                  </a:lnTo>
                  <a:lnTo>
                    <a:pt x="83512" y="50790"/>
                  </a:lnTo>
                  <a:lnTo>
                    <a:pt x="80125" y="48938"/>
                  </a:lnTo>
                  <a:close/>
                  <a:moveTo>
                    <a:pt x="6956" y="54019"/>
                  </a:moveTo>
                  <a:lnTo>
                    <a:pt x="3658" y="56006"/>
                  </a:lnTo>
                  <a:lnTo>
                    <a:pt x="4359" y="57158"/>
                  </a:lnTo>
                  <a:lnTo>
                    <a:pt x="7611" y="55058"/>
                  </a:lnTo>
                  <a:lnTo>
                    <a:pt x="6956" y="54019"/>
                  </a:lnTo>
                  <a:close/>
                  <a:moveTo>
                    <a:pt x="76760" y="54155"/>
                  </a:moveTo>
                  <a:lnTo>
                    <a:pt x="76015" y="55126"/>
                  </a:lnTo>
                  <a:lnTo>
                    <a:pt x="79041" y="57520"/>
                  </a:lnTo>
                  <a:lnTo>
                    <a:pt x="79854" y="56458"/>
                  </a:lnTo>
                  <a:lnTo>
                    <a:pt x="76760" y="54155"/>
                  </a:lnTo>
                  <a:close/>
                  <a:moveTo>
                    <a:pt x="72718" y="58852"/>
                  </a:moveTo>
                  <a:lnTo>
                    <a:pt x="71837" y="59710"/>
                  </a:lnTo>
                  <a:lnTo>
                    <a:pt x="74502" y="62488"/>
                  </a:lnTo>
                  <a:lnTo>
                    <a:pt x="75473" y="61562"/>
                  </a:lnTo>
                  <a:lnTo>
                    <a:pt x="72718" y="58852"/>
                  </a:lnTo>
                  <a:close/>
                  <a:moveTo>
                    <a:pt x="10546" y="58965"/>
                  </a:moveTo>
                  <a:lnTo>
                    <a:pt x="7656" y="61517"/>
                  </a:lnTo>
                  <a:lnTo>
                    <a:pt x="8559" y="62510"/>
                  </a:lnTo>
                  <a:lnTo>
                    <a:pt x="11382" y="59868"/>
                  </a:lnTo>
                  <a:lnTo>
                    <a:pt x="10546" y="58965"/>
                  </a:lnTo>
                  <a:close/>
                  <a:moveTo>
                    <a:pt x="68066" y="62940"/>
                  </a:moveTo>
                  <a:lnTo>
                    <a:pt x="67072" y="63662"/>
                  </a:lnTo>
                  <a:lnTo>
                    <a:pt x="69330" y="66801"/>
                  </a:lnTo>
                  <a:lnTo>
                    <a:pt x="70414" y="65988"/>
                  </a:lnTo>
                  <a:lnTo>
                    <a:pt x="68066" y="62940"/>
                  </a:lnTo>
                  <a:close/>
                  <a:moveTo>
                    <a:pt x="14973" y="63188"/>
                  </a:moveTo>
                  <a:lnTo>
                    <a:pt x="12601" y="66237"/>
                  </a:lnTo>
                  <a:lnTo>
                    <a:pt x="13663" y="67050"/>
                  </a:lnTo>
                  <a:lnTo>
                    <a:pt x="15966" y="63956"/>
                  </a:lnTo>
                  <a:lnTo>
                    <a:pt x="15018" y="63211"/>
                  </a:lnTo>
                  <a:lnTo>
                    <a:pt x="14973" y="63188"/>
                  </a:lnTo>
                  <a:close/>
                  <a:moveTo>
                    <a:pt x="62894" y="66327"/>
                  </a:moveTo>
                  <a:lnTo>
                    <a:pt x="61787" y="66937"/>
                  </a:lnTo>
                  <a:lnTo>
                    <a:pt x="63594" y="70347"/>
                  </a:lnTo>
                  <a:lnTo>
                    <a:pt x="64768" y="69692"/>
                  </a:lnTo>
                  <a:lnTo>
                    <a:pt x="62894" y="66327"/>
                  </a:lnTo>
                  <a:close/>
                  <a:moveTo>
                    <a:pt x="20099" y="66621"/>
                  </a:moveTo>
                  <a:lnTo>
                    <a:pt x="18225" y="69986"/>
                  </a:lnTo>
                  <a:lnTo>
                    <a:pt x="19399" y="70618"/>
                  </a:lnTo>
                  <a:lnTo>
                    <a:pt x="21183" y="67185"/>
                  </a:lnTo>
                  <a:lnTo>
                    <a:pt x="20099" y="66621"/>
                  </a:lnTo>
                  <a:close/>
                  <a:moveTo>
                    <a:pt x="57293" y="68969"/>
                  </a:moveTo>
                  <a:lnTo>
                    <a:pt x="56119" y="69398"/>
                  </a:lnTo>
                  <a:lnTo>
                    <a:pt x="57406" y="73034"/>
                  </a:lnTo>
                  <a:lnTo>
                    <a:pt x="58671" y="72583"/>
                  </a:lnTo>
                  <a:lnTo>
                    <a:pt x="57293" y="68969"/>
                  </a:lnTo>
                  <a:close/>
                  <a:moveTo>
                    <a:pt x="25700" y="69173"/>
                  </a:moveTo>
                  <a:lnTo>
                    <a:pt x="24367" y="72808"/>
                  </a:lnTo>
                  <a:lnTo>
                    <a:pt x="25632" y="73237"/>
                  </a:lnTo>
                  <a:lnTo>
                    <a:pt x="26851" y="69579"/>
                  </a:lnTo>
                  <a:lnTo>
                    <a:pt x="25700" y="69173"/>
                  </a:lnTo>
                  <a:close/>
                  <a:moveTo>
                    <a:pt x="51377" y="70776"/>
                  </a:moveTo>
                  <a:lnTo>
                    <a:pt x="50157" y="71047"/>
                  </a:lnTo>
                  <a:lnTo>
                    <a:pt x="50902" y="74818"/>
                  </a:lnTo>
                  <a:lnTo>
                    <a:pt x="52212" y="74547"/>
                  </a:lnTo>
                  <a:lnTo>
                    <a:pt x="51377" y="70776"/>
                  </a:lnTo>
                  <a:close/>
                  <a:moveTo>
                    <a:pt x="31639" y="70889"/>
                  </a:moveTo>
                  <a:lnTo>
                    <a:pt x="30849" y="74660"/>
                  </a:lnTo>
                  <a:lnTo>
                    <a:pt x="32158" y="74931"/>
                  </a:lnTo>
                  <a:lnTo>
                    <a:pt x="32858" y="71137"/>
                  </a:lnTo>
                  <a:lnTo>
                    <a:pt x="31639" y="70889"/>
                  </a:lnTo>
                  <a:close/>
                  <a:moveTo>
                    <a:pt x="45234" y="71724"/>
                  </a:moveTo>
                  <a:lnTo>
                    <a:pt x="43992" y="71815"/>
                  </a:lnTo>
                  <a:lnTo>
                    <a:pt x="44218" y="75676"/>
                  </a:lnTo>
                  <a:lnTo>
                    <a:pt x="45573" y="75586"/>
                  </a:lnTo>
                  <a:lnTo>
                    <a:pt x="45234" y="71724"/>
                  </a:lnTo>
                  <a:close/>
                  <a:moveTo>
                    <a:pt x="37782" y="71770"/>
                  </a:moveTo>
                  <a:lnTo>
                    <a:pt x="37488" y="75631"/>
                  </a:lnTo>
                  <a:lnTo>
                    <a:pt x="38843" y="75699"/>
                  </a:lnTo>
                  <a:lnTo>
                    <a:pt x="39024" y="71860"/>
                  </a:lnTo>
                  <a:lnTo>
                    <a:pt x="37782" y="71770"/>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21" name="Google Shape;2321;p15"/>
            <p:cNvSpPr/>
            <p:nvPr/>
          </p:nvSpPr>
          <p:spPr>
            <a:xfrm>
              <a:off x="1001800" y="-1477450"/>
              <a:ext cx="2149925" cy="1797650"/>
            </a:xfrm>
            <a:custGeom>
              <a:avLst/>
              <a:gdLst/>
              <a:ahLst/>
              <a:cxnLst/>
              <a:rect l="l" t="t" r="r" b="b"/>
              <a:pathLst>
                <a:path w="85997" h="71906" extrusionOk="0">
                  <a:moveTo>
                    <a:pt x="67298" y="1"/>
                  </a:move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8834" y="68"/>
                  </a:lnTo>
                  <a:lnTo>
                    <a:pt x="68314" y="23"/>
                  </a:lnTo>
                  <a:lnTo>
                    <a:pt x="67795" y="1"/>
                  </a:lnTo>
                  <a:close/>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22" name="Google Shape;2322;p15"/>
            <p:cNvSpPr/>
            <p:nvPr/>
          </p:nvSpPr>
          <p:spPr>
            <a:xfrm>
              <a:off x="1001800" y="-1477450"/>
              <a:ext cx="2149925" cy="1797650"/>
            </a:xfrm>
            <a:custGeom>
              <a:avLst/>
              <a:gdLst/>
              <a:ahLst/>
              <a:cxnLst/>
              <a:rect l="l" t="t" r="r" b="b"/>
              <a:pathLst>
                <a:path w="85997" h="71906" fill="none" extrusionOk="0">
                  <a:moveTo>
                    <a:pt x="36946" y="20032"/>
                  </a:moveTo>
                  <a:lnTo>
                    <a:pt x="36946" y="20032"/>
                  </a:lnTo>
                  <a:lnTo>
                    <a:pt x="35501" y="20732"/>
                  </a:lnTo>
                  <a:lnTo>
                    <a:pt x="34033" y="21410"/>
                  </a:lnTo>
                  <a:lnTo>
                    <a:pt x="32520" y="22019"/>
                  </a:lnTo>
                  <a:lnTo>
                    <a:pt x="31029" y="22606"/>
                  </a:lnTo>
                  <a:lnTo>
                    <a:pt x="29494" y="23171"/>
                  </a:lnTo>
                  <a:lnTo>
                    <a:pt x="27958" y="23668"/>
                  </a:lnTo>
                  <a:lnTo>
                    <a:pt x="26400" y="24142"/>
                  </a:lnTo>
                  <a:lnTo>
                    <a:pt x="24842" y="24571"/>
                  </a:lnTo>
                  <a:lnTo>
                    <a:pt x="24842" y="24571"/>
                  </a:lnTo>
                  <a:lnTo>
                    <a:pt x="23622" y="24887"/>
                  </a:lnTo>
                  <a:lnTo>
                    <a:pt x="22380" y="25158"/>
                  </a:lnTo>
                  <a:lnTo>
                    <a:pt x="21115" y="25429"/>
                  </a:lnTo>
                  <a:lnTo>
                    <a:pt x="19851" y="25678"/>
                  </a:lnTo>
                  <a:lnTo>
                    <a:pt x="17299" y="26197"/>
                  </a:lnTo>
                  <a:lnTo>
                    <a:pt x="16034" y="26468"/>
                  </a:lnTo>
                  <a:lnTo>
                    <a:pt x="14770" y="26762"/>
                  </a:lnTo>
                  <a:lnTo>
                    <a:pt x="13505" y="27078"/>
                  </a:lnTo>
                  <a:lnTo>
                    <a:pt x="12263" y="27439"/>
                  </a:lnTo>
                  <a:lnTo>
                    <a:pt x="11043" y="27846"/>
                  </a:lnTo>
                  <a:lnTo>
                    <a:pt x="10456" y="28049"/>
                  </a:lnTo>
                  <a:lnTo>
                    <a:pt x="9846" y="28297"/>
                  </a:lnTo>
                  <a:lnTo>
                    <a:pt x="9259" y="28546"/>
                  </a:lnTo>
                  <a:lnTo>
                    <a:pt x="8672" y="28794"/>
                  </a:lnTo>
                  <a:lnTo>
                    <a:pt x="8108" y="29088"/>
                  </a:lnTo>
                  <a:lnTo>
                    <a:pt x="7543" y="29381"/>
                  </a:lnTo>
                  <a:lnTo>
                    <a:pt x="6978" y="29698"/>
                  </a:lnTo>
                  <a:lnTo>
                    <a:pt x="6436" y="30036"/>
                  </a:lnTo>
                  <a:lnTo>
                    <a:pt x="5894" y="30375"/>
                  </a:lnTo>
                  <a:lnTo>
                    <a:pt x="5375" y="30759"/>
                  </a:lnTo>
                  <a:lnTo>
                    <a:pt x="5375" y="30759"/>
                  </a:lnTo>
                  <a:lnTo>
                    <a:pt x="4720" y="31278"/>
                  </a:lnTo>
                  <a:lnTo>
                    <a:pt x="4110" y="31798"/>
                  </a:lnTo>
                  <a:lnTo>
                    <a:pt x="3546" y="32362"/>
                  </a:lnTo>
                  <a:lnTo>
                    <a:pt x="3049" y="32927"/>
                  </a:lnTo>
                  <a:lnTo>
                    <a:pt x="2575" y="33537"/>
                  </a:lnTo>
                  <a:lnTo>
                    <a:pt x="2146" y="34146"/>
                  </a:lnTo>
                  <a:lnTo>
                    <a:pt x="1762" y="34779"/>
                  </a:lnTo>
                  <a:lnTo>
                    <a:pt x="1400" y="35434"/>
                  </a:lnTo>
                  <a:lnTo>
                    <a:pt x="1107" y="36089"/>
                  </a:lnTo>
                  <a:lnTo>
                    <a:pt x="836" y="36766"/>
                  </a:lnTo>
                  <a:lnTo>
                    <a:pt x="610" y="37444"/>
                  </a:lnTo>
                  <a:lnTo>
                    <a:pt x="407" y="38144"/>
                  </a:lnTo>
                  <a:lnTo>
                    <a:pt x="271" y="38844"/>
                  </a:lnTo>
                  <a:lnTo>
                    <a:pt x="136" y="39566"/>
                  </a:lnTo>
                  <a:lnTo>
                    <a:pt x="68" y="40289"/>
                  </a:lnTo>
                  <a:lnTo>
                    <a:pt x="0" y="41012"/>
                  </a:lnTo>
                  <a:lnTo>
                    <a:pt x="0" y="41757"/>
                  </a:lnTo>
                  <a:lnTo>
                    <a:pt x="0" y="42480"/>
                  </a:lnTo>
                  <a:lnTo>
                    <a:pt x="45" y="43225"/>
                  </a:lnTo>
                  <a:lnTo>
                    <a:pt x="136" y="43970"/>
                  </a:lnTo>
                  <a:lnTo>
                    <a:pt x="226" y="44715"/>
                  </a:lnTo>
                  <a:lnTo>
                    <a:pt x="361" y="45461"/>
                  </a:lnTo>
                  <a:lnTo>
                    <a:pt x="520" y="46206"/>
                  </a:lnTo>
                  <a:lnTo>
                    <a:pt x="700" y="46929"/>
                  </a:lnTo>
                  <a:lnTo>
                    <a:pt x="926" y="47674"/>
                  </a:lnTo>
                  <a:lnTo>
                    <a:pt x="1152" y="48396"/>
                  </a:lnTo>
                  <a:lnTo>
                    <a:pt x="1423" y="49119"/>
                  </a:lnTo>
                  <a:lnTo>
                    <a:pt x="1716" y="49819"/>
                  </a:lnTo>
                  <a:lnTo>
                    <a:pt x="2010" y="50519"/>
                  </a:lnTo>
                  <a:lnTo>
                    <a:pt x="2349" y="51219"/>
                  </a:lnTo>
                  <a:lnTo>
                    <a:pt x="2688" y="51897"/>
                  </a:lnTo>
                  <a:lnTo>
                    <a:pt x="3049" y="52552"/>
                  </a:lnTo>
                  <a:lnTo>
                    <a:pt x="3049" y="52552"/>
                  </a:lnTo>
                  <a:lnTo>
                    <a:pt x="3546" y="53410"/>
                  </a:lnTo>
                  <a:lnTo>
                    <a:pt x="4065" y="54246"/>
                  </a:lnTo>
                  <a:lnTo>
                    <a:pt x="4607" y="55059"/>
                  </a:lnTo>
                  <a:lnTo>
                    <a:pt x="5172" y="55849"/>
                  </a:lnTo>
                  <a:lnTo>
                    <a:pt x="5759" y="56617"/>
                  </a:lnTo>
                  <a:lnTo>
                    <a:pt x="6346" y="57362"/>
                  </a:lnTo>
                  <a:lnTo>
                    <a:pt x="6956" y="58107"/>
                  </a:lnTo>
                  <a:lnTo>
                    <a:pt x="7588" y="58807"/>
                  </a:lnTo>
                  <a:lnTo>
                    <a:pt x="8243" y="59507"/>
                  </a:lnTo>
                  <a:lnTo>
                    <a:pt x="8920" y="60185"/>
                  </a:lnTo>
                  <a:lnTo>
                    <a:pt x="9598" y="60840"/>
                  </a:lnTo>
                  <a:lnTo>
                    <a:pt x="10298" y="61472"/>
                  </a:lnTo>
                  <a:lnTo>
                    <a:pt x="10998" y="62105"/>
                  </a:lnTo>
                  <a:lnTo>
                    <a:pt x="11743" y="62692"/>
                  </a:lnTo>
                  <a:lnTo>
                    <a:pt x="12489" y="63279"/>
                  </a:lnTo>
                  <a:lnTo>
                    <a:pt x="13234" y="63843"/>
                  </a:lnTo>
                  <a:lnTo>
                    <a:pt x="14002" y="64385"/>
                  </a:lnTo>
                  <a:lnTo>
                    <a:pt x="14792" y="64927"/>
                  </a:lnTo>
                  <a:lnTo>
                    <a:pt x="15583" y="65424"/>
                  </a:lnTo>
                  <a:lnTo>
                    <a:pt x="16396" y="65921"/>
                  </a:lnTo>
                  <a:lnTo>
                    <a:pt x="17209" y="66373"/>
                  </a:lnTo>
                  <a:lnTo>
                    <a:pt x="18044" y="66824"/>
                  </a:lnTo>
                  <a:lnTo>
                    <a:pt x="18880" y="67254"/>
                  </a:lnTo>
                  <a:lnTo>
                    <a:pt x="19738" y="67660"/>
                  </a:lnTo>
                  <a:lnTo>
                    <a:pt x="20596" y="68067"/>
                  </a:lnTo>
                  <a:lnTo>
                    <a:pt x="21477" y="68428"/>
                  </a:lnTo>
                  <a:lnTo>
                    <a:pt x="22335" y="68789"/>
                  </a:lnTo>
                  <a:lnTo>
                    <a:pt x="23238" y="69128"/>
                  </a:lnTo>
                  <a:lnTo>
                    <a:pt x="24119" y="69444"/>
                  </a:lnTo>
                  <a:lnTo>
                    <a:pt x="25022" y="69738"/>
                  </a:lnTo>
                  <a:lnTo>
                    <a:pt x="25948" y="70009"/>
                  </a:lnTo>
                  <a:lnTo>
                    <a:pt x="26852" y="70280"/>
                  </a:lnTo>
                  <a:lnTo>
                    <a:pt x="27777" y="70505"/>
                  </a:lnTo>
                  <a:lnTo>
                    <a:pt x="28703" y="70731"/>
                  </a:lnTo>
                  <a:lnTo>
                    <a:pt x="29652" y="70935"/>
                  </a:lnTo>
                  <a:lnTo>
                    <a:pt x="30578" y="71115"/>
                  </a:lnTo>
                  <a:lnTo>
                    <a:pt x="31526" y="71296"/>
                  </a:lnTo>
                  <a:lnTo>
                    <a:pt x="32475" y="71431"/>
                  </a:lnTo>
                  <a:lnTo>
                    <a:pt x="33423" y="71567"/>
                  </a:lnTo>
                  <a:lnTo>
                    <a:pt x="34372" y="71657"/>
                  </a:lnTo>
                  <a:lnTo>
                    <a:pt x="35320" y="71748"/>
                  </a:lnTo>
                  <a:lnTo>
                    <a:pt x="36269" y="71815"/>
                  </a:lnTo>
                  <a:lnTo>
                    <a:pt x="37240" y="71883"/>
                  </a:lnTo>
                  <a:lnTo>
                    <a:pt x="38188" y="71906"/>
                  </a:lnTo>
                  <a:lnTo>
                    <a:pt x="39159" y="71906"/>
                  </a:lnTo>
                  <a:lnTo>
                    <a:pt x="40108" y="71906"/>
                  </a:lnTo>
                  <a:lnTo>
                    <a:pt x="41079" y="71883"/>
                  </a:lnTo>
                  <a:lnTo>
                    <a:pt x="42027" y="71838"/>
                  </a:lnTo>
                  <a:lnTo>
                    <a:pt x="42976" y="71770"/>
                  </a:lnTo>
                  <a:lnTo>
                    <a:pt x="43947" y="71702"/>
                  </a:lnTo>
                  <a:lnTo>
                    <a:pt x="44895" y="71589"/>
                  </a:lnTo>
                  <a:lnTo>
                    <a:pt x="45844" y="71477"/>
                  </a:lnTo>
                  <a:lnTo>
                    <a:pt x="46792" y="71341"/>
                  </a:lnTo>
                  <a:lnTo>
                    <a:pt x="47718" y="71183"/>
                  </a:lnTo>
                  <a:lnTo>
                    <a:pt x="48667" y="71002"/>
                  </a:lnTo>
                  <a:lnTo>
                    <a:pt x="49593" y="70799"/>
                  </a:lnTo>
                  <a:lnTo>
                    <a:pt x="50519" y="70573"/>
                  </a:lnTo>
                  <a:lnTo>
                    <a:pt x="51445" y="70347"/>
                  </a:lnTo>
                  <a:lnTo>
                    <a:pt x="52370" y="70099"/>
                  </a:lnTo>
                  <a:lnTo>
                    <a:pt x="53274" y="69828"/>
                  </a:lnTo>
                  <a:lnTo>
                    <a:pt x="54177" y="69534"/>
                  </a:lnTo>
                  <a:lnTo>
                    <a:pt x="55080" y="69218"/>
                  </a:lnTo>
                  <a:lnTo>
                    <a:pt x="55961" y="68880"/>
                  </a:lnTo>
                  <a:lnTo>
                    <a:pt x="56842" y="68541"/>
                  </a:lnTo>
                  <a:lnTo>
                    <a:pt x="56842" y="68541"/>
                  </a:lnTo>
                  <a:lnTo>
                    <a:pt x="57858" y="68112"/>
                  </a:lnTo>
                  <a:lnTo>
                    <a:pt x="58852" y="67660"/>
                  </a:lnTo>
                  <a:lnTo>
                    <a:pt x="59845" y="67186"/>
                  </a:lnTo>
                  <a:lnTo>
                    <a:pt x="60839" y="66666"/>
                  </a:lnTo>
                  <a:lnTo>
                    <a:pt x="61788" y="66147"/>
                  </a:lnTo>
                  <a:lnTo>
                    <a:pt x="62736" y="65605"/>
                  </a:lnTo>
                  <a:lnTo>
                    <a:pt x="63685" y="65040"/>
                  </a:lnTo>
                  <a:lnTo>
                    <a:pt x="64588" y="64453"/>
                  </a:lnTo>
                  <a:lnTo>
                    <a:pt x="65514" y="63843"/>
                  </a:lnTo>
                  <a:lnTo>
                    <a:pt x="66395" y="63211"/>
                  </a:lnTo>
                  <a:lnTo>
                    <a:pt x="67275" y="62556"/>
                  </a:lnTo>
                  <a:lnTo>
                    <a:pt x="68134" y="61901"/>
                  </a:lnTo>
                  <a:lnTo>
                    <a:pt x="68969" y="61201"/>
                  </a:lnTo>
                  <a:lnTo>
                    <a:pt x="69805" y="60501"/>
                  </a:lnTo>
                  <a:lnTo>
                    <a:pt x="70618" y="59756"/>
                  </a:lnTo>
                  <a:lnTo>
                    <a:pt x="71408" y="59011"/>
                  </a:lnTo>
                  <a:lnTo>
                    <a:pt x="72176" y="58243"/>
                  </a:lnTo>
                  <a:lnTo>
                    <a:pt x="72944" y="57452"/>
                  </a:lnTo>
                  <a:lnTo>
                    <a:pt x="73666" y="56662"/>
                  </a:lnTo>
                  <a:lnTo>
                    <a:pt x="74389" y="55849"/>
                  </a:lnTo>
                  <a:lnTo>
                    <a:pt x="75089" y="55013"/>
                  </a:lnTo>
                  <a:lnTo>
                    <a:pt x="75789" y="54155"/>
                  </a:lnTo>
                  <a:lnTo>
                    <a:pt x="76444" y="53297"/>
                  </a:lnTo>
                  <a:lnTo>
                    <a:pt x="77076" y="52394"/>
                  </a:lnTo>
                  <a:lnTo>
                    <a:pt x="77709" y="51513"/>
                  </a:lnTo>
                  <a:lnTo>
                    <a:pt x="78296" y="50587"/>
                  </a:lnTo>
                  <a:lnTo>
                    <a:pt x="78883" y="49661"/>
                  </a:lnTo>
                  <a:lnTo>
                    <a:pt x="79448" y="48713"/>
                  </a:lnTo>
                  <a:lnTo>
                    <a:pt x="79990" y="47764"/>
                  </a:lnTo>
                  <a:lnTo>
                    <a:pt x="80486" y="46793"/>
                  </a:lnTo>
                  <a:lnTo>
                    <a:pt x="80983" y="45799"/>
                  </a:lnTo>
                  <a:lnTo>
                    <a:pt x="81458" y="44806"/>
                  </a:lnTo>
                  <a:lnTo>
                    <a:pt x="81458" y="44806"/>
                  </a:lnTo>
                  <a:lnTo>
                    <a:pt x="81909" y="43790"/>
                  </a:lnTo>
                  <a:lnTo>
                    <a:pt x="82338" y="42728"/>
                  </a:lnTo>
                  <a:lnTo>
                    <a:pt x="82745" y="41644"/>
                  </a:lnTo>
                  <a:lnTo>
                    <a:pt x="83151" y="40538"/>
                  </a:lnTo>
                  <a:lnTo>
                    <a:pt x="83535" y="39408"/>
                  </a:lnTo>
                  <a:lnTo>
                    <a:pt x="83874" y="38234"/>
                  </a:lnTo>
                  <a:lnTo>
                    <a:pt x="84213" y="37037"/>
                  </a:lnTo>
                  <a:lnTo>
                    <a:pt x="84529" y="35840"/>
                  </a:lnTo>
                  <a:lnTo>
                    <a:pt x="84800" y="34621"/>
                  </a:lnTo>
                  <a:lnTo>
                    <a:pt x="85071" y="33379"/>
                  </a:lnTo>
                  <a:lnTo>
                    <a:pt x="85297" y="32114"/>
                  </a:lnTo>
                  <a:lnTo>
                    <a:pt x="85500" y="30872"/>
                  </a:lnTo>
                  <a:lnTo>
                    <a:pt x="85658" y="29585"/>
                  </a:lnTo>
                  <a:lnTo>
                    <a:pt x="85794" y="28320"/>
                  </a:lnTo>
                  <a:lnTo>
                    <a:pt x="85906" y="27033"/>
                  </a:lnTo>
                  <a:lnTo>
                    <a:pt x="85974" y="25768"/>
                  </a:lnTo>
                  <a:lnTo>
                    <a:pt x="85997" y="24481"/>
                  </a:lnTo>
                  <a:lnTo>
                    <a:pt x="85997" y="23216"/>
                  </a:lnTo>
                  <a:lnTo>
                    <a:pt x="85952" y="21951"/>
                  </a:lnTo>
                  <a:lnTo>
                    <a:pt x="85861" y="20687"/>
                  </a:lnTo>
                  <a:lnTo>
                    <a:pt x="85726" y="19445"/>
                  </a:lnTo>
                  <a:lnTo>
                    <a:pt x="85568" y="18203"/>
                  </a:lnTo>
                  <a:lnTo>
                    <a:pt x="85342" y="16983"/>
                  </a:lnTo>
                  <a:lnTo>
                    <a:pt x="85071" y="15786"/>
                  </a:lnTo>
                  <a:lnTo>
                    <a:pt x="84777" y="14612"/>
                  </a:lnTo>
                  <a:lnTo>
                    <a:pt x="84597" y="14025"/>
                  </a:lnTo>
                  <a:lnTo>
                    <a:pt x="84416" y="13460"/>
                  </a:lnTo>
                  <a:lnTo>
                    <a:pt x="84213" y="12896"/>
                  </a:lnTo>
                  <a:lnTo>
                    <a:pt x="83987" y="12331"/>
                  </a:lnTo>
                  <a:lnTo>
                    <a:pt x="83761" y="11789"/>
                  </a:lnTo>
                  <a:lnTo>
                    <a:pt x="83535" y="11247"/>
                  </a:lnTo>
                  <a:lnTo>
                    <a:pt x="83287" y="10705"/>
                  </a:lnTo>
                  <a:lnTo>
                    <a:pt x="83016" y="10163"/>
                  </a:lnTo>
                  <a:lnTo>
                    <a:pt x="82745" y="9644"/>
                  </a:lnTo>
                  <a:lnTo>
                    <a:pt x="82451" y="9124"/>
                  </a:lnTo>
                  <a:lnTo>
                    <a:pt x="82135" y="8627"/>
                  </a:lnTo>
                  <a:lnTo>
                    <a:pt x="81819" y="8131"/>
                  </a:lnTo>
                  <a:lnTo>
                    <a:pt x="81480" y="7656"/>
                  </a:lnTo>
                  <a:lnTo>
                    <a:pt x="81119" y="7182"/>
                  </a:lnTo>
                  <a:lnTo>
                    <a:pt x="81119" y="7182"/>
                  </a:lnTo>
                  <a:lnTo>
                    <a:pt x="80577" y="6482"/>
                  </a:lnTo>
                  <a:lnTo>
                    <a:pt x="79990" y="5827"/>
                  </a:lnTo>
                  <a:lnTo>
                    <a:pt x="79380" y="5195"/>
                  </a:lnTo>
                  <a:lnTo>
                    <a:pt x="78748" y="4585"/>
                  </a:lnTo>
                  <a:lnTo>
                    <a:pt x="78070" y="4020"/>
                  </a:lnTo>
                  <a:lnTo>
                    <a:pt x="77393" y="3478"/>
                  </a:lnTo>
                  <a:lnTo>
                    <a:pt x="76670" y="2982"/>
                  </a:lnTo>
                  <a:lnTo>
                    <a:pt x="75925" y="2507"/>
                  </a:lnTo>
                  <a:lnTo>
                    <a:pt x="75157" y="2056"/>
                  </a:lnTo>
                  <a:lnTo>
                    <a:pt x="74389" y="1672"/>
                  </a:lnTo>
                  <a:lnTo>
                    <a:pt x="73576" y="1310"/>
                  </a:lnTo>
                  <a:lnTo>
                    <a:pt x="72763" y="994"/>
                  </a:lnTo>
                  <a:lnTo>
                    <a:pt x="71927" y="701"/>
                  </a:lnTo>
                  <a:lnTo>
                    <a:pt x="71092" y="475"/>
                  </a:lnTo>
                  <a:lnTo>
                    <a:pt x="70234" y="272"/>
                  </a:lnTo>
                  <a:lnTo>
                    <a:pt x="69353" y="136"/>
                  </a:lnTo>
                  <a:lnTo>
                    <a:pt x="69353" y="136"/>
                  </a:lnTo>
                  <a:lnTo>
                    <a:pt x="68834" y="68"/>
                  </a:lnTo>
                  <a:lnTo>
                    <a:pt x="68314" y="23"/>
                  </a:lnTo>
                  <a:lnTo>
                    <a:pt x="67795" y="1"/>
                  </a:lnTo>
                  <a:lnTo>
                    <a:pt x="67298" y="1"/>
                  </a:lnTo>
                  <a:lnTo>
                    <a:pt x="66779" y="23"/>
                  </a:lnTo>
                  <a:lnTo>
                    <a:pt x="66282" y="68"/>
                  </a:lnTo>
                  <a:lnTo>
                    <a:pt x="65785" y="136"/>
                  </a:lnTo>
                  <a:lnTo>
                    <a:pt x="65311" y="204"/>
                  </a:lnTo>
                  <a:lnTo>
                    <a:pt x="64814" y="294"/>
                  </a:lnTo>
                  <a:lnTo>
                    <a:pt x="64340" y="407"/>
                  </a:lnTo>
                  <a:lnTo>
                    <a:pt x="63865" y="520"/>
                  </a:lnTo>
                  <a:lnTo>
                    <a:pt x="63391" y="678"/>
                  </a:lnTo>
                  <a:lnTo>
                    <a:pt x="62917" y="836"/>
                  </a:lnTo>
                  <a:lnTo>
                    <a:pt x="62465" y="994"/>
                  </a:lnTo>
                  <a:lnTo>
                    <a:pt x="62013" y="1175"/>
                  </a:lnTo>
                  <a:lnTo>
                    <a:pt x="61562" y="1378"/>
                  </a:lnTo>
                  <a:lnTo>
                    <a:pt x="61110" y="1604"/>
                  </a:lnTo>
                  <a:lnTo>
                    <a:pt x="60658" y="1830"/>
                  </a:lnTo>
                  <a:lnTo>
                    <a:pt x="59800" y="2327"/>
                  </a:lnTo>
                  <a:lnTo>
                    <a:pt x="58965" y="2846"/>
                  </a:lnTo>
                  <a:lnTo>
                    <a:pt x="58129" y="3433"/>
                  </a:lnTo>
                  <a:lnTo>
                    <a:pt x="57339" y="4043"/>
                  </a:lnTo>
                  <a:lnTo>
                    <a:pt x="56548" y="4675"/>
                  </a:lnTo>
                  <a:lnTo>
                    <a:pt x="55781" y="5353"/>
                  </a:lnTo>
                  <a:lnTo>
                    <a:pt x="55058" y="6053"/>
                  </a:lnTo>
                  <a:lnTo>
                    <a:pt x="55058" y="6053"/>
                  </a:lnTo>
                  <a:lnTo>
                    <a:pt x="52935" y="8085"/>
                  </a:lnTo>
                  <a:lnTo>
                    <a:pt x="51896" y="9079"/>
                  </a:lnTo>
                  <a:lnTo>
                    <a:pt x="50835" y="10050"/>
                  </a:lnTo>
                  <a:lnTo>
                    <a:pt x="49796" y="10999"/>
                  </a:lnTo>
                  <a:lnTo>
                    <a:pt x="48712" y="11947"/>
                  </a:lnTo>
                  <a:lnTo>
                    <a:pt x="47651" y="12873"/>
                  </a:lnTo>
                  <a:lnTo>
                    <a:pt x="46544" y="13776"/>
                  </a:lnTo>
                  <a:lnTo>
                    <a:pt x="45437" y="14635"/>
                  </a:lnTo>
                  <a:lnTo>
                    <a:pt x="44308" y="15493"/>
                  </a:lnTo>
                  <a:lnTo>
                    <a:pt x="43157" y="16328"/>
                  </a:lnTo>
                  <a:lnTo>
                    <a:pt x="41982" y="17119"/>
                  </a:lnTo>
                  <a:lnTo>
                    <a:pt x="40785" y="17887"/>
                  </a:lnTo>
                  <a:lnTo>
                    <a:pt x="39543" y="18632"/>
                  </a:lnTo>
                  <a:lnTo>
                    <a:pt x="38256" y="19354"/>
                  </a:lnTo>
                  <a:lnTo>
                    <a:pt x="36946" y="20032"/>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23" name="Google Shape;2323;p15"/>
            <p:cNvSpPr/>
            <p:nvPr/>
          </p:nvSpPr>
          <p:spPr>
            <a:xfrm>
              <a:off x="2579225" y="-506925"/>
              <a:ext cx="183500" cy="271575"/>
            </a:xfrm>
            <a:custGeom>
              <a:avLst/>
              <a:gdLst/>
              <a:ahLst/>
              <a:cxnLst/>
              <a:rect l="l" t="t" r="r" b="b"/>
              <a:pathLst>
                <a:path w="7340" h="10863" extrusionOk="0">
                  <a:moveTo>
                    <a:pt x="4495" y="0"/>
                  </a:moveTo>
                  <a:lnTo>
                    <a:pt x="4133" y="45"/>
                  </a:lnTo>
                  <a:lnTo>
                    <a:pt x="3682" y="136"/>
                  </a:lnTo>
                  <a:lnTo>
                    <a:pt x="3230" y="271"/>
                  </a:lnTo>
                  <a:lnTo>
                    <a:pt x="2823" y="474"/>
                  </a:lnTo>
                  <a:lnTo>
                    <a:pt x="2417" y="700"/>
                  </a:lnTo>
                  <a:lnTo>
                    <a:pt x="2056" y="949"/>
                  </a:lnTo>
                  <a:lnTo>
                    <a:pt x="1717" y="1265"/>
                  </a:lnTo>
                  <a:lnTo>
                    <a:pt x="1401" y="1581"/>
                  </a:lnTo>
                  <a:lnTo>
                    <a:pt x="1107" y="1942"/>
                  </a:lnTo>
                  <a:lnTo>
                    <a:pt x="859" y="2326"/>
                  </a:lnTo>
                  <a:lnTo>
                    <a:pt x="633" y="2733"/>
                  </a:lnTo>
                  <a:lnTo>
                    <a:pt x="430" y="3139"/>
                  </a:lnTo>
                  <a:lnTo>
                    <a:pt x="271" y="3568"/>
                  </a:lnTo>
                  <a:lnTo>
                    <a:pt x="159" y="4020"/>
                  </a:lnTo>
                  <a:lnTo>
                    <a:pt x="68" y="4472"/>
                  </a:lnTo>
                  <a:lnTo>
                    <a:pt x="23" y="4923"/>
                  </a:lnTo>
                  <a:lnTo>
                    <a:pt x="0" y="5375"/>
                  </a:lnTo>
                  <a:lnTo>
                    <a:pt x="46" y="5917"/>
                  </a:lnTo>
                  <a:lnTo>
                    <a:pt x="136" y="6436"/>
                  </a:lnTo>
                  <a:lnTo>
                    <a:pt x="249" y="6933"/>
                  </a:lnTo>
                  <a:lnTo>
                    <a:pt x="430" y="7430"/>
                  </a:lnTo>
                  <a:lnTo>
                    <a:pt x="655" y="7904"/>
                  </a:lnTo>
                  <a:lnTo>
                    <a:pt x="926" y="8356"/>
                  </a:lnTo>
                  <a:lnTo>
                    <a:pt x="1243" y="8785"/>
                  </a:lnTo>
                  <a:lnTo>
                    <a:pt x="1604" y="9169"/>
                  </a:lnTo>
                  <a:lnTo>
                    <a:pt x="2010" y="9553"/>
                  </a:lnTo>
                  <a:lnTo>
                    <a:pt x="2236" y="9734"/>
                  </a:lnTo>
                  <a:lnTo>
                    <a:pt x="2462" y="9914"/>
                  </a:lnTo>
                  <a:lnTo>
                    <a:pt x="2733" y="10072"/>
                  </a:lnTo>
                  <a:lnTo>
                    <a:pt x="2981" y="10230"/>
                  </a:lnTo>
                  <a:lnTo>
                    <a:pt x="3252" y="10388"/>
                  </a:lnTo>
                  <a:lnTo>
                    <a:pt x="3546" y="10524"/>
                  </a:lnTo>
                  <a:lnTo>
                    <a:pt x="3817" y="10637"/>
                  </a:lnTo>
                  <a:lnTo>
                    <a:pt x="4111" y="10727"/>
                  </a:lnTo>
                  <a:lnTo>
                    <a:pt x="4404" y="10795"/>
                  </a:lnTo>
                  <a:lnTo>
                    <a:pt x="4698" y="10840"/>
                  </a:lnTo>
                  <a:lnTo>
                    <a:pt x="4991" y="10863"/>
                  </a:lnTo>
                  <a:lnTo>
                    <a:pt x="5285" y="10863"/>
                  </a:lnTo>
                  <a:lnTo>
                    <a:pt x="5556" y="10840"/>
                  </a:lnTo>
                  <a:lnTo>
                    <a:pt x="5827" y="10772"/>
                  </a:lnTo>
                  <a:lnTo>
                    <a:pt x="6030" y="10705"/>
                  </a:lnTo>
                  <a:lnTo>
                    <a:pt x="6233" y="10614"/>
                  </a:lnTo>
                  <a:lnTo>
                    <a:pt x="6414" y="10524"/>
                  </a:lnTo>
                  <a:lnTo>
                    <a:pt x="6595" y="10388"/>
                  </a:lnTo>
                  <a:lnTo>
                    <a:pt x="6753" y="10253"/>
                  </a:lnTo>
                  <a:lnTo>
                    <a:pt x="6888" y="10117"/>
                  </a:lnTo>
                  <a:lnTo>
                    <a:pt x="7024" y="9937"/>
                  </a:lnTo>
                  <a:lnTo>
                    <a:pt x="7137" y="9756"/>
                  </a:lnTo>
                  <a:lnTo>
                    <a:pt x="7250" y="9530"/>
                  </a:lnTo>
                  <a:lnTo>
                    <a:pt x="7317" y="9304"/>
                  </a:lnTo>
                  <a:lnTo>
                    <a:pt x="7340" y="9079"/>
                  </a:lnTo>
                  <a:lnTo>
                    <a:pt x="7340" y="8830"/>
                  </a:lnTo>
                  <a:lnTo>
                    <a:pt x="7317" y="8604"/>
                  </a:lnTo>
                  <a:lnTo>
                    <a:pt x="7250" y="8356"/>
                  </a:lnTo>
                  <a:lnTo>
                    <a:pt x="7182" y="8130"/>
                  </a:lnTo>
                  <a:lnTo>
                    <a:pt x="7092" y="7904"/>
                  </a:lnTo>
                  <a:lnTo>
                    <a:pt x="6821" y="7249"/>
                  </a:lnTo>
                  <a:lnTo>
                    <a:pt x="6595" y="6617"/>
                  </a:lnTo>
                  <a:lnTo>
                    <a:pt x="6504" y="6278"/>
                  </a:lnTo>
                  <a:lnTo>
                    <a:pt x="6414" y="5940"/>
                  </a:lnTo>
                  <a:lnTo>
                    <a:pt x="6346" y="5601"/>
                  </a:lnTo>
                  <a:lnTo>
                    <a:pt x="6324" y="5262"/>
                  </a:lnTo>
                  <a:lnTo>
                    <a:pt x="6279" y="4878"/>
                  </a:lnTo>
                  <a:lnTo>
                    <a:pt x="6279" y="4472"/>
                  </a:lnTo>
                  <a:lnTo>
                    <a:pt x="6301" y="4088"/>
                  </a:lnTo>
                  <a:lnTo>
                    <a:pt x="6324" y="3704"/>
                  </a:lnTo>
                  <a:lnTo>
                    <a:pt x="6414" y="3094"/>
                  </a:lnTo>
                  <a:lnTo>
                    <a:pt x="6527" y="2484"/>
                  </a:lnTo>
                  <a:lnTo>
                    <a:pt x="6550" y="2168"/>
                  </a:lnTo>
                  <a:lnTo>
                    <a:pt x="6572" y="1852"/>
                  </a:lnTo>
                  <a:lnTo>
                    <a:pt x="6550" y="1558"/>
                  </a:lnTo>
                  <a:lnTo>
                    <a:pt x="6482" y="1242"/>
                  </a:lnTo>
                  <a:lnTo>
                    <a:pt x="6414" y="1062"/>
                  </a:lnTo>
                  <a:lnTo>
                    <a:pt x="6346" y="881"/>
                  </a:lnTo>
                  <a:lnTo>
                    <a:pt x="6233" y="745"/>
                  </a:lnTo>
                  <a:lnTo>
                    <a:pt x="6121" y="610"/>
                  </a:lnTo>
                  <a:lnTo>
                    <a:pt x="6008" y="474"/>
                  </a:lnTo>
                  <a:lnTo>
                    <a:pt x="5872" y="362"/>
                  </a:lnTo>
                  <a:lnTo>
                    <a:pt x="5714" y="271"/>
                  </a:lnTo>
                  <a:lnTo>
                    <a:pt x="5556" y="203"/>
                  </a:lnTo>
                  <a:lnTo>
                    <a:pt x="5398" y="136"/>
                  </a:lnTo>
                  <a:lnTo>
                    <a:pt x="5217" y="91"/>
                  </a:lnTo>
                  <a:lnTo>
                    <a:pt x="4878" y="23"/>
                  </a:lnTo>
                  <a:lnTo>
                    <a:pt x="4495"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24" name="Google Shape;2324;p15"/>
            <p:cNvSpPr/>
            <p:nvPr/>
          </p:nvSpPr>
          <p:spPr>
            <a:xfrm>
              <a:off x="1133350" y="-494500"/>
              <a:ext cx="130425" cy="115200"/>
            </a:xfrm>
            <a:custGeom>
              <a:avLst/>
              <a:gdLst/>
              <a:ahLst/>
              <a:cxnLst/>
              <a:rect l="l" t="t" r="r" b="b"/>
              <a:pathLst>
                <a:path w="5217" h="4608" extrusionOk="0">
                  <a:moveTo>
                    <a:pt x="1174" y="0"/>
                  </a:moveTo>
                  <a:lnTo>
                    <a:pt x="1016" y="23"/>
                  </a:lnTo>
                  <a:lnTo>
                    <a:pt x="836" y="90"/>
                  </a:lnTo>
                  <a:lnTo>
                    <a:pt x="678" y="181"/>
                  </a:lnTo>
                  <a:lnTo>
                    <a:pt x="542" y="316"/>
                  </a:lnTo>
                  <a:lnTo>
                    <a:pt x="407" y="452"/>
                  </a:lnTo>
                  <a:lnTo>
                    <a:pt x="316" y="610"/>
                  </a:lnTo>
                  <a:lnTo>
                    <a:pt x="203" y="813"/>
                  </a:lnTo>
                  <a:lnTo>
                    <a:pt x="113" y="1039"/>
                  </a:lnTo>
                  <a:lnTo>
                    <a:pt x="45" y="1265"/>
                  </a:lnTo>
                  <a:lnTo>
                    <a:pt x="0" y="1491"/>
                  </a:lnTo>
                  <a:lnTo>
                    <a:pt x="0" y="1739"/>
                  </a:lnTo>
                  <a:lnTo>
                    <a:pt x="0" y="1965"/>
                  </a:lnTo>
                  <a:lnTo>
                    <a:pt x="23" y="2191"/>
                  </a:lnTo>
                  <a:lnTo>
                    <a:pt x="68" y="2416"/>
                  </a:lnTo>
                  <a:lnTo>
                    <a:pt x="136" y="2642"/>
                  </a:lnTo>
                  <a:lnTo>
                    <a:pt x="226" y="2868"/>
                  </a:lnTo>
                  <a:lnTo>
                    <a:pt x="339" y="3094"/>
                  </a:lnTo>
                  <a:lnTo>
                    <a:pt x="452" y="3297"/>
                  </a:lnTo>
                  <a:lnTo>
                    <a:pt x="587" y="3478"/>
                  </a:lnTo>
                  <a:lnTo>
                    <a:pt x="745" y="3659"/>
                  </a:lnTo>
                  <a:lnTo>
                    <a:pt x="903" y="3839"/>
                  </a:lnTo>
                  <a:lnTo>
                    <a:pt x="1084" y="3997"/>
                  </a:lnTo>
                  <a:lnTo>
                    <a:pt x="1310" y="4155"/>
                  </a:lnTo>
                  <a:lnTo>
                    <a:pt x="1536" y="4291"/>
                  </a:lnTo>
                  <a:lnTo>
                    <a:pt x="1784" y="4404"/>
                  </a:lnTo>
                  <a:lnTo>
                    <a:pt x="2033" y="4472"/>
                  </a:lnTo>
                  <a:lnTo>
                    <a:pt x="2304" y="4539"/>
                  </a:lnTo>
                  <a:lnTo>
                    <a:pt x="2552" y="4584"/>
                  </a:lnTo>
                  <a:lnTo>
                    <a:pt x="2823" y="4607"/>
                  </a:lnTo>
                  <a:lnTo>
                    <a:pt x="3094" y="4584"/>
                  </a:lnTo>
                  <a:lnTo>
                    <a:pt x="3388" y="4562"/>
                  </a:lnTo>
                  <a:lnTo>
                    <a:pt x="3681" y="4494"/>
                  </a:lnTo>
                  <a:lnTo>
                    <a:pt x="3975" y="4381"/>
                  </a:lnTo>
                  <a:lnTo>
                    <a:pt x="4268" y="4268"/>
                  </a:lnTo>
                  <a:lnTo>
                    <a:pt x="4539" y="4110"/>
                  </a:lnTo>
                  <a:lnTo>
                    <a:pt x="4765" y="3907"/>
                  </a:lnTo>
                  <a:lnTo>
                    <a:pt x="4878" y="3794"/>
                  </a:lnTo>
                  <a:lnTo>
                    <a:pt x="4968" y="3681"/>
                  </a:lnTo>
                  <a:lnTo>
                    <a:pt x="5059" y="3568"/>
                  </a:lnTo>
                  <a:lnTo>
                    <a:pt x="5126" y="3433"/>
                  </a:lnTo>
                  <a:lnTo>
                    <a:pt x="5194" y="3229"/>
                  </a:lnTo>
                  <a:lnTo>
                    <a:pt x="5217" y="3004"/>
                  </a:lnTo>
                  <a:lnTo>
                    <a:pt x="5194" y="2800"/>
                  </a:lnTo>
                  <a:lnTo>
                    <a:pt x="5149" y="2597"/>
                  </a:lnTo>
                  <a:lnTo>
                    <a:pt x="5081" y="2484"/>
                  </a:lnTo>
                  <a:lnTo>
                    <a:pt x="5013" y="2371"/>
                  </a:lnTo>
                  <a:lnTo>
                    <a:pt x="4923" y="2281"/>
                  </a:lnTo>
                  <a:lnTo>
                    <a:pt x="4833" y="2213"/>
                  </a:lnTo>
                  <a:lnTo>
                    <a:pt x="4630" y="2078"/>
                  </a:lnTo>
                  <a:lnTo>
                    <a:pt x="4381" y="1987"/>
                  </a:lnTo>
                  <a:lnTo>
                    <a:pt x="4042" y="1897"/>
                  </a:lnTo>
                  <a:lnTo>
                    <a:pt x="3726" y="1784"/>
                  </a:lnTo>
                  <a:lnTo>
                    <a:pt x="3388" y="1626"/>
                  </a:lnTo>
                  <a:lnTo>
                    <a:pt x="3094" y="1445"/>
                  </a:lnTo>
                  <a:lnTo>
                    <a:pt x="2778" y="1197"/>
                  </a:lnTo>
                  <a:lnTo>
                    <a:pt x="2484" y="926"/>
                  </a:lnTo>
                  <a:lnTo>
                    <a:pt x="2258" y="700"/>
                  </a:lnTo>
                  <a:lnTo>
                    <a:pt x="2055" y="452"/>
                  </a:lnTo>
                  <a:lnTo>
                    <a:pt x="1829" y="248"/>
                  </a:lnTo>
                  <a:lnTo>
                    <a:pt x="1694" y="136"/>
                  </a:lnTo>
                  <a:lnTo>
                    <a:pt x="1558" y="68"/>
                  </a:lnTo>
                  <a:lnTo>
                    <a:pt x="1355" y="23"/>
                  </a:lnTo>
                  <a:lnTo>
                    <a:pt x="1174"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25" name="Google Shape;2325;p15"/>
            <p:cNvSpPr/>
            <p:nvPr/>
          </p:nvSpPr>
          <p:spPr>
            <a:xfrm>
              <a:off x="2630600" y="-1321050"/>
              <a:ext cx="137775" cy="100500"/>
            </a:xfrm>
            <a:custGeom>
              <a:avLst/>
              <a:gdLst/>
              <a:ahLst/>
              <a:cxnLst/>
              <a:rect l="l" t="t" r="r" b="b"/>
              <a:pathLst>
                <a:path w="5511" h="4020" extrusionOk="0">
                  <a:moveTo>
                    <a:pt x="2688" y="0"/>
                  </a:moveTo>
                  <a:lnTo>
                    <a:pt x="2440" y="23"/>
                  </a:lnTo>
                  <a:lnTo>
                    <a:pt x="2191" y="90"/>
                  </a:lnTo>
                  <a:lnTo>
                    <a:pt x="1920" y="158"/>
                  </a:lnTo>
                  <a:lnTo>
                    <a:pt x="1672" y="271"/>
                  </a:lnTo>
                  <a:lnTo>
                    <a:pt x="1446" y="384"/>
                  </a:lnTo>
                  <a:lnTo>
                    <a:pt x="1220" y="542"/>
                  </a:lnTo>
                  <a:lnTo>
                    <a:pt x="994" y="723"/>
                  </a:lnTo>
                  <a:lnTo>
                    <a:pt x="814" y="903"/>
                  </a:lnTo>
                  <a:lnTo>
                    <a:pt x="633" y="1107"/>
                  </a:lnTo>
                  <a:lnTo>
                    <a:pt x="475" y="1333"/>
                  </a:lnTo>
                  <a:lnTo>
                    <a:pt x="317" y="1604"/>
                  </a:lnTo>
                  <a:lnTo>
                    <a:pt x="204" y="1897"/>
                  </a:lnTo>
                  <a:lnTo>
                    <a:pt x="91" y="2191"/>
                  </a:lnTo>
                  <a:lnTo>
                    <a:pt x="23" y="2507"/>
                  </a:lnTo>
                  <a:lnTo>
                    <a:pt x="1" y="2800"/>
                  </a:lnTo>
                  <a:lnTo>
                    <a:pt x="23" y="2959"/>
                  </a:lnTo>
                  <a:lnTo>
                    <a:pt x="46" y="3094"/>
                  </a:lnTo>
                  <a:lnTo>
                    <a:pt x="68" y="3230"/>
                  </a:lnTo>
                  <a:lnTo>
                    <a:pt x="113" y="3388"/>
                  </a:lnTo>
                  <a:lnTo>
                    <a:pt x="226" y="3568"/>
                  </a:lnTo>
                  <a:lnTo>
                    <a:pt x="362" y="3726"/>
                  </a:lnTo>
                  <a:lnTo>
                    <a:pt x="543" y="3862"/>
                  </a:lnTo>
                  <a:lnTo>
                    <a:pt x="723" y="3975"/>
                  </a:lnTo>
                  <a:lnTo>
                    <a:pt x="859" y="3997"/>
                  </a:lnTo>
                  <a:lnTo>
                    <a:pt x="972" y="4020"/>
                  </a:lnTo>
                  <a:lnTo>
                    <a:pt x="1107" y="4020"/>
                  </a:lnTo>
                  <a:lnTo>
                    <a:pt x="1220" y="3997"/>
                  </a:lnTo>
                  <a:lnTo>
                    <a:pt x="1446" y="3930"/>
                  </a:lnTo>
                  <a:lnTo>
                    <a:pt x="1672" y="3817"/>
                  </a:lnTo>
                  <a:lnTo>
                    <a:pt x="1988" y="3636"/>
                  </a:lnTo>
                  <a:lnTo>
                    <a:pt x="2304" y="3455"/>
                  </a:lnTo>
                  <a:lnTo>
                    <a:pt x="2620" y="3320"/>
                  </a:lnTo>
                  <a:lnTo>
                    <a:pt x="2959" y="3230"/>
                  </a:lnTo>
                  <a:lnTo>
                    <a:pt x="3343" y="3162"/>
                  </a:lnTo>
                  <a:lnTo>
                    <a:pt x="3749" y="3117"/>
                  </a:lnTo>
                  <a:lnTo>
                    <a:pt x="4066" y="3117"/>
                  </a:lnTo>
                  <a:lnTo>
                    <a:pt x="4382" y="3139"/>
                  </a:lnTo>
                  <a:lnTo>
                    <a:pt x="4698" y="3117"/>
                  </a:lnTo>
                  <a:lnTo>
                    <a:pt x="4856" y="3071"/>
                  </a:lnTo>
                  <a:lnTo>
                    <a:pt x="5014" y="3026"/>
                  </a:lnTo>
                  <a:lnTo>
                    <a:pt x="5172" y="2913"/>
                  </a:lnTo>
                  <a:lnTo>
                    <a:pt x="5308" y="2800"/>
                  </a:lnTo>
                  <a:lnTo>
                    <a:pt x="5420" y="2642"/>
                  </a:lnTo>
                  <a:lnTo>
                    <a:pt x="5488" y="2484"/>
                  </a:lnTo>
                  <a:lnTo>
                    <a:pt x="5511" y="2304"/>
                  </a:lnTo>
                  <a:lnTo>
                    <a:pt x="5511" y="2123"/>
                  </a:lnTo>
                  <a:lnTo>
                    <a:pt x="5488" y="1920"/>
                  </a:lnTo>
                  <a:lnTo>
                    <a:pt x="5466" y="1739"/>
                  </a:lnTo>
                  <a:lnTo>
                    <a:pt x="5375" y="1513"/>
                  </a:lnTo>
                  <a:lnTo>
                    <a:pt x="5262" y="1310"/>
                  </a:lnTo>
                  <a:lnTo>
                    <a:pt x="5149" y="1107"/>
                  </a:lnTo>
                  <a:lnTo>
                    <a:pt x="5014" y="926"/>
                  </a:lnTo>
                  <a:lnTo>
                    <a:pt x="4833" y="745"/>
                  </a:lnTo>
                  <a:lnTo>
                    <a:pt x="4675" y="610"/>
                  </a:lnTo>
                  <a:lnTo>
                    <a:pt x="4472" y="474"/>
                  </a:lnTo>
                  <a:lnTo>
                    <a:pt x="4269" y="339"/>
                  </a:lnTo>
                  <a:lnTo>
                    <a:pt x="4066" y="249"/>
                  </a:lnTo>
                  <a:lnTo>
                    <a:pt x="3840" y="158"/>
                  </a:lnTo>
                  <a:lnTo>
                    <a:pt x="3614" y="90"/>
                  </a:lnTo>
                  <a:lnTo>
                    <a:pt x="3388" y="45"/>
                  </a:lnTo>
                  <a:lnTo>
                    <a:pt x="3140"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26" name="Google Shape;2326;p15"/>
            <p:cNvSpPr/>
            <p:nvPr/>
          </p:nvSpPr>
          <p:spPr>
            <a:xfrm>
              <a:off x="1840200" y="-708500"/>
              <a:ext cx="612025" cy="612050"/>
            </a:xfrm>
            <a:custGeom>
              <a:avLst/>
              <a:gdLst/>
              <a:ahLst/>
              <a:cxnLst/>
              <a:rect l="l" t="t" r="r" b="b"/>
              <a:pathLst>
                <a:path w="24481" h="24482" extrusionOk="0">
                  <a:moveTo>
                    <a:pt x="12037" y="1"/>
                  </a:move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close/>
                </a:path>
              </a:pathLst>
            </a:custGeom>
            <a:solidFill>
              <a:schemeClr val="accent3"/>
            </a:solidFill>
            <a:ln>
              <a:noFill/>
            </a:ln>
          </p:spPr>
          <p:txBody>
            <a:bodyPr spcFirstLastPara="1" wrap="square" lIns="91425" tIns="91425" rIns="91425" bIns="91425" anchor="ctr" anchorCtr="0">
              <a:noAutofit/>
            </a:bodyPr>
            <a:lstStyle/>
            <a:p>
              <a:pPr defTabSz="914423">
                <a:defRPr/>
              </a:pPr>
              <a:endParaRPr sz="1800"/>
            </a:p>
          </p:txBody>
        </p:sp>
        <p:sp>
          <p:nvSpPr>
            <p:cNvPr id="2327" name="Google Shape;2327;p15"/>
            <p:cNvSpPr/>
            <p:nvPr/>
          </p:nvSpPr>
          <p:spPr>
            <a:xfrm>
              <a:off x="1840200" y="-708500"/>
              <a:ext cx="612025" cy="612050"/>
            </a:xfrm>
            <a:custGeom>
              <a:avLst/>
              <a:gdLst/>
              <a:ahLst/>
              <a:cxnLst/>
              <a:rect l="l" t="t" r="r" b="b"/>
              <a:pathLst>
                <a:path w="24481" h="24482" fill="none" extrusionOk="0">
                  <a:moveTo>
                    <a:pt x="21815" y="19874"/>
                  </a:moveTo>
                  <a:lnTo>
                    <a:pt x="21815" y="19874"/>
                  </a:lnTo>
                  <a:lnTo>
                    <a:pt x="22199" y="19355"/>
                  </a:lnTo>
                  <a:lnTo>
                    <a:pt x="22538" y="18858"/>
                  </a:lnTo>
                  <a:lnTo>
                    <a:pt x="22877" y="18316"/>
                  </a:lnTo>
                  <a:lnTo>
                    <a:pt x="23148" y="17774"/>
                  </a:lnTo>
                  <a:lnTo>
                    <a:pt x="23419" y="17232"/>
                  </a:lnTo>
                  <a:lnTo>
                    <a:pt x="23645" y="16667"/>
                  </a:lnTo>
                  <a:lnTo>
                    <a:pt x="23848" y="16103"/>
                  </a:lnTo>
                  <a:lnTo>
                    <a:pt x="24029" y="15538"/>
                  </a:lnTo>
                  <a:lnTo>
                    <a:pt x="24187" y="14974"/>
                  </a:lnTo>
                  <a:lnTo>
                    <a:pt x="24300" y="14387"/>
                  </a:lnTo>
                  <a:lnTo>
                    <a:pt x="24390" y="13799"/>
                  </a:lnTo>
                  <a:lnTo>
                    <a:pt x="24435" y="13212"/>
                  </a:lnTo>
                  <a:lnTo>
                    <a:pt x="24480" y="12625"/>
                  </a:lnTo>
                  <a:lnTo>
                    <a:pt x="24480" y="12038"/>
                  </a:lnTo>
                  <a:lnTo>
                    <a:pt x="24458" y="11451"/>
                  </a:lnTo>
                  <a:lnTo>
                    <a:pt x="24413" y="10864"/>
                  </a:lnTo>
                  <a:lnTo>
                    <a:pt x="24322" y="10276"/>
                  </a:lnTo>
                  <a:lnTo>
                    <a:pt x="24209" y="9712"/>
                  </a:lnTo>
                  <a:lnTo>
                    <a:pt x="24074" y="9125"/>
                  </a:lnTo>
                  <a:lnTo>
                    <a:pt x="23916" y="8560"/>
                  </a:lnTo>
                  <a:lnTo>
                    <a:pt x="23735" y="8018"/>
                  </a:lnTo>
                  <a:lnTo>
                    <a:pt x="23509" y="7453"/>
                  </a:lnTo>
                  <a:lnTo>
                    <a:pt x="23261" y="6911"/>
                  </a:lnTo>
                  <a:lnTo>
                    <a:pt x="22990" y="6392"/>
                  </a:lnTo>
                  <a:lnTo>
                    <a:pt x="22696" y="5873"/>
                  </a:lnTo>
                  <a:lnTo>
                    <a:pt x="22380" y="5376"/>
                  </a:lnTo>
                  <a:lnTo>
                    <a:pt x="22019" y="4879"/>
                  </a:lnTo>
                  <a:lnTo>
                    <a:pt x="21635" y="4405"/>
                  </a:lnTo>
                  <a:lnTo>
                    <a:pt x="21228" y="3930"/>
                  </a:lnTo>
                  <a:lnTo>
                    <a:pt x="20799" y="3501"/>
                  </a:lnTo>
                  <a:lnTo>
                    <a:pt x="20348" y="3072"/>
                  </a:lnTo>
                  <a:lnTo>
                    <a:pt x="19873" y="2666"/>
                  </a:lnTo>
                  <a:lnTo>
                    <a:pt x="19873" y="2666"/>
                  </a:lnTo>
                  <a:lnTo>
                    <a:pt x="19354" y="2282"/>
                  </a:lnTo>
                  <a:lnTo>
                    <a:pt x="18857" y="1943"/>
                  </a:lnTo>
                  <a:lnTo>
                    <a:pt x="18315" y="1627"/>
                  </a:lnTo>
                  <a:lnTo>
                    <a:pt x="17773" y="1333"/>
                  </a:lnTo>
                  <a:lnTo>
                    <a:pt x="17231" y="1062"/>
                  </a:lnTo>
                  <a:lnTo>
                    <a:pt x="16689" y="837"/>
                  </a:lnTo>
                  <a:lnTo>
                    <a:pt x="16124" y="633"/>
                  </a:lnTo>
                  <a:lnTo>
                    <a:pt x="15537" y="453"/>
                  </a:lnTo>
                  <a:lnTo>
                    <a:pt x="14973" y="317"/>
                  </a:lnTo>
                  <a:lnTo>
                    <a:pt x="14386" y="182"/>
                  </a:lnTo>
                  <a:lnTo>
                    <a:pt x="13798" y="91"/>
                  </a:lnTo>
                  <a:lnTo>
                    <a:pt x="13211" y="46"/>
                  </a:lnTo>
                  <a:lnTo>
                    <a:pt x="12624" y="1"/>
                  </a:lnTo>
                  <a:lnTo>
                    <a:pt x="12037" y="1"/>
                  </a:lnTo>
                  <a:lnTo>
                    <a:pt x="11450" y="24"/>
                  </a:lnTo>
                  <a:lnTo>
                    <a:pt x="10863" y="91"/>
                  </a:lnTo>
                  <a:lnTo>
                    <a:pt x="10275" y="159"/>
                  </a:lnTo>
                  <a:lnTo>
                    <a:pt x="9711" y="272"/>
                  </a:lnTo>
                  <a:lnTo>
                    <a:pt x="9124" y="407"/>
                  </a:lnTo>
                  <a:lnTo>
                    <a:pt x="8559" y="566"/>
                  </a:lnTo>
                  <a:lnTo>
                    <a:pt x="8017" y="769"/>
                  </a:lnTo>
                  <a:lnTo>
                    <a:pt x="7453" y="972"/>
                  </a:lnTo>
                  <a:lnTo>
                    <a:pt x="6911" y="1220"/>
                  </a:lnTo>
                  <a:lnTo>
                    <a:pt x="6391" y="1491"/>
                  </a:lnTo>
                  <a:lnTo>
                    <a:pt x="5872" y="1785"/>
                  </a:lnTo>
                  <a:lnTo>
                    <a:pt x="5375" y="2124"/>
                  </a:lnTo>
                  <a:lnTo>
                    <a:pt x="4878" y="2463"/>
                  </a:lnTo>
                  <a:lnTo>
                    <a:pt x="4404" y="2846"/>
                  </a:lnTo>
                  <a:lnTo>
                    <a:pt x="3952" y="3253"/>
                  </a:lnTo>
                  <a:lnTo>
                    <a:pt x="3501" y="3682"/>
                  </a:lnTo>
                  <a:lnTo>
                    <a:pt x="3071" y="4134"/>
                  </a:lnTo>
                  <a:lnTo>
                    <a:pt x="2665" y="4608"/>
                  </a:lnTo>
                  <a:lnTo>
                    <a:pt x="2665" y="4608"/>
                  </a:lnTo>
                  <a:lnTo>
                    <a:pt x="2281" y="5127"/>
                  </a:lnTo>
                  <a:lnTo>
                    <a:pt x="1942" y="5647"/>
                  </a:lnTo>
                  <a:lnTo>
                    <a:pt x="1626" y="6166"/>
                  </a:lnTo>
                  <a:lnTo>
                    <a:pt x="1333" y="6708"/>
                  </a:lnTo>
                  <a:lnTo>
                    <a:pt x="1062" y="7250"/>
                  </a:lnTo>
                  <a:lnTo>
                    <a:pt x="836" y="7815"/>
                  </a:lnTo>
                  <a:lnTo>
                    <a:pt x="632" y="8379"/>
                  </a:lnTo>
                  <a:lnTo>
                    <a:pt x="452" y="8944"/>
                  </a:lnTo>
                  <a:lnTo>
                    <a:pt x="316" y="9531"/>
                  </a:lnTo>
                  <a:lnTo>
                    <a:pt x="203" y="10096"/>
                  </a:lnTo>
                  <a:lnTo>
                    <a:pt x="113" y="10683"/>
                  </a:lnTo>
                  <a:lnTo>
                    <a:pt x="45" y="11270"/>
                  </a:lnTo>
                  <a:lnTo>
                    <a:pt x="0" y="11857"/>
                  </a:lnTo>
                  <a:lnTo>
                    <a:pt x="0" y="12444"/>
                  </a:lnTo>
                  <a:lnTo>
                    <a:pt x="23" y="13032"/>
                  </a:lnTo>
                  <a:lnTo>
                    <a:pt x="90" y="13619"/>
                  </a:lnTo>
                  <a:lnTo>
                    <a:pt x="158" y="14206"/>
                  </a:lnTo>
                  <a:lnTo>
                    <a:pt x="271" y="14770"/>
                  </a:lnTo>
                  <a:lnTo>
                    <a:pt x="407" y="15358"/>
                  </a:lnTo>
                  <a:lnTo>
                    <a:pt x="565" y="15922"/>
                  </a:lnTo>
                  <a:lnTo>
                    <a:pt x="768" y="16487"/>
                  </a:lnTo>
                  <a:lnTo>
                    <a:pt x="971" y="17029"/>
                  </a:lnTo>
                  <a:lnTo>
                    <a:pt x="1220" y="17571"/>
                  </a:lnTo>
                  <a:lnTo>
                    <a:pt x="1491" y="18090"/>
                  </a:lnTo>
                  <a:lnTo>
                    <a:pt x="1784" y="18610"/>
                  </a:lnTo>
                  <a:lnTo>
                    <a:pt x="2123" y="19106"/>
                  </a:lnTo>
                  <a:lnTo>
                    <a:pt x="2462" y="19603"/>
                  </a:lnTo>
                  <a:lnTo>
                    <a:pt x="2846" y="20077"/>
                  </a:lnTo>
                  <a:lnTo>
                    <a:pt x="3252" y="20552"/>
                  </a:lnTo>
                  <a:lnTo>
                    <a:pt x="3681" y="20981"/>
                  </a:lnTo>
                  <a:lnTo>
                    <a:pt x="4133" y="21410"/>
                  </a:lnTo>
                  <a:lnTo>
                    <a:pt x="4630" y="21816"/>
                  </a:lnTo>
                  <a:lnTo>
                    <a:pt x="4630" y="21816"/>
                  </a:lnTo>
                  <a:lnTo>
                    <a:pt x="5127" y="22200"/>
                  </a:lnTo>
                  <a:lnTo>
                    <a:pt x="5646" y="22539"/>
                  </a:lnTo>
                  <a:lnTo>
                    <a:pt x="6165" y="22855"/>
                  </a:lnTo>
                  <a:lnTo>
                    <a:pt x="6707" y="23149"/>
                  </a:lnTo>
                  <a:lnTo>
                    <a:pt x="7249" y="23420"/>
                  </a:lnTo>
                  <a:lnTo>
                    <a:pt x="7814" y="23646"/>
                  </a:lnTo>
                  <a:lnTo>
                    <a:pt x="8378" y="23849"/>
                  </a:lnTo>
                  <a:lnTo>
                    <a:pt x="8943" y="24030"/>
                  </a:lnTo>
                  <a:lnTo>
                    <a:pt x="9530" y="24165"/>
                  </a:lnTo>
                  <a:lnTo>
                    <a:pt x="10095" y="24301"/>
                  </a:lnTo>
                  <a:lnTo>
                    <a:pt x="10682" y="24391"/>
                  </a:lnTo>
                  <a:lnTo>
                    <a:pt x="11269" y="24436"/>
                  </a:lnTo>
                  <a:lnTo>
                    <a:pt x="11856" y="24481"/>
                  </a:lnTo>
                  <a:lnTo>
                    <a:pt x="12443" y="24481"/>
                  </a:lnTo>
                  <a:lnTo>
                    <a:pt x="13031" y="24459"/>
                  </a:lnTo>
                  <a:lnTo>
                    <a:pt x="13618" y="24391"/>
                  </a:lnTo>
                  <a:lnTo>
                    <a:pt x="14205" y="24323"/>
                  </a:lnTo>
                  <a:lnTo>
                    <a:pt x="14792" y="24210"/>
                  </a:lnTo>
                  <a:lnTo>
                    <a:pt x="15357" y="24075"/>
                  </a:lnTo>
                  <a:lnTo>
                    <a:pt x="15921" y="23917"/>
                  </a:lnTo>
                  <a:lnTo>
                    <a:pt x="16486" y="23736"/>
                  </a:lnTo>
                  <a:lnTo>
                    <a:pt x="17028" y="23510"/>
                  </a:lnTo>
                  <a:lnTo>
                    <a:pt x="17570" y="23262"/>
                  </a:lnTo>
                  <a:lnTo>
                    <a:pt x="18089" y="22991"/>
                  </a:lnTo>
                  <a:lnTo>
                    <a:pt x="18609" y="22697"/>
                  </a:lnTo>
                  <a:lnTo>
                    <a:pt x="19128" y="22381"/>
                  </a:lnTo>
                  <a:lnTo>
                    <a:pt x="19602" y="22020"/>
                  </a:lnTo>
                  <a:lnTo>
                    <a:pt x="20077" y="21636"/>
                  </a:lnTo>
                  <a:lnTo>
                    <a:pt x="20551" y="21229"/>
                  </a:lnTo>
                  <a:lnTo>
                    <a:pt x="20980" y="20800"/>
                  </a:lnTo>
                  <a:lnTo>
                    <a:pt x="21409" y="20348"/>
                  </a:lnTo>
                  <a:lnTo>
                    <a:pt x="21815" y="19874"/>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28" name="Google Shape;2328;p15"/>
            <p:cNvSpPr/>
            <p:nvPr/>
          </p:nvSpPr>
          <p:spPr>
            <a:xfrm>
              <a:off x="2582600" y="-955775"/>
              <a:ext cx="224175" cy="311675"/>
            </a:xfrm>
            <a:custGeom>
              <a:avLst/>
              <a:gdLst/>
              <a:ahLst/>
              <a:cxnLst/>
              <a:rect l="l" t="t" r="r" b="b"/>
              <a:pathLst>
                <a:path w="8967" h="12467" extrusionOk="0">
                  <a:moveTo>
                    <a:pt x="1130" y="1"/>
                  </a:moveTo>
                  <a:lnTo>
                    <a:pt x="882" y="68"/>
                  </a:lnTo>
                  <a:lnTo>
                    <a:pt x="656" y="159"/>
                  </a:lnTo>
                  <a:lnTo>
                    <a:pt x="453" y="294"/>
                  </a:lnTo>
                  <a:lnTo>
                    <a:pt x="272" y="475"/>
                  </a:lnTo>
                  <a:lnTo>
                    <a:pt x="136" y="701"/>
                  </a:lnTo>
                  <a:lnTo>
                    <a:pt x="46" y="949"/>
                  </a:lnTo>
                  <a:lnTo>
                    <a:pt x="1" y="1197"/>
                  </a:lnTo>
                  <a:lnTo>
                    <a:pt x="1" y="1446"/>
                  </a:lnTo>
                  <a:lnTo>
                    <a:pt x="69" y="1672"/>
                  </a:lnTo>
                  <a:lnTo>
                    <a:pt x="159" y="1897"/>
                  </a:lnTo>
                  <a:lnTo>
                    <a:pt x="295" y="2101"/>
                  </a:lnTo>
                  <a:lnTo>
                    <a:pt x="475" y="2281"/>
                  </a:lnTo>
                  <a:lnTo>
                    <a:pt x="701" y="2417"/>
                  </a:lnTo>
                  <a:lnTo>
                    <a:pt x="1220" y="2710"/>
                  </a:lnTo>
                  <a:lnTo>
                    <a:pt x="1717" y="3027"/>
                  </a:lnTo>
                  <a:lnTo>
                    <a:pt x="2192" y="3365"/>
                  </a:lnTo>
                  <a:lnTo>
                    <a:pt x="2643" y="3727"/>
                  </a:lnTo>
                  <a:lnTo>
                    <a:pt x="3095" y="4111"/>
                  </a:lnTo>
                  <a:lnTo>
                    <a:pt x="3501" y="4517"/>
                  </a:lnTo>
                  <a:lnTo>
                    <a:pt x="3885" y="4969"/>
                  </a:lnTo>
                  <a:lnTo>
                    <a:pt x="4269" y="5420"/>
                  </a:lnTo>
                  <a:lnTo>
                    <a:pt x="4495" y="5737"/>
                  </a:lnTo>
                  <a:lnTo>
                    <a:pt x="4721" y="6075"/>
                  </a:lnTo>
                  <a:lnTo>
                    <a:pt x="4924" y="6414"/>
                  </a:lnTo>
                  <a:lnTo>
                    <a:pt x="5127" y="6753"/>
                  </a:lnTo>
                  <a:lnTo>
                    <a:pt x="5308" y="7092"/>
                  </a:lnTo>
                  <a:lnTo>
                    <a:pt x="5466" y="7453"/>
                  </a:lnTo>
                  <a:lnTo>
                    <a:pt x="5624" y="7814"/>
                  </a:lnTo>
                  <a:lnTo>
                    <a:pt x="5782" y="8176"/>
                  </a:lnTo>
                  <a:lnTo>
                    <a:pt x="5895" y="8537"/>
                  </a:lnTo>
                  <a:lnTo>
                    <a:pt x="6008" y="8921"/>
                  </a:lnTo>
                  <a:lnTo>
                    <a:pt x="6121" y="9305"/>
                  </a:lnTo>
                  <a:lnTo>
                    <a:pt x="6189" y="9689"/>
                  </a:lnTo>
                  <a:lnTo>
                    <a:pt x="6257" y="10073"/>
                  </a:lnTo>
                  <a:lnTo>
                    <a:pt x="6324" y="10457"/>
                  </a:lnTo>
                  <a:lnTo>
                    <a:pt x="6369" y="10840"/>
                  </a:lnTo>
                  <a:lnTo>
                    <a:pt x="6392" y="11247"/>
                  </a:lnTo>
                  <a:lnTo>
                    <a:pt x="6415" y="11382"/>
                  </a:lnTo>
                  <a:lnTo>
                    <a:pt x="6437" y="11518"/>
                  </a:lnTo>
                  <a:lnTo>
                    <a:pt x="6482" y="11653"/>
                  </a:lnTo>
                  <a:lnTo>
                    <a:pt x="6528" y="11766"/>
                  </a:lnTo>
                  <a:lnTo>
                    <a:pt x="6595" y="11879"/>
                  </a:lnTo>
                  <a:lnTo>
                    <a:pt x="6686" y="11992"/>
                  </a:lnTo>
                  <a:lnTo>
                    <a:pt x="6776" y="12105"/>
                  </a:lnTo>
                  <a:lnTo>
                    <a:pt x="6866" y="12195"/>
                  </a:lnTo>
                  <a:lnTo>
                    <a:pt x="7069" y="12308"/>
                  </a:lnTo>
                  <a:lnTo>
                    <a:pt x="7273" y="12399"/>
                  </a:lnTo>
                  <a:lnTo>
                    <a:pt x="7499" y="12444"/>
                  </a:lnTo>
                  <a:lnTo>
                    <a:pt x="7747" y="12466"/>
                  </a:lnTo>
                  <a:lnTo>
                    <a:pt x="7995" y="12421"/>
                  </a:lnTo>
                  <a:lnTo>
                    <a:pt x="8244" y="12331"/>
                  </a:lnTo>
                  <a:lnTo>
                    <a:pt x="8447" y="12218"/>
                  </a:lnTo>
                  <a:lnTo>
                    <a:pt x="8628" y="12037"/>
                  </a:lnTo>
                  <a:lnTo>
                    <a:pt x="8786" y="11834"/>
                  </a:lnTo>
                  <a:lnTo>
                    <a:pt x="8876" y="11631"/>
                  </a:lnTo>
                  <a:lnTo>
                    <a:pt x="8944" y="11382"/>
                  </a:lnTo>
                  <a:lnTo>
                    <a:pt x="8966" y="11111"/>
                  </a:lnTo>
                  <a:lnTo>
                    <a:pt x="8921" y="10615"/>
                  </a:lnTo>
                  <a:lnTo>
                    <a:pt x="8876" y="10140"/>
                  </a:lnTo>
                  <a:lnTo>
                    <a:pt x="8808" y="9644"/>
                  </a:lnTo>
                  <a:lnTo>
                    <a:pt x="8718" y="9169"/>
                  </a:lnTo>
                  <a:lnTo>
                    <a:pt x="8605" y="8695"/>
                  </a:lnTo>
                  <a:lnTo>
                    <a:pt x="8492" y="8221"/>
                  </a:lnTo>
                  <a:lnTo>
                    <a:pt x="8357" y="7747"/>
                  </a:lnTo>
                  <a:lnTo>
                    <a:pt x="8199" y="7295"/>
                  </a:lnTo>
                  <a:lnTo>
                    <a:pt x="8018" y="6843"/>
                  </a:lnTo>
                  <a:lnTo>
                    <a:pt x="7815" y="6392"/>
                  </a:lnTo>
                  <a:lnTo>
                    <a:pt x="7611" y="5940"/>
                  </a:lnTo>
                  <a:lnTo>
                    <a:pt x="7386" y="5511"/>
                  </a:lnTo>
                  <a:lnTo>
                    <a:pt x="7137" y="5082"/>
                  </a:lnTo>
                  <a:lnTo>
                    <a:pt x="6889" y="4675"/>
                  </a:lnTo>
                  <a:lnTo>
                    <a:pt x="6595" y="4269"/>
                  </a:lnTo>
                  <a:lnTo>
                    <a:pt x="6324" y="3862"/>
                  </a:lnTo>
                  <a:lnTo>
                    <a:pt x="5850" y="3298"/>
                  </a:lnTo>
                  <a:lnTo>
                    <a:pt x="5353" y="2733"/>
                  </a:lnTo>
                  <a:lnTo>
                    <a:pt x="4834" y="2236"/>
                  </a:lnTo>
                  <a:lnTo>
                    <a:pt x="4292" y="1739"/>
                  </a:lnTo>
                  <a:lnTo>
                    <a:pt x="3727" y="1288"/>
                  </a:lnTo>
                  <a:lnTo>
                    <a:pt x="3140" y="881"/>
                  </a:lnTo>
                  <a:lnTo>
                    <a:pt x="2508" y="497"/>
                  </a:lnTo>
                  <a:lnTo>
                    <a:pt x="1875" y="136"/>
                  </a:lnTo>
                  <a:lnTo>
                    <a:pt x="1627" y="46"/>
                  </a:lnTo>
                  <a:lnTo>
                    <a:pt x="1379" y="1"/>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329" name="Google Shape;2329;p15"/>
            <p:cNvSpPr/>
            <p:nvPr/>
          </p:nvSpPr>
          <p:spPr>
            <a:xfrm>
              <a:off x="2607450" y="-1081675"/>
              <a:ext cx="260300" cy="245625"/>
            </a:xfrm>
            <a:custGeom>
              <a:avLst/>
              <a:gdLst/>
              <a:ahLst/>
              <a:cxnLst/>
              <a:rect l="l" t="t" r="r" b="b"/>
              <a:pathLst>
                <a:path w="10412" h="9825" extrusionOk="0">
                  <a:moveTo>
                    <a:pt x="1198" y="0"/>
                  </a:moveTo>
                  <a:lnTo>
                    <a:pt x="949" y="46"/>
                  </a:lnTo>
                  <a:lnTo>
                    <a:pt x="723" y="136"/>
                  </a:lnTo>
                  <a:lnTo>
                    <a:pt x="497" y="271"/>
                  </a:lnTo>
                  <a:lnTo>
                    <a:pt x="317" y="430"/>
                  </a:lnTo>
                  <a:lnTo>
                    <a:pt x="159" y="655"/>
                  </a:lnTo>
                  <a:lnTo>
                    <a:pt x="114" y="768"/>
                  </a:lnTo>
                  <a:lnTo>
                    <a:pt x="46" y="904"/>
                  </a:lnTo>
                  <a:lnTo>
                    <a:pt x="23" y="1017"/>
                  </a:lnTo>
                  <a:lnTo>
                    <a:pt x="1" y="1152"/>
                  </a:lnTo>
                  <a:lnTo>
                    <a:pt x="1" y="1423"/>
                  </a:lnTo>
                  <a:lnTo>
                    <a:pt x="23" y="1672"/>
                  </a:lnTo>
                  <a:lnTo>
                    <a:pt x="114" y="1897"/>
                  </a:lnTo>
                  <a:lnTo>
                    <a:pt x="249" y="2123"/>
                  </a:lnTo>
                  <a:lnTo>
                    <a:pt x="430" y="2304"/>
                  </a:lnTo>
                  <a:lnTo>
                    <a:pt x="633" y="2462"/>
                  </a:lnTo>
                  <a:lnTo>
                    <a:pt x="768" y="2507"/>
                  </a:lnTo>
                  <a:lnTo>
                    <a:pt x="881" y="2575"/>
                  </a:lnTo>
                  <a:lnTo>
                    <a:pt x="1469" y="2778"/>
                  </a:lnTo>
                  <a:lnTo>
                    <a:pt x="2033" y="3027"/>
                  </a:lnTo>
                  <a:lnTo>
                    <a:pt x="2598" y="3298"/>
                  </a:lnTo>
                  <a:lnTo>
                    <a:pt x="3140" y="3614"/>
                  </a:lnTo>
                  <a:lnTo>
                    <a:pt x="3659" y="3930"/>
                  </a:lnTo>
                  <a:lnTo>
                    <a:pt x="4156" y="4291"/>
                  </a:lnTo>
                  <a:lnTo>
                    <a:pt x="4653" y="4698"/>
                  </a:lnTo>
                  <a:lnTo>
                    <a:pt x="5127" y="5104"/>
                  </a:lnTo>
                  <a:lnTo>
                    <a:pt x="5556" y="5533"/>
                  </a:lnTo>
                  <a:lnTo>
                    <a:pt x="5963" y="5985"/>
                  </a:lnTo>
                  <a:lnTo>
                    <a:pt x="6346" y="6437"/>
                  </a:lnTo>
                  <a:lnTo>
                    <a:pt x="6708" y="6933"/>
                  </a:lnTo>
                  <a:lnTo>
                    <a:pt x="7047" y="7430"/>
                  </a:lnTo>
                  <a:lnTo>
                    <a:pt x="7340" y="7950"/>
                  </a:lnTo>
                  <a:lnTo>
                    <a:pt x="7634" y="8469"/>
                  </a:lnTo>
                  <a:lnTo>
                    <a:pt x="7882" y="9011"/>
                  </a:lnTo>
                  <a:lnTo>
                    <a:pt x="7950" y="9169"/>
                  </a:lnTo>
                  <a:lnTo>
                    <a:pt x="8040" y="9305"/>
                  </a:lnTo>
                  <a:lnTo>
                    <a:pt x="8153" y="9418"/>
                  </a:lnTo>
                  <a:lnTo>
                    <a:pt x="8266" y="9531"/>
                  </a:lnTo>
                  <a:lnTo>
                    <a:pt x="8402" y="9621"/>
                  </a:lnTo>
                  <a:lnTo>
                    <a:pt x="8560" y="9711"/>
                  </a:lnTo>
                  <a:lnTo>
                    <a:pt x="8740" y="9756"/>
                  </a:lnTo>
                  <a:lnTo>
                    <a:pt x="8898" y="9802"/>
                  </a:lnTo>
                  <a:lnTo>
                    <a:pt x="9079" y="9824"/>
                  </a:lnTo>
                  <a:lnTo>
                    <a:pt x="9260" y="9802"/>
                  </a:lnTo>
                  <a:lnTo>
                    <a:pt x="9440" y="9779"/>
                  </a:lnTo>
                  <a:lnTo>
                    <a:pt x="9598" y="9711"/>
                  </a:lnTo>
                  <a:lnTo>
                    <a:pt x="9734" y="9643"/>
                  </a:lnTo>
                  <a:lnTo>
                    <a:pt x="9847" y="9576"/>
                  </a:lnTo>
                  <a:lnTo>
                    <a:pt x="10050" y="9418"/>
                  </a:lnTo>
                  <a:lnTo>
                    <a:pt x="10208" y="9214"/>
                  </a:lnTo>
                  <a:lnTo>
                    <a:pt x="10321" y="8989"/>
                  </a:lnTo>
                  <a:lnTo>
                    <a:pt x="10389" y="8740"/>
                  </a:lnTo>
                  <a:lnTo>
                    <a:pt x="10411" y="8492"/>
                  </a:lnTo>
                  <a:lnTo>
                    <a:pt x="10389" y="8221"/>
                  </a:lnTo>
                  <a:lnTo>
                    <a:pt x="10344" y="8108"/>
                  </a:lnTo>
                  <a:lnTo>
                    <a:pt x="10299" y="7972"/>
                  </a:lnTo>
                  <a:lnTo>
                    <a:pt x="10005" y="7295"/>
                  </a:lnTo>
                  <a:lnTo>
                    <a:pt x="9644" y="6662"/>
                  </a:lnTo>
                  <a:lnTo>
                    <a:pt x="9282" y="6030"/>
                  </a:lnTo>
                  <a:lnTo>
                    <a:pt x="8876" y="5420"/>
                  </a:lnTo>
                  <a:lnTo>
                    <a:pt x="8424" y="4833"/>
                  </a:lnTo>
                  <a:lnTo>
                    <a:pt x="7972" y="4246"/>
                  </a:lnTo>
                  <a:lnTo>
                    <a:pt x="7453" y="3704"/>
                  </a:lnTo>
                  <a:lnTo>
                    <a:pt x="6934" y="3185"/>
                  </a:lnTo>
                  <a:lnTo>
                    <a:pt x="6346" y="2665"/>
                  </a:lnTo>
                  <a:lnTo>
                    <a:pt x="5759" y="2191"/>
                  </a:lnTo>
                  <a:lnTo>
                    <a:pt x="5127" y="1739"/>
                  </a:lnTo>
                  <a:lnTo>
                    <a:pt x="4495" y="1333"/>
                  </a:lnTo>
                  <a:lnTo>
                    <a:pt x="3817" y="972"/>
                  </a:lnTo>
                  <a:lnTo>
                    <a:pt x="3140" y="633"/>
                  </a:lnTo>
                  <a:lnTo>
                    <a:pt x="2440" y="317"/>
                  </a:lnTo>
                  <a:lnTo>
                    <a:pt x="1740" y="68"/>
                  </a:lnTo>
                  <a:lnTo>
                    <a:pt x="1604" y="23"/>
                  </a:lnTo>
                  <a:lnTo>
                    <a:pt x="1469"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330" name="Google Shape;2330;p15"/>
            <p:cNvSpPr/>
            <p:nvPr/>
          </p:nvSpPr>
          <p:spPr>
            <a:xfrm>
              <a:off x="1409975" y="-442000"/>
              <a:ext cx="207225" cy="321275"/>
            </a:xfrm>
            <a:custGeom>
              <a:avLst/>
              <a:gdLst/>
              <a:ahLst/>
              <a:cxnLst/>
              <a:rect l="l" t="t" r="r" b="b"/>
              <a:pathLst>
                <a:path w="8289" h="12851" extrusionOk="0">
                  <a:moveTo>
                    <a:pt x="1311" y="0"/>
                  </a:moveTo>
                  <a:lnTo>
                    <a:pt x="1062" y="23"/>
                  </a:lnTo>
                  <a:lnTo>
                    <a:pt x="814" y="91"/>
                  </a:lnTo>
                  <a:lnTo>
                    <a:pt x="588" y="204"/>
                  </a:lnTo>
                  <a:lnTo>
                    <a:pt x="407" y="362"/>
                  </a:lnTo>
                  <a:lnTo>
                    <a:pt x="227" y="542"/>
                  </a:lnTo>
                  <a:lnTo>
                    <a:pt x="114" y="746"/>
                  </a:lnTo>
                  <a:lnTo>
                    <a:pt x="46" y="994"/>
                  </a:lnTo>
                  <a:lnTo>
                    <a:pt x="1" y="1265"/>
                  </a:lnTo>
                  <a:lnTo>
                    <a:pt x="1" y="1739"/>
                  </a:lnTo>
                  <a:lnTo>
                    <a:pt x="23" y="2236"/>
                  </a:lnTo>
                  <a:lnTo>
                    <a:pt x="69" y="2733"/>
                  </a:lnTo>
                  <a:lnTo>
                    <a:pt x="114" y="3207"/>
                  </a:lnTo>
                  <a:lnTo>
                    <a:pt x="181" y="3704"/>
                  </a:lnTo>
                  <a:lnTo>
                    <a:pt x="294" y="4178"/>
                  </a:lnTo>
                  <a:lnTo>
                    <a:pt x="385" y="4652"/>
                  </a:lnTo>
                  <a:lnTo>
                    <a:pt x="520" y="5127"/>
                  </a:lnTo>
                  <a:lnTo>
                    <a:pt x="656" y="5578"/>
                  </a:lnTo>
                  <a:lnTo>
                    <a:pt x="836" y="6053"/>
                  </a:lnTo>
                  <a:lnTo>
                    <a:pt x="1017" y="6504"/>
                  </a:lnTo>
                  <a:lnTo>
                    <a:pt x="1198" y="6956"/>
                  </a:lnTo>
                  <a:lnTo>
                    <a:pt x="1424" y="7385"/>
                  </a:lnTo>
                  <a:lnTo>
                    <a:pt x="1649" y="7814"/>
                  </a:lnTo>
                  <a:lnTo>
                    <a:pt x="1898" y="8243"/>
                  </a:lnTo>
                  <a:lnTo>
                    <a:pt x="2169" y="8672"/>
                  </a:lnTo>
                  <a:lnTo>
                    <a:pt x="2462" y="9101"/>
                  </a:lnTo>
                  <a:lnTo>
                    <a:pt x="2778" y="9508"/>
                  </a:lnTo>
                  <a:lnTo>
                    <a:pt x="3095" y="9914"/>
                  </a:lnTo>
                  <a:lnTo>
                    <a:pt x="3433" y="10298"/>
                  </a:lnTo>
                  <a:lnTo>
                    <a:pt x="3772" y="10660"/>
                  </a:lnTo>
                  <a:lnTo>
                    <a:pt x="4156" y="11021"/>
                  </a:lnTo>
                  <a:lnTo>
                    <a:pt x="4517" y="11360"/>
                  </a:lnTo>
                  <a:lnTo>
                    <a:pt x="4924" y="11676"/>
                  </a:lnTo>
                  <a:lnTo>
                    <a:pt x="5263" y="11947"/>
                  </a:lnTo>
                  <a:lnTo>
                    <a:pt x="5624" y="12195"/>
                  </a:lnTo>
                  <a:lnTo>
                    <a:pt x="5985" y="12444"/>
                  </a:lnTo>
                  <a:lnTo>
                    <a:pt x="6347" y="12669"/>
                  </a:lnTo>
                  <a:lnTo>
                    <a:pt x="6595" y="12782"/>
                  </a:lnTo>
                  <a:lnTo>
                    <a:pt x="6843" y="12850"/>
                  </a:lnTo>
                  <a:lnTo>
                    <a:pt x="7092" y="12850"/>
                  </a:lnTo>
                  <a:lnTo>
                    <a:pt x="7340" y="12828"/>
                  </a:lnTo>
                  <a:lnTo>
                    <a:pt x="7566" y="12737"/>
                  </a:lnTo>
                  <a:lnTo>
                    <a:pt x="7769" y="12602"/>
                  </a:lnTo>
                  <a:lnTo>
                    <a:pt x="7973" y="12444"/>
                  </a:lnTo>
                  <a:lnTo>
                    <a:pt x="8131" y="12240"/>
                  </a:lnTo>
                  <a:lnTo>
                    <a:pt x="8221" y="11992"/>
                  </a:lnTo>
                  <a:lnTo>
                    <a:pt x="8289" y="11744"/>
                  </a:lnTo>
                  <a:lnTo>
                    <a:pt x="8289" y="11495"/>
                  </a:lnTo>
                  <a:lnTo>
                    <a:pt x="8266" y="11269"/>
                  </a:lnTo>
                  <a:lnTo>
                    <a:pt x="8176" y="11021"/>
                  </a:lnTo>
                  <a:lnTo>
                    <a:pt x="8063" y="10818"/>
                  </a:lnTo>
                  <a:lnTo>
                    <a:pt x="7882" y="10614"/>
                  </a:lnTo>
                  <a:lnTo>
                    <a:pt x="7679" y="10479"/>
                  </a:lnTo>
                  <a:lnTo>
                    <a:pt x="7182" y="10163"/>
                  </a:lnTo>
                  <a:lnTo>
                    <a:pt x="6708" y="9801"/>
                  </a:lnTo>
                  <a:lnTo>
                    <a:pt x="6256" y="9440"/>
                  </a:lnTo>
                  <a:lnTo>
                    <a:pt x="5805" y="9056"/>
                  </a:lnTo>
                  <a:lnTo>
                    <a:pt x="5398" y="8627"/>
                  </a:lnTo>
                  <a:lnTo>
                    <a:pt x="5014" y="8198"/>
                  </a:lnTo>
                  <a:lnTo>
                    <a:pt x="4653" y="7724"/>
                  </a:lnTo>
                  <a:lnTo>
                    <a:pt x="4314" y="7249"/>
                  </a:lnTo>
                  <a:lnTo>
                    <a:pt x="4088" y="6911"/>
                  </a:lnTo>
                  <a:lnTo>
                    <a:pt x="3908" y="6572"/>
                  </a:lnTo>
                  <a:lnTo>
                    <a:pt x="3704" y="6211"/>
                  </a:lnTo>
                  <a:lnTo>
                    <a:pt x="3546" y="5872"/>
                  </a:lnTo>
                  <a:lnTo>
                    <a:pt x="3388" y="5511"/>
                  </a:lnTo>
                  <a:lnTo>
                    <a:pt x="3230" y="5149"/>
                  </a:lnTo>
                  <a:lnTo>
                    <a:pt x="3117" y="4765"/>
                  </a:lnTo>
                  <a:lnTo>
                    <a:pt x="2982" y="4404"/>
                  </a:lnTo>
                  <a:lnTo>
                    <a:pt x="2891" y="4020"/>
                  </a:lnTo>
                  <a:lnTo>
                    <a:pt x="2801" y="3636"/>
                  </a:lnTo>
                  <a:lnTo>
                    <a:pt x="2733" y="3252"/>
                  </a:lnTo>
                  <a:lnTo>
                    <a:pt x="2666" y="2868"/>
                  </a:lnTo>
                  <a:lnTo>
                    <a:pt x="2620" y="2484"/>
                  </a:lnTo>
                  <a:lnTo>
                    <a:pt x="2598" y="2101"/>
                  </a:lnTo>
                  <a:lnTo>
                    <a:pt x="2575" y="1694"/>
                  </a:lnTo>
                  <a:lnTo>
                    <a:pt x="2575" y="1310"/>
                  </a:lnTo>
                  <a:lnTo>
                    <a:pt x="2553" y="1039"/>
                  </a:lnTo>
                  <a:lnTo>
                    <a:pt x="2485" y="791"/>
                  </a:lnTo>
                  <a:lnTo>
                    <a:pt x="2372" y="587"/>
                  </a:lnTo>
                  <a:lnTo>
                    <a:pt x="2214" y="384"/>
                  </a:lnTo>
                  <a:lnTo>
                    <a:pt x="2033" y="226"/>
                  </a:lnTo>
                  <a:lnTo>
                    <a:pt x="1807" y="91"/>
                  </a:lnTo>
                  <a:lnTo>
                    <a:pt x="1582" y="23"/>
                  </a:lnTo>
                  <a:lnTo>
                    <a:pt x="1311" y="0"/>
                  </a:lnTo>
                  <a:close/>
                </a:path>
              </a:pathLst>
            </a:custGeom>
            <a:solidFill>
              <a:schemeClr val="lt2"/>
            </a:solidFill>
            <a:ln>
              <a:noFill/>
            </a:ln>
          </p:spPr>
          <p:txBody>
            <a:bodyPr spcFirstLastPara="1" wrap="square" lIns="91425" tIns="91425" rIns="91425" bIns="91425" anchor="ctr" anchorCtr="0">
              <a:noAutofit/>
            </a:bodyPr>
            <a:lstStyle/>
            <a:p>
              <a:pPr defTabSz="914423">
                <a:defRPr/>
              </a:pPr>
              <a:endParaRPr sz="1800"/>
            </a:p>
          </p:txBody>
        </p:sp>
        <p:sp>
          <p:nvSpPr>
            <p:cNvPr id="2331" name="Google Shape;2331;p15"/>
            <p:cNvSpPr/>
            <p:nvPr/>
          </p:nvSpPr>
          <p:spPr>
            <a:xfrm>
              <a:off x="1336575" y="-254575"/>
              <a:ext cx="247875" cy="258050"/>
            </a:xfrm>
            <a:custGeom>
              <a:avLst/>
              <a:gdLst/>
              <a:ahLst/>
              <a:cxnLst/>
              <a:rect l="l" t="t" r="r" b="b"/>
              <a:pathLst>
                <a:path w="9915" h="10322" extrusionOk="0">
                  <a:moveTo>
                    <a:pt x="1401" y="1"/>
                  </a:moveTo>
                  <a:lnTo>
                    <a:pt x="1130" y="23"/>
                  </a:lnTo>
                  <a:lnTo>
                    <a:pt x="995" y="46"/>
                  </a:lnTo>
                  <a:lnTo>
                    <a:pt x="882" y="69"/>
                  </a:lnTo>
                  <a:lnTo>
                    <a:pt x="746" y="136"/>
                  </a:lnTo>
                  <a:lnTo>
                    <a:pt x="633" y="204"/>
                  </a:lnTo>
                  <a:lnTo>
                    <a:pt x="430" y="340"/>
                  </a:lnTo>
                  <a:lnTo>
                    <a:pt x="249" y="543"/>
                  </a:lnTo>
                  <a:lnTo>
                    <a:pt x="114" y="746"/>
                  </a:lnTo>
                  <a:lnTo>
                    <a:pt x="24" y="995"/>
                  </a:lnTo>
                  <a:lnTo>
                    <a:pt x="1" y="1243"/>
                  </a:lnTo>
                  <a:lnTo>
                    <a:pt x="1" y="1514"/>
                  </a:lnTo>
                  <a:lnTo>
                    <a:pt x="24" y="1627"/>
                  </a:lnTo>
                  <a:lnTo>
                    <a:pt x="69" y="1762"/>
                  </a:lnTo>
                  <a:lnTo>
                    <a:pt x="340" y="2462"/>
                  </a:lnTo>
                  <a:lnTo>
                    <a:pt x="633" y="3117"/>
                  </a:lnTo>
                  <a:lnTo>
                    <a:pt x="949" y="3772"/>
                  </a:lnTo>
                  <a:lnTo>
                    <a:pt x="1333" y="4427"/>
                  </a:lnTo>
                  <a:lnTo>
                    <a:pt x="1717" y="5037"/>
                  </a:lnTo>
                  <a:lnTo>
                    <a:pt x="2146" y="5624"/>
                  </a:lnTo>
                  <a:lnTo>
                    <a:pt x="2621" y="6211"/>
                  </a:lnTo>
                  <a:lnTo>
                    <a:pt x="3117" y="6776"/>
                  </a:lnTo>
                  <a:lnTo>
                    <a:pt x="3501" y="7160"/>
                  </a:lnTo>
                  <a:lnTo>
                    <a:pt x="3885" y="7521"/>
                  </a:lnTo>
                  <a:lnTo>
                    <a:pt x="4269" y="7882"/>
                  </a:lnTo>
                  <a:lnTo>
                    <a:pt x="4676" y="8221"/>
                  </a:lnTo>
                  <a:lnTo>
                    <a:pt x="5082" y="8515"/>
                  </a:lnTo>
                  <a:lnTo>
                    <a:pt x="5489" y="8808"/>
                  </a:lnTo>
                  <a:lnTo>
                    <a:pt x="5895" y="9079"/>
                  </a:lnTo>
                  <a:lnTo>
                    <a:pt x="6324" y="9328"/>
                  </a:lnTo>
                  <a:lnTo>
                    <a:pt x="6753" y="9576"/>
                  </a:lnTo>
                  <a:lnTo>
                    <a:pt x="7182" y="9802"/>
                  </a:lnTo>
                  <a:lnTo>
                    <a:pt x="7634" y="10028"/>
                  </a:lnTo>
                  <a:lnTo>
                    <a:pt x="8108" y="10231"/>
                  </a:lnTo>
                  <a:lnTo>
                    <a:pt x="8221" y="10276"/>
                  </a:lnTo>
                  <a:lnTo>
                    <a:pt x="8357" y="10299"/>
                  </a:lnTo>
                  <a:lnTo>
                    <a:pt x="8605" y="10321"/>
                  </a:lnTo>
                  <a:lnTo>
                    <a:pt x="8876" y="10299"/>
                  </a:lnTo>
                  <a:lnTo>
                    <a:pt x="9102" y="10231"/>
                  </a:lnTo>
                  <a:lnTo>
                    <a:pt x="9328" y="10096"/>
                  </a:lnTo>
                  <a:lnTo>
                    <a:pt x="9531" y="9938"/>
                  </a:lnTo>
                  <a:lnTo>
                    <a:pt x="9689" y="9734"/>
                  </a:lnTo>
                  <a:lnTo>
                    <a:pt x="9757" y="9621"/>
                  </a:lnTo>
                  <a:lnTo>
                    <a:pt x="9825" y="9508"/>
                  </a:lnTo>
                  <a:lnTo>
                    <a:pt x="9870" y="9373"/>
                  </a:lnTo>
                  <a:lnTo>
                    <a:pt x="9892" y="9260"/>
                  </a:lnTo>
                  <a:lnTo>
                    <a:pt x="9915" y="8989"/>
                  </a:lnTo>
                  <a:lnTo>
                    <a:pt x="9892" y="8741"/>
                  </a:lnTo>
                  <a:lnTo>
                    <a:pt x="9825" y="8492"/>
                  </a:lnTo>
                  <a:lnTo>
                    <a:pt x="9712" y="8266"/>
                  </a:lnTo>
                  <a:lnTo>
                    <a:pt x="9554" y="8063"/>
                  </a:lnTo>
                  <a:lnTo>
                    <a:pt x="9350" y="7905"/>
                  </a:lnTo>
                  <a:lnTo>
                    <a:pt x="9237" y="7837"/>
                  </a:lnTo>
                  <a:lnTo>
                    <a:pt x="9102" y="7792"/>
                  </a:lnTo>
                  <a:lnTo>
                    <a:pt x="8537" y="7521"/>
                  </a:lnTo>
                  <a:lnTo>
                    <a:pt x="7995" y="7250"/>
                  </a:lnTo>
                  <a:lnTo>
                    <a:pt x="7453" y="6934"/>
                  </a:lnTo>
                  <a:lnTo>
                    <a:pt x="6934" y="6595"/>
                  </a:lnTo>
                  <a:lnTo>
                    <a:pt x="6437" y="6234"/>
                  </a:lnTo>
                  <a:lnTo>
                    <a:pt x="5940" y="5827"/>
                  </a:lnTo>
                  <a:lnTo>
                    <a:pt x="5489" y="5421"/>
                  </a:lnTo>
                  <a:lnTo>
                    <a:pt x="5037" y="4969"/>
                  </a:lnTo>
                  <a:lnTo>
                    <a:pt x="4631" y="4518"/>
                  </a:lnTo>
                  <a:lnTo>
                    <a:pt x="4269" y="4043"/>
                  </a:lnTo>
                  <a:lnTo>
                    <a:pt x="3908" y="3546"/>
                  </a:lnTo>
                  <a:lnTo>
                    <a:pt x="3592" y="3050"/>
                  </a:lnTo>
                  <a:lnTo>
                    <a:pt x="3276" y="2530"/>
                  </a:lnTo>
                  <a:lnTo>
                    <a:pt x="3005" y="1988"/>
                  </a:lnTo>
                  <a:lnTo>
                    <a:pt x="2779" y="1446"/>
                  </a:lnTo>
                  <a:lnTo>
                    <a:pt x="2553" y="882"/>
                  </a:lnTo>
                  <a:lnTo>
                    <a:pt x="2508" y="769"/>
                  </a:lnTo>
                  <a:lnTo>
                    <a:pt x="2440" y="633"/>
                  </a:lnTo>
                  <a:lnTo>
                    <a:pt x="2282" y="430"/>
                  </a:lnTo>
                  <a:lnTo>
                    <a:pt x="2101" y="272"/>
                  </a:lnTo>
                  <a:lnTo>
                    <a:pt x="1875" y="136"/>
                  </a:lnTo>
                  <a:lnTo>
                    <a:pt x="1650" y="46"/>
                  </a:lnTo>
                  <a:lnTo>
                    <a:pt x="1401"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332" name="Google Shape;2332;p15"/>
            <p:cNvSpPr/>
            <p:nvPr/>
          </p:nvSpPr>
          <p:spPr>
            <a:xfrm>
              <a:off x="2010700" y="23775"/>
              <a:ext cx="330300" cy="102225"/>
            </a:xfrm>
            <a:custGeom>
              <a:avLst/>
              <a:gdLst/>
              <a:ahLst/>
              <a:cxnLst/>
              <a:rect l="l" t="t" r="r" b="b"/>
              <a:pathLst>
                <a:path w="13212" h="4089" extrusionOk="0">
                  <a:moveTo>
                    <a:pt x="11789" y="0"/>
                  </a:moveTo>
                  <a:lnTo>
                    <a:pt x="11540" y="46"/>
                  </a:lnTo>
                  <a:lnTo>
                    <a:pt x="11405" y="91"/>
                  </a:lnTo>
                  <a:lnTo>
                    <a:pt x="11292" y="136"/>
                  </a:lnTo>
                  <a:lnTo>
                    <a:pt x="10727" y="430"/>
                  </a:lnTo>
                  <a:lnTo>
                    <a:pt x="10163" y="655"/>
                  </a:lnTo>
                  <a:lnTo>
                    <a:pt x="9575" y="859"/>
                  </a:lnTo>
                  <a:lnTo>
                    <a:pt x="8988" y="1039"/>
                  </a:lnTo>
                  <a:lnTo>
                    <a:pt x="8379" y="1197"/>
                  </a:lnTo>
                  <a:lnTo>
                    <a:pt x="7769" y="1310"/>
                  </a:lnTo>
                  <a:lnTo>
                    <a:pt x="7137" y="1401"/>
                  </a:lnTo>
                  <a:lnTo>
                    <a:pt x="6527" y="1446"/>
                  </a:lnTo>
                  <a:lnTo>
                    <a:pt x="5307" y="1446"/>
                  </a:lnTo>
                  <a:lnTo>
                    <a:pt x="4698" y="1401"/>
                  </a:lnTo>
                  <a:lnTo>
                    <a:pt x="4110" y="1333"/>
                  </a:lnTo>
                  <a:lnTo>
                    <a:pt x="3523" y="1220"/>
                  </a:lnTo>
                  <a:lnTo>
                    <a:pt x="2936" y="1084"/>
                  </a:lnTo>
                  <a:lnTo>
                    <a:pt x="2371" y="904"/>
                  </a:lnTo>
                  <a:lnTo>
                    <a:pt x="1784" y="723"/>
                  </a:lnTo>
                  <a:lnTo>
                    <a:pt x="1671" y="678"/>
                  </a:lnTo>
                  <a:lnTo>
                    <a:pt x="1536" y="655"/>
                  </a:lnTo>
                  <a:lnTo>
                    <a:pt x="1287" y="633"/>
                  </a:lnTo>
                  <a:lnTo>
                    <a:pt x="1016" y="678"/>
                  </a:lnTo>
                  <a:lnTo>
                    <a:pt x="791" y="746"/>
                  </a:lnTo>
                  <a:lnTo>
                    <a:pt x="565" y="881"/>
                  </a:lnTo>
                  <a:lnTo>
                    <a:pt x="362" y="1039"/>
                  </a:lnTo>
                  <a:lnTo>
                    <a:pt x="203" y="1243"/>
                  </a:lnTo>
                  <a:lnTo>
                    <a:pt x="158" y="1355"/>
                  </a:lnTo>
                  <a:lnTo>
                    <a:pt x="91" y="1491"/>
                  </a:lnTo>
                  <a:lnTo>
                    <a:pt x="23" y="1694"/>
                  </a:lnTo>
                  <a:lnTo>
                    <a:pt x="0" y="1897"/>
                  </a:lnTo>
                  <a:lnTo>
                    <a:pt x="23" y="2101"/>
                  </a:lnTo>
                  <a:lnTo>
                    <a:pt x="68" y="2304"/>
                  </a:lnTo>
                  <a:lnTo>
                    <a:pt x="136" y="2507"/>
                  </a:lnTo>
                  <a:lnTo>
                    <a:pt x="226" y="2688"/>
                  </a:lnTo>
                  <a:lnTo>
                    <a:pt x="362" y="2846"/>
                  </a:lnTo>
                  <a:lnTo>
                    <a:pt x="497" y="2981"/>
                  </a:lnTo>
                  <a:lnTo>
                    <a:pt x="678" y="3094"/>
                  </a:lnTo>
                  <a:lnTo>
                    <a:pt x="858" y="3185"/>
                  </a:lnTo>
                  <a:lnTo>
                    <a:pt x="1558" y="3433"/>
                  </a:lnTo>
                  <a:lnTo>
                    <a:pt x="2259" y="3636"/>
                  </a:lnTo>
                  <a:lnTo>
                    <a:pt x="2981" y="3794"/>
                  </a:lnTo>
                  <a:lnTo>
                    <a:pt x="3704" y="3930"/>
                  </a:lnTo>
                  <a:lnTo>
                    <a:pt x="4427" y="4020"/>
                  </a:lnTo>
                  <a:lnTo>
                    <a:pt x="5172" y="4088"/>
                  </a:lnTo>
                  <a:lnTo>
                    <a:pt x="5917" y="4088"/>
                  </a:lnTo>
                  <a:lnTo>
                    <a:pt x="6662" y="4065"/>
                  </a:lnTo>
                  <a:lnTo>
                    <a:pt x="7430" y="4020"/>
                  </a:lnTo>
                  <a:lnTo>
                    <a:pt x="8198" y="3907"/>
                  </a:lnTo>
                  <a:lnTo>
                    <a:pt x="8943" y="3772"/>
                  </a:lnTo>
                  <a:lnTo>
                    <a:pt x="9688" y="3591"/>
                  </a:lnTo>
                  <a:lnTo>
                    <a:pt x="10411" y="3388"/>
                  </a:lnTo>
                  <a:lnTo>
                    <a:pt x="11111" y="3117"/>
                  </a:lnTo>
                  <a:lnTo>
                    <a:pt x="11811" y="2823"/>
                  </a:lnTo>
                  <a:lnTo>
                    <a:pt x="12511" y="2485"/>
                  </a:lnTo>
                  <a:lnTo>
                    <a:pt x="12624" y="2417"/>
                  </a:lnTo>
                  <a:lnTo>
                    <a:pt x="12737" y="2349"/>
                  </a:lnTo>
                  <a:lnTo>
                    <a:pt x="12918" y="2168"/>
                  </a:lnTo>
                  <a:lnTo>
                    <a:pt x="13053" y="1943"/>
                  </a:lnTo>
                  <a:lnTo>
                    <a:pt x="13166" y="1717"/>
                  </a:lnTo>
                  <a:lnTo>
                    <a:pt x="13211" y="1468"/>
                  </a:lnTo>
                  <a:lnTo>
                    <a:pt x="13211" y="1220"/>
                  </a:lnTo>
                  <a:lnTo>
                    <a:pt x="13166" y="949"/>
                  </a:lnTo>
                  <a:lnTo>
                    <a:pt x="13121" y="836"/>
                  </a:lnTo>
                  <a:lnTo>
                    <a:pt x="13076" y="701"/>
                  </a:lnTo>
                  <a:lnTo>
                    <a:pt x="13008" y="588"/>
                  </a:lnTo>
                  <a:lnTo>
                    <a:pt x="12918" y="475"/>
                  </a:lnTo>
                  <a:lnTo>
                    <a:pt x="12737" y="294"/>
                  </a:lnTo>
                  <a:lnTo>
                    <a:pt x="12534" y="159"/>
                  </a:lnTo>
                  <a:lnTo>
                    <a:pt x="12285" y="46"/>
                  </a:lnTo>
                  <a:lnTo>
                    <a:pt x="12037" y="0"/>
                  </a:lnTo>
                  <a:close/>
                </a:path>
              </a:pathLst>
            </a:custGeom>
            <a:solidFill>
              <a:schemeClr val="dk1"/>
            </a:solidFill>
            <a:ln>
              <a:noFill/>
            </a:ln>
          </p:spPr>
          <p:txBody>
            <a:bodyPr spcFirstLastPara="1" wrap="square" lIns="91425" tIns="91425" rIns="91425" bIns="91425" anchor="ctr" anchorCtr="0">
              <a:noAutofit/>
            </a:bodyPr>
            <a:lstStyle/>
            <a:p>
              <a:pPr defTabSz="914423">
                <a:defRPr/>
              </a:pPr>
              <a:endParaRPr sz="1800"/>
            </a:p>
          </p:txBody>
        </p:sp>
        <p:sp>
          <p:nvSpPr>
            <p:cNvPr id="2333" name="Google Shape;2333;p15"/>
            <p:cNvSpPr/>
            <p:nvPr/>
          </p:nvSpPr>
          <p:spPr>
            <a:xfrm>
              <a:off x="2030450" y="-896500"/>
              <a:ext cx="330300" cy="99400"/>
            </a:xfrm>
            <a:custGeom>
              <a:avLst/>
              <a:gdLst/>
              <a:ahLst/>
              <a:cxnLst/>
              <a:rect l="l" t="t" r="r" b="b"/>
              <a:pathLst>
                <a:path w="13212" h="3976" extrusionOk="0">
                  <a:moveTo>
                    <a:pt x="6030" y="1"/>
                  </a:moveTo>
                  <a:lnTo>
                    <a:pt x="5263" y="23"/>
                  </a:lnTo>
                  <a:lnTo>
                    <a:pt x="4495" y="91"/>
                  </a:lnTo>
                  <a:lnTo>
                    <a:pt x="3749" y="181"/>
                  </a:lnTo>
                  <a:lnTo>
                    <a:pt x="3004" y="339"/>
                  </a:lnTo>
                  <a:lnTo>
                    <a:pt x="2259" y="520"/>
                  </a:lnTo>
                  <a:lnTo>
                    <a:pt x="1536" y="746"/>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159" y="2869"/>
                  </a:lnTo>
                  <a:lnTo>
                    <a:pt x="249" y="2982"/>
                  </a:lnTo>
                  <a:lnTo>
                    <a:pt x="339" y="3117"/>
                  </a:lnTo>
                  <a:lnTo>
                    <a:pt x="430" y="3208"/>
                  </a:lnTo>
                  <a:lnTo>
                    <a:pt x="565" y="3320"/>
                  </a:lnTo>
                  <a:lnTo>
                    <a:pt x="678" y="3388"/>
                  </a:lnTo>
                  <a:lnTo>
                    <a:pt x="814" y="3456"/>
                  </a:lnTo>
                  <a:lnTo>
                    <a:pt x="972" y="3501"/>
                  </a:lnTo>
                  <a:lnTo>
                    <a:pt x="1175" y="3546"/>
                  </a:lnTo>
                  <a:lnTo>
                    <a:pt x="1378" y="3546"/>
                  </a:lnTo>
                  <a:lnTo>
                    <a:pt x="1604" y="3524"/>
                  </a:lnTo>
                  <a:lnTo>
                    <a:pt x="1807" y="3456"/>
                  </a:lnTo>
                  <a:lnTo>
                    <a:pt x="2394" y="3230"/>
                  </a:lnTo>
                  <a:lnTo>
                    <a:pt x="2982" y="3049"/>
                  </a:lnTo>
                  <a:lnTo>
                    <a:pt x="3569" y="2914"/>
                  </a:lnTo>
                  <a:lnTo>
                    <a:pt x="4179" y="2801"/>
                  </a:lnTo>
                  <a:lnTo>
                    <a:pt x="4811" y="2711"/>
                  </a:lnTo>
                  <a:lnTo>
                    <a:pt x="5421" y="2643"/>
                  </a:lnTo>
                  <a:lnTo>
                    <a:pt x="6685" y="2643"/>
                  </a:lnTo>
                  <a:lnTo>
                    <a:pt x="7295" y="2688"/>
                  </a:lnTo>
                  <a:lnTo>
                    <a:pt x="7882" y="2778"/>
                  </a:lnTo>
                  <a:lnTo>
                    <a:pt x="8492" y="2869"/>
                  </a:lnTo>
                  <a:lnTo>
                    <a:pt x="9079" y="3004"/>
                  </a:lnTo>
                  <a:lnTo>
                    <a:pt x="9644" y="3185"/>
                  </a:lnTo>
                  <a:lnTo>
                    <a:pt x="10208" y="3366"/>
                  </a:lnTo>
                  <a:lnTo>
                    <a:pt x="10773" y="3591"/>
                  </a:lnTo>
                  <a:lnTo>
                    <a:pt x="11315" y="3840"/>
                  </a:lnTo>
                  <a:lnTo>
                    <a:pt x="11428" y="3908"/>
                  </a:lnTo>
                  <a:lnTo>
                    <a:pt x="11563" y="3930"/>
                  </a:lnTo>
                  <a:lnTo>
                    <a:pt x="11812" y="3975"/>
                  </a:lnTo>
                  <a:lnTo>
                    <a:pt x="12060" y="3975"/>
                  </a:lnTo>
                  <a:lnTo>
                    <a:pt x="12308" y="3908"/>
                  </a:lnTo>
                  <a:lnTo>
                    <a:pt x="12557" y="3817"/>
                  </a:lnTo>
                  <a:lnTo>
                    <a:pt x="12760" y="3659"/>
                  </a:lnTo>
                  <a:lnTo>
                    <a:pt x="12941" y="3479"/>
                  </a:lnTo>
                  <a:lnTo>
                    <a:pt x="13009" y="3366"/>
                  </a:lnTo>
                  <a:lnTo>
                    <a:pt x="13076" y="3253"/>
                  </a:lnTo>
                  <a:lnTo>
                    <a:pt x="13121" y="3117"/>
                  </a:lnTo>
                  <a:lnTo>
                    <a:pt x="13167" y="3004"/>
                  </a:lnTo>
                  <a:lnTo>
                    <a:pt x="13212" y="2733"/>
                  </a:lnTo>
                  <a:lnTo>
                    <a:pt x="13212" y="2485"/>
                  </a:lnTo>
                  <a:lnTo>
                    <a:pt x="13144" y="2236"/>
                  </a:lnTo>
                  <a:lnTo>
                    <a:pt x="13054" y="2011"/>
                  </a:lnTo>
                  <a:lnTo>
                    <a:pt x="12896" y="1807"/>
                  </a:lnTo>
                  <a:lnTo>
                    <a:pt x="12715" y="1627"/>
                  </a:lnTo>
                  <a:lnTo>
                    <a:pt x="12602" y="1536"/>
                  </a:lnTo>
                  <a:lnTo>
                    <a:pt x="12489" y="1469"/>
                  </a:lnTo>
                  <a:lnTo>
                    <a:pt x="11812" y="1175"/>
                  </a:lnTo>
                  <a:lnTo>
                    <a:pt x="11134" y="904"/>
                  </a:lnTo>
                  <a:lnTo>
                    <a:pt x="10434" y="656"/>
                  </a:lnTo>
                  <a:lnTo>
                    <a:pt x="9734" y="452"/>
                  </a:lnTo>
                  <a:lnTo>
                    <a:pt x="9011" y="294"/>
                  </a:lnTo>
                  <a:lnTo>
                    <a:pt x="8289" y="159"/>
                  </a:lnTo>
                  <a:lnTo>
                    <a:pt x="7566" y="68"/>
                  </a:lnTo>
                  <a:lnTo>
                    <a:pt x="6798" y="23"/>
                  </a:lnTo>
                  <a:lnTo>
                    <a:pt x="6030" y="1"/>
                  </a:lnTo>
                  <a:close/>
                </a:path>
              </a:pathLst>
            </a:custGeom>
            <a:solidFill>
              <a:schemeClr val="accent1"/>
            </a:solidFill>
            <a:ln>
              <a:noFill/>
            </a:ln>
          </p:spPr>
          <p:txBody>
            <a:bodyPr spcFirstLastPara="1" wrap="square" lIns="91425" tIns="91425" rIns="91425" bIns="91425" anchor="ctr" anchorCtr="0">
              <a:noAutofit/>
            </a:bodyPr>
            <a:lstStyle/>
            <a:p>
              <a:pPr defTabSz="914423">
                <a:defRPr/>
              </a:pPr>
              <a:endParaRPr sz="1800"/>
            </a:p>
          </p:txBody>
        </p:sp>
        <p:sp>
          <p:nvSpPr>
            <p:cNvPr id="2334" name="Google Shape;2334;p15"/>
            <p:cNvSpPr/>
            <p:nvPr/>
          </p:nvSpPr>
          <p:spPr>
            <a:xfrm>
              <a:off x="2030450" y="-896500"/>
              <a:ext cx="330300" cy="99400"/>
            </a:xfrm>
            <a:custGeom>
              <a:avLst/>
              <a:gdLst/>
              <a:ahLst/>
              <a:cxnLst/>
              <a:rect l="l" t="t" r="r" b="b"/>
              <a:pathLst>
                <a:path w="13212" h="3976" fill="none" extrusionOk="0">
                  <a:moveTo>
                    <a:pt x="972" y="3501"/>
                  </a:moveTo>
                  <a:lnTo>
                    <a:pt x="972" y="3501"/>
                  </a:lnTo>
                  <a:lnTo>
                    <a:pt x="814" y="3456"/>
                  </a:lnTo>
                  <a:lnTo>
                    <a:pt x="678" y="3388"/>
                  </a:lnTo>
                  <a:lnTo>
                    <a:pt x="565" y="3320"/>
                  </a:lnTo>
                  <a:lnTo>
                    <a:pt x="430" y="3208"/>
                  </a:lnTo>
                  <a:lnTo>
                    <a:pt x="339" y="3117"/>
                  </a:lnTo>
                  <a:lnTo>
                    <a:pt x="249" y="2982"/>
                  </a:lnTo>
                  <a:lnTo>
                    <a:pt x="159" y="2869"/>
                  </a:lnTo>
                  <a:lnTo>
                    <a:pt x="91" y="2711"/>
                  </a:lnTo>
                  <a:lnTo>
                    <a:pt x="91" y="2711"/>
                  </a:lnTo>
                  <a:lnTo>
                    <a:pt x="46" y="2598"/>
                  </a:lnTo>
                  <a:lnTo>
                    <a:pt x="23" y="2462"/>
                  </a:lnTo>
                  <a:lnTo>
                    <a:pt x="1" y="2191"/>
                  </a:lnTo>
                  <a:lnTo>
                    <a:pt x="23" y="1943"/>
                  </a:lnTo>
                  <a:lnTo>
                    <a:pt x="91" y="1717"/>
                  </a:lnTo>
                  <a:lnTo>
                    <a:pt x="226" y="1491"/>
                  </a:lnTo>
                  <a:lnTo>
                    <a:pt x="385" y="1288"/>
                  </a:lnTo>
                  <a:lnTo>
                    <a:pt x="588" y="1130"/>
                  </a:lnTo>
                  <a:lnTo>
                    <a:pt x="701" y="1062"/>
                  </a:lnTo>
                  <a:lnTo>
                    <a:pt x="836" y="994"/>
                  </a:lnTo>
                  <a:lnTo>
                    <a:pt x="836" y="994"/>
                  </a:lnTo>
                  <a:lnTo>
                    <a:pt x="1536" y="746"/>
                  </a:lnTo>
                  <a:lnTo>
                    <a:pt x="2259" y="520"/>
                  </a:lnTo>
                  <a:lnTo>
                    <a:pt x="3004" y="339"/>
                  </a:lnTo>
                  <a:lnTo>
                    <a:pt x="3749" y="181"/>
                  </a:lnTo>
                  <a:lnTo>
                    <a:pt x="4495" y="91"/>
                  </a:lnTo>
                  <a:lnTo>
                    <a:pt x="5263" y="23"/>
                  </a:lnTo>
                  <a:lnTo>
                    <a:pt x="6030" y="1"/>
                  </a:lnTo>
                  <a:lnTo>
                    <a:pt x="6798" y="23"/>
                  </a:lnTo>
                  <a:lnTo>
                    <a:pt x="6798" y="23"/>
                  </a:lnTo>
                  <a:lnTo>
                    <a:pt x="7566" y="68"/>
                  </a:lnTo>
                  <a:lnTo>
                    <a:pt x="8289" y="159"/>
                  </a:lnTo>
                  <a:lnTo>
                    <a:pt x="9011" y="294"/>
                  </a:lnTo>
                  <a:lnTo>
                    <a:pt x="9734" y="452"/>
                  </a:lnTo>
                  <a:lnTo>
                    <a:pt x="10434" y="656"/>
                  </a:lnTo>
                  <a:lnTo>
                    <a:pt x="11134" y="904"/>
                  </a:lnTo>
                  <a:lnTo>
                    <a:pt x="11812" y="1175"/>
                  </a:lnTo>
                  <a:lnTo>
                    <a:pt x="12489" y="1469"/>
                  </a:lnTo>
                  <a:lnTo>
                    <a:pt x="12489" y="1469"/>
                  </a:lnTo>
                  <a:lnTo>
                    <a:pt x="12602" y="1536"/>
                  </a:lnTo>
                  <a:lnTo>
                    <a:pt x="12715" y="1627"/>
                  </a:lnTo>
                  <a:lnTo>
                    <a:pt x="12896" y="1807"/>
                  </a:lnTo>
                  <a:lnTo>
                    <a:pt x="13054" y="2011"/>
                  </a:lnTo>
                  <a:lnTo>
                    <a:pt x="13144" y="2236"/>
                  </a:lnTo>
                  <a:lnTo>
                    <a:pt x="13212" y="2485"/>
                  </a:lnTo>
                  <a:lnTo>
                    <a:pt x="13212" y="2733"/>
                  </a:lnTo>
                  <a:lnTo>
                    <a:pt x="13167" y="3004"/>
                  </a:lnTo>
                  <a:lnTo>
                    <a:pt x="13121" y="3117"/>
                  </a:lnTo>
                  <a:lnTo>
                    <a:pt x="13076" y="3253"/>
                  </a:lnTo>
                  <a:lnTo>
                    <a:pt x="13076" y="3253"/>
                  </a:lnTo>
                  <a:lnTo>
                    <a:pt x="13009" y="3366"/>
                  </a:lnTo>
                  <a:lnTo>
                    <a:pt x="12941" y="3479"/>
                  </a:lnTo>
                  <a:lnTo>
                    <a:pt x="12760" y="3659"/>
                  </a:lnTo>
                  <a:lnTo>
                    <a:pt x="12557" y="3817"/>
                  </a:lnTo>
                  <a:lnTo>
                    <a:pt x="12308" y="3908"/>
                  </a:lnTo>
                  <a:lnTo>
                    <a:pt x="12060" y="3975"/>
                  </a:lnTo>
                  <a:lnTo>
                    <a:pt x="11812" y="3975"/>
                  </a:lnTo>
                  <a:lnTo>
                    <a:pt x="11563" y="3930"/>
                  </a:lnTo>
                  <a:lnTo>
                    <a:pt x="11428" y="3908"/>
                  </a:lnTo>
                  <a:lnTo>
                    <a:pt x="11315" y="3840"/>
                  </a:lnTo>
                  <a:lnTo>
                    <a:pt x="11315" y="3840"/>
                  </a:lnTo>
                  <a:lnTo>
                    <a:pt x="10773" y="3591"/>
                  </a:lnTo>
                  <a:lnTo>
                    <a:pt x="10208" y="3366"/>
                  </a:lnTo>
                  <a:lnTo>
                    <a:pt x="9644" y="3185"/>
                  </a:lnTo>
                  <a:lnTo>
                    <a:pt x="9079" y="3004"/>
                  </a:lnTo>
                  <a:lnTo>
                    <a:pt x="8492" y="2869"/>
                  </a:lnTo>
                  <a:lnTo>
                    <a:pt x="7882" y="2778"/>
                  </a:lnTo>
                  <a:lnTo>
                    <a:pt x="7295" y="2688"/>
                  </a:lnTo>
                  <a:lnTo>
                    <a:pt x="6685" y="2643"/>
                  </a:lnTo>
                  <a:lnTo>
                    <a:pt x="6685" y="2643"/>
                  </a:lnTo>
                  <a:lnTo>
                    <a:pt x="6053" y="2643"/>
                  </a:lnTo>
                  <a:lnTo>
                    <a:pt x="5421" y="2643"/>
                  </a:lnTo>
                  <a:lnTo>
                    <a:pt x="4811" y="2711"/>
                  </a:lnTo>
                  <a:lnTo>
                    <a:pt x="4179" y="2801"/>
                  </a:lnTo>
                  <a:lnTo>
                    <a:pt x="3569" y="2914"/>
                  </a:lnTo>
                  <a:lnTo>
                    <a:pt x="2982" y="3049"/>
                  </a:lnTo>
                  <a:lnTo>
                    <a:pt x="2394" y="3230"/>
                  </a:lnTo>
                  <a:lnTo>
                    <a:pt x="1807" y="3456"/>
                  </a:lnTo>
                  <a:lnTo>
                    <a:pt x="1807" y="3456"/>
                  </a:lnTo>
                  <a:lnTo>
                    <a:pt x="1604" y="3524"/>
                  </a:lnTo>
                  <a:lnTo>
                    <a:pt x="1378" y="3546"/>
                  </a:lnTo>
                  <a:lnTo>
                    <a:pt x="1175" y="3546"/>
                  </a:lnTo>
                  <a:lnTo>
                    <a:pt x="972" y="350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35" name="Google Shape;2335;p15"/>
            <p:cNvSpPr/>
            <p:nvPr/>
          </p:nvSpPr>
          <p:spPr>
            <a:xfrm>
              <a:off x="1884225" y="-588225"/>
              <a:ext cx="440400" cy="440400"/>
            </a:xfrm>
            <a:custGeom>
              <a:avLst/>
              <a:gdLst/>
              <a:ahLst/>
              <a:cxnLst/>
              <a:rect l="l" t="t" r="r" b="b"/>
              <a:pathLst>
                <a:path w="17616" h="17616" extrusionOk="0">
                  <a:moveTo>
                    <a:pt x="8650" y="0"/>
                  </a:move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close/>
                </a:path>
              </a:pathLst>
            </a:custGeom>
            <a:solidFill>
              <a:schemeClr val="dk2"/>
            </a:solidFill>
            <a:ln>
              <a:noFill/>
            </a:ln>
          </p:spPr>
          <p:txBody>
            <a:bodyPr spcFirstLastPara="1" wrap="square" lIns="91425" tIns="91425" rIns="91425" bIns="91425" anchor="ctr" anchorCtr="0">
              <a:noAutofit/>
            </a:bodyPr>
            <a:lstStyle/>
            <a:p>
              <a:pPr defTabSz="914423">
                <a:defRPr/>
              </a:pPr>
              <a:endParaRPr sz="1800"/>
            </a:p>
          </p:txBody>
        </p:sp>
        <p:sp>
          <p:nvSpPr>
            <p:cNvPr id="2336" name="Google Shape;2336;p15"/>
            <p:cNvSpPr/>
            <p:nvPr/>
          </p:nvSpPr>
          <p:spPr>
            <a:xfrm>
              <a:off x="1884225" y="-588225"/>
              <a:ext cx="440400" cy="440400"/>
            </a:xfrm>
            <a:custGeom>
              <a:avLst/>
              <a:gdLst/>
              <a:ahLst/>
              <a:cxnLst/>
              <a:rect l="l" t="t" r="r" b="b"/>
              <a:pathLst>
                <a:path w="17616" h="17616" fill="none" extrusionOk="0">
                  <a:moveTo>
                    <a:pt x="15696" y="14295"/>
                  </a:moveTo>
                  <a:lnTo>
                    <a:pt x="15696" y="14295"/>
                  </a:lnTo>
                  <a:lnTo>
                    <a:pt x="15967" y="13934"/>
                  </a:lnTo>
                  <a:lnTo>
                    <a:pt x="16215" y="13550"/>
                  </a:lnTo>
                  <a:lnTo>
                    <a:pt x="16441" y="13166"/>
                  </a:lnTo>
                  <a:lnTo>
                    <a:pt x="16644" y="12782"/>
                  </a:lnTo>
                  <a:lnTo>
                    <a:pt x="16848" y="12398"/>
                  </a:lnTo>
                  <a:lnTo>
                    <a:pt x="17006" y="11992"/>
                  </a:lnTo>
                  <a:lnTo>
                    <a:pt x="17164" y="11585"/>
                  </a:lnTo>
                  <a:lnTo>
                    <a:pt x="17277" y="11179"/>
                  </a:lnTo>
                  <a:lnTo>
                    <a:pt x="17390" y="10750"/>
                  </a:lnTo>
                  <a:lnTo>
                    <a:pt x="17480" y="10343"/>
                  </a:lnTo>
                  <a:lnTo>
                    <a:pt x="17525" y="9914"/>
                  </a:lnTo>
                  <a:lnTo>
                    <a:pt x="17570" y="9508"/>
                  </a:lnTo>
                  <a:lnTo>
                    <a:pt x="17593" y="9079"/>
                  </a:lnTo>
                  <a:lnTo>
                    <a:pt x="17615" y="8650"/>
                  </a:lnTo>
                  <a:lnTo>
                    <a:pt x="17593" y="8221"/>
                  </a:lnTo>
                  <a:lnTo>
                    <a:pt x="17548" y="7814"/>
                  </a:lnTo>
                  <a:lnTo>
                    <a:pt x="17503" y="7385"/>
                  </a:lnTo>
                  <a:lnTo>
                    <a:pt x="17412" y="6978"/>
                  </a:lnTo>
                  <a:lnTo>
                    <a:pt x="17322" y="6572"/>
                  </a:lnTo>
                  <a:lnTo>
                    <a:pt x="17209" y="6165"/>
                  </a:lnTo>
                  <a:lnTo>
                    <a:pt x="17073" y="5759"/>
                  </a:lnTo>
                  <a:lnTo>
                    <a:pt x="16915" y="5352"/>
                  </a:lnTo>
                  <a:lnTo>
                    <a:pt x="16735" y="4969"/>
                  </a:lnTo>
                  <a:lnTo>
                    <a:pt x="16531" y="4585"/>
                  </a:lnTo>
                  <a:lnTo>
                    <a:pt x="16328" y="4223"/>
                  </a:lnTo>
                  <a:lnTo>
                    <a:pt x="16080" y="3862"/>
                  </a:lnTo>
                  <a:lnTo>
                    <a:pt x="15831" y="3501"/>
                  </a:lnTo>
                  <a:lnTo>
                    <a:pt x="15560" y="3162"/>
                  </a:lnTo>
                  <a:lnTo>
                    <a:pt x="15267" y="2823"/>
                  </a:lnTo>
                  <a:lnTo>
                    <a:pt x="14973" y="2507"/>
                  </a:lnTo>
                  <a:lnTo>
                    <a:pt x="14634" y="2213"/>
                  </a:lnTo>
                  <a:lnTo>
                    <a:pt x="14296" y="1920"/>
                  </a:lnTo>
                  <a:lnTo>
                    <a:pt x="14296" y="1920"/>
                  </a:lnTo>
                  <a:lnTo>
                    <a:pt x="13934" y="1649"/>
                  </a:lnTo>
                  <a:lnTo>
                    <a:pt x="13551" y="1400"/>
                  </a:lnTo>
                  <a:lnTo>
                    <a:pt x="13167" y="1152"/>
                  </a:lnTo>
                  <a:lnTo>
                    <a:pt x="12783" y="949"/>
                  </a:lnTo>
                  <a:lnTo>
                    <a:pt x="12399" y="768"/>
                  </a:lnTo>
                  <a:lnTo>
                    <a:pt x="11992" y="587"/>
                  </a:lnTo>
                  <a:lnTo>
                    <a:pt x="11586" y="452"/>
                  </a:lnTo>
                  <a:lnTo>
                    <a:pt x="11179" y="316"/>
                  </a:lnTo>
                  <a:lnTo>
                    <a:pt x="10750" y="226"/>
                  </a:lnTo>
                  <a:lnTo>
                    <a:pt x="10344" y="136"/>
                  </a:lnTo>
                  <a:lnTo>
                    <a:pt x="9915" y="68"/>
                  </a:lnTo>
                  <a:lnTo>
                    <a:pt x="9508" y="23"/>
                  </a:lnTo>
                  <a:lnTo>
                    <a:pt x="9079" y="0"/>
                  </a:lnTo>
                  <a:lnTo>
                    <a:pt x="8650" y="0"/>
                  </a:lnTo>
                  <a:lnTo>
                    <a:pt x="8221" y="23"/>
                  </a:lnTo>
                  <a:lnTo>
                    <a:pt x="7814" y="45"/>
                  </a:lnTo>
                  <a:lnTo>
                    <a:pt x="7385" y="113"/>
                  </a:lnTo>
                  <a:lnTo>
                    <a:pt x="6979" y="181"/>
                  </a:lnTo>
                  <a:lnTo>
                    <a:pt x="6572" y="294"/>
                  </a:lnTo>
                  <a:lnTo>
                    <a:pt x="6166" y="407"/>
                  </a:lnTo>
                  <a:lnTo>
                    <a:pt x="5759" y="542"/>
                  </a:lnTo>
                  <a:lnTo>
                    <a:pt x="5353" y="700"/>
                  </a:lnTo>
                  <a:lnTo>
                    <a:pt x="4969" y="881"/>
                  </a:lnTo>
                  <a:lnTo>
                    <a:pt x="4585" y="1062"/>
                  </a:lnTo>
                  <a:lnTo>
                    <a:pt x="4224" y="1287"/>
                  </a:lnTo>
                  <a:lnTo>
                    <a:pt x="3862" y="1513"/>
                  </a:lnTo>
                  <a:lnTo>
                    <a:pt x="3501" y="1762"/>
                  </a:lnTo>
                  <a:lnTo>
                    <a:pt x="3162" y="2033"/>
                  </a:lnTo>
                  <a:lnTo>
                    <a:pt x="2824" y="2326"/>
                  </a:lnTo>
                  <a:lnTo>
                    <a:pt x="2507" y="2642"/>
                  </a:lnTo>
                  <a:lnTo>
                    <a:pt x="2214" y="2981"/>
                  </a:lnTo>
                  <a:lnTo>
                    <a:pt x="1920" y="3320"/>
                  </a:lnTo>
                  <a:lnTo>
                    <a:pt x="1920" y="3320"/>
                  </a:lnTo>
                  <a:lnTo>
                    <a:pt x="1649" y="3681"/>
                  </a:lnTo>
                  <a:lnTo>
                    <a:pt x="1378" y="4043"/>
                  </a:lnTo>
                  <a:lnTo>
                    <a:pt x="1152" y="4427"/>
                  </a:lnTo>
                  <a:lnTo>
                    <a:pt x="949" y="4810"/>
                  </a:lnTo>
                  <a:lnTo>
                    <a:pt x="768" y="5217"/>
                  </a:lnTo>
                  <a:lnTo>
                    <a:pt x="588" y="5623"/>
                  </a:lnTo>
                  <a:lnTo>
                    <a:pt x="452" y="6007"/>
                  </a:lnTo>
                  <a:lnTo>
                    <a:pt x="317" y="6436"/>
                  </a:lnTo>
                  <a:lnTo>
                    <a:pt x="204" y="6843"/>
                  </a:lnTo>
                  <a:lnTo>
                    <a:pt x="136" y="7272"/>
                  </a:lnTo>
                  <a:lnTo>
                    <a:pt x="68" y="7679"/>
                  </a:lnTo>
                  <a:lnTo>
                    <a:pt x="23" y="8108"/>
                  </a:lnTo>
                  <a:lnTo>
                    <a:pt x="1" y="8537"/>
                  </a:lnTo>
                  <a:lnTo>
                    <a:pt x="1" y="8943"/>
                  </a:lnTo>
                  <a:lnTo>
                    <a:pt x="23" y="9372"/>
                  </a:lnTo>
                  <a:lnTo>
                    <a:pt x="46" y="9801"/>
                  </a:lnTo>
                  <a:lnTo>
                    <a:pt x="114" y="10208"/>
                  </a:lnTo>
                  <a:lnTo>
                    <a:pt x="181" y="10637"/>
                  </a:lnTo>
                  <a:lnTo>
                    <a:pt x="294" y="11043"/>
                  </a:lnTo>
                  <a:lnTo>
                    <a:pt x="407" y="11450"/>
                  </a:lnTo>
                  <a:lnTo>
                    <a:pt x="543" y="11856"/>
                  </a:lnTo>
                  <a:lnTo>
                    <a:pt x="701" y="12240"/>
                  </a:lnTo>
                  <a:lnTo>
                    <a:pt x="881" y="12624"/>
                  </a:lnTo>
                  <a:lnTo>
                    <a:pt x="1062" y="13008"/>
                  </a:lnTo>
                  <a:lnTo>
                    <a:pt x="1288" y="13392"/>
                  </a:lnTo>
                  <a:lnTo>
                    <a:pt x="1514" y="13753"/>
                  </a:lnTo>
                  <a:lnTo>
                    <a:pt x="1762" y="14092"/>
                  </a:lnTo>
                  <a:lnTo>
                    <a:pt x="2033" y="14453"/>
                  </a:lnTo>
                  <a:lnTo>
                    <a:pt x="2327" y="14770"/>
                  </a:lnTo>
                  <a:lnTo>
                    <a:pt x="2643" y="15086"/>
                  </a:lnTo>
                  <a:lnTo>
                    <a:pt x="2959" y="15402"/>
                  </a:lnTo>
                  <a:lnTo>
                    <a:pt x="3320" y="15696"/>
                  </a:lnTo>
                  <a:lnTo>
                    <a:pt x="3320" y="15696"/>
                  </a:lnTo>
                  <a:lnTo>
                    <a:pt x="3682" y="15967"/>
                  </a:lnTo>
                  <a:lnTo>
                    <a:pt x="4043" y="16215"/>
                  </a:lnTo>
                  <a:lnTo>
                    <a:pt x="4427" y="16441"/>
                  </a:lnTo>
                  <a:lnTo>
                    <a:pt x="4811" y="16644"/>
                  </a:lnTo>
                  <a:lnTo>
                    <a:pt x="5217" y="16847"/>
                  </a:lnTo>
                  <a:lnTo>
                    <a:pt x="5601" y="17005"/>
                  </a:lnTo>
                  <a:lnTo>
                    <a:pt x="6008" y="17163"/>
                  </a:lnTo>
                  <a:lnTo>
                    <a:pt x="6437" y="17276"/>
                  </a:lnTo>
                  <a:lnTo>
                    <a:pt x="6843" y="17389"/>
                  </a:lnTo>
                  <a:lnTo>
                    <a:pt x="7250" y="17480"/>
                  </a:lnTo>
                  <a:lnTo>
                    <a:pt x="7679" y="17547"/>
                  </a:lnTo>
                  <a:lnTo>
                    <a:pt x="8108" y="17570"/>
                  </a:lnTo>
                  <a:lnTo>
                    <a:pt x="8537" y="17593"/>
                  </a:lnTo>
                  <a:lnTo>
                    <a:pt x="8944" y="17615"/>
                  </a:lnTo>
                  <a:lnTo>
                    <a:pt x="9373" y="17593"/>
                  </a:lnTo>
                  <a:lnTo>
                    <a:pt x="9802" y="17547"/>
                  </a:lnTo>
                  <a:lnTo>
                    <a:pt x="10208" y="17502"/>
                  </a:lnTo>
                  <a:lnTo>
                    <a:pt x="10637" y="17412"/>
                  </a:lnTo>
                  <a:lnTo>
                    <a:pt x="11044" y="17322"/>
                  </a:lnTo>
                  <a:lnTo>
                    <a:pt x="11450" y="17209"/>
                  </a:lnTo>
                  <a:lnTo>
                    <a:pt x="11857" y="17073"/>
                  </a:lnTo>
                  <a:lnTo>
                    <a:pt x="12241" y="16915"/>
                  </a:lnTo>
                  <a:lnTo>
                    <a:pt x="12625" y="16734"/>
                  </a:lnTo>
                  <a:lnTo>
                    <a:pt x="13009" y="16531"/>
                  </a:lnTo>
                  <a:lnTo>
                    <a:pt x="13392" y="16328"/>
                  </a:lnTo>
                  <a:lnTo>
                    <a:pt x="13754" y="16079"/>
                  </a:lnTo>
                  <a:lnTo>
                    <a:pt x="14093" y="15831"/>
                  </a:lnTo>
                  <a:lnTo>
                    <a:pt x="14454" y="15560"/>
                  </a:lnTo>
                  <a:lnTo>
                    <a:pt x="14770" y="15266"/>
                  </a:lnTo>
                  <a:lnTo>
                    <a:pt x="15086" y="14973"/>
                  </a:lnTo>
                  <a:lnTo>
                    <a:pt x="15402" y="14634"/>
                  </a:lnTo>
                  <a:lnTo>
                    <a:pt x="15696" y="14295"/>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37" name="Google Shape;2337;p15"/>
            <p:cNvSpPr/>
            <p:nvPr/>
          </p:nvSpPr>
          <p:spPr>
            <a:xfrm>
              <a:off x="1942950" y="-567350"/>
              <a:ext cx="356825" cy="186350"/>
            </a:xfrm>
            <a:custGeom>
              <a:avLst/>
              <a:gdLst/>
              <a:ahLst/>
              <a:cxnLst/>
              <a:rect l="l" t="t" r="r" b="b"/>
              <a:pathLst>
                <a:path w="14273" h="7454" extrusionOk="0">
                  <a:moveTo>
                    <a:pt x="6030" y="1"/>
                  </a:move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113" y="3162"/>
                  </a:lnTo>
                  <a:lnTo>
                    <a:pt x="45" y="3343"/>
                  </a:lnTo>
                  <a:lnTo>
                    <a:pt x="0" y="3524"/>
                  </a:lnTo>
                  <a:lnTo>
                    <a:pt x="0" y="3704"/>
                  </a:lnTo>
                  <a:lnTo>
                    <a:pt x="45" y="3885"/>
                  </a:lnTo>
                  <a:lnTo>
                    <a:pt x="113" y="4066"/>
                  </a:lnTo>
                  <a:lnTo>
                    <a:pt x="226" y="4224"/>
                  </a:lnTo>
                  <a:lnTo>
                    <a:pt x="362" y="4359"/>
                  </a:lnTo>
                  <a:lnTo>
                    <a:pt x="497" y="4450"/>
                  </a:lnTo>
                  <a:lnTo>
                    <a:pt x="655" y="4517"/>
                  </a:lnTo>
                  <a:lnTo>
                    <a:pt x="813" y="4540"/>
                  </a:lnTo>
                  <a:lnTo>
                    <a:pt x="971" y="4563"/>
                  </a:lnTo>
                  <a:lnTo>
                    <a:pt x="1175" y="4540"/>
                  </a:lnTo>
                  <a:lnTo>
                    <a:pt x="1378" y="4472"/>
                  </a:lnTo>
                  <a:lnTo>
                    <a:pt x="1558" y="4359"/>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956" y="1943"/>
                  </a:lnTo>
                  <a:lnTo>
                    <a:pt x="7453" y="2011"/>
                  </a:lnTo>
                  <a:lnTo>
                    <a:pt x="7927" y="2101"/>
                  </a:lnTo>
                  <a:lnTo>
                    <a:pt x="8424" y="2237"/>
                  </a:lnTo>
                  <a:lnTo>
                    <a:pt x="8898" y="2440"/>
                  </a:lnTo>
                  <a:lnTo>
                    <a:pt x="9350" y="2666"/>
                  </a:lnTo>
                  <a:lnTo>
                    <a:pt x="9801" y="2937"/>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38" name="Google Shape;2338;p15"/>
            <p:cNvSpPr/>
            <p:nvPr/>
          </p:nvSpPr>
          <p:spPr>
            <a:xfrm>
              <a:off x="1942950" y="-567350"/>
              <a:ext cx="356825" cy="186350"/>
            </a:xfrm>
            <a:custGeom>
              <a:avLst/>
              <a:gdLst/>
              <a:ahLst/>
              <a:cxnLst/>
              <a:rect l="l" t="t" r="r" b="b"/>
              <a:pathLst>
                <a:path w="14273" h="7454" fill="none" extrusionOk="0">
                  <a:moveTo>
                    <a:pt x="6459" y="1"/>
                  </a:moveTo>
                  <a:lnTo>
                    <a:pt x="6459" y="1"/>
                  </a:lnTo>
                  <a:lnTo>
                    <a:pt x="6030" y="1"/>
                  </a:lnTo>
                  <a:lnTo>
                    <a:pt x="5578" y="46"/>
                  </a:lnTo>
                  <a:lnTo>
                    <a:pt x="5149" y="91"/>
                  </a:lnTo>
                  <a:lnTo>
                    <a:pt x="4720" y="181"/>
                  </a:lnTo>
                  <a:lnTo>
                    <a:pt x="4291" y="294"/>
                  </a:lnTo>
                  <a:lnTo>
                    <a:pt x="3862" y="430"/>
                  </a:lnTo>
                  <a:lnTo>
                    <a:pt x="3455" y="588"/>
                  </a:lnTo>
                  <a:lnTo>
                    <a:pt x="3049" y="746"/>
                  </a:lnTo>
                  <a:lnTo>
                    <a:pt x="2642" y="949"/>
                  </a:lnTo>
                  <a:lnTo>
                    <a:pt x="2259" y="1175"/>
                  </a:lnTo>
                  <a:lnTo>
                    <a:pt x="1875" y="1424"/>
                  </a:lnTo>
                  <a:lnTo>
                    <a:pt x="1513" y="1695"/>
                  </a:lnTo>
                  <a:lnTo>
                    <a:pt x="1175" y="1988"/>
                  </a:lnTo>
                  <a:lnTo>
                    <a:pt x="836" y="2304"/>
                  </a:lnTo>
                  <a:lnTo>
                    <a:pt x="520" y="2643"/>
                  </a:lnTo>
                  <a:lnTo>
                    <a:pt x="204" y="3004"/>
                  </a:lnTo>
                  <a:lnTo>
                    <a:pt x="204" y="3004"/>
                  </a:lnTo>
                  <a:lnTo>
                    <a:pt x="113" y="3162"/>
                  </a:lnTo>
                  <a:lnTo>
                    <a:pt x="45" y="3343"/>
                  </a:lnTo>
                  <a:lnTo>
                    <a:pt x="0" y="3524"/>
                  </a:lnTo>
                  <a:lnTo>
                    <a:pt x="0" y="3704"/>
                  </a:lnTo>
                  <a:lnTo>
                    <a:pt x="45" y="3885"/>
                  </a:lnTo>
                  <a:lnTo>
                    <a:pt x="113" y="4066"/>
                  </a:lnTo>
                  <a:lnTo>
                    <a:pt x="226" y="4224"/>
                  </a:lnTo>
                  <a:lnTo>
                    <a:pt x="362" y="4359"/>
                  </a:lnTo>
                  <a:lnTo>
                    <a:pt x="362" y="4359"/>
                  </a:lnTo>
                  <a:lnTo>
                    <a:pt x="497" y="4450"/>
                  </a:lnTo>
                  <a:lnTo>
                    <a:pt x="655" y="4517"/>
                  </a:lnTo>
                  <a:lnTo>
                    <a:pt x="813" y="4540"/>
                  </a:lnTo>
                  <a:lnTo>
                    <a:pt x="971" y="4563"/>
                  </a:lnTo>
                  <a:lnTo>
                    <a:pt x="971" y="4563"/>
                  </a:lnTo>
                  <a:lnTo>
                    <a:pt x="1175" y="4540"/>
                  </a:lnTo>
                  <a:lnTo>
                    <a:pt x="1378" y="4472"/>
                  </a:lnTo>
                  <a:lnTo>
                    <a:pt x="1558" y="4359"/>
                  </a:lnTo>
                  <a:lnTo>
                    <a:pt x="1717" y="4201"/>
                  </a:lnTo>
                  <a:lnTo>
                    <a:pt x="1717" y="4201"/>
                  </a:lnTo>
                  <a:lnTo>
                    <a:pt x="1942" y="3930"/>
                  </a:lnTo>
                  <a:lnTo>
                    <a:pt x="2191" y="3682"/>
                  </a:lnTo>
                  <a:lnTo>
                    <a:pt x="2439" y="3433"/>
                  </a:lnTo>
                  <a:lnTo>
                    <a:pt x="2710" y="3208"/>
                  </a:lnTo>
                  <a:lnTo>
                    <a:pt x="2981" y="3004"/>
                  </a:lnTo>
                  <a:lnTo>
                    <a:pt x="3275" y="2824"/>
                  </a:lnTo>
                  <a:lnTo>
                    <a:pt x="3568" y="2643"/>
                  </a:lnTo>
                  <a:lnTo>
                    <a:pt x="3862" y="2508"/>
                  </a:lnTo>
                  <a:lnTo>
                    <a:pt x="4178" y="2372"/>
                  </a:lnTo>
                  <a:lnTo>
                    <a:pt x="4494" y="2237"/>
                  </a:lnTo>
                  <a:lnTo>
                    <a:pt x="4810" y="2146"/>
                  </a:lnTo>
                  <a:lnTo>
                    <a:pt x="5127" y="2056"/>
                  </a:lnTo>
                  <a:lnTo>
                    <a:pt x="5465" y="2011"/>
                  </a:lnTo>
                  <a:lnTo>
                    <a:pt x="5782" y="1966"/>
                  </a:lnTo>
                  <a:lnTo>
                    <a:pt x="6120" y="1920"/>
                  </a:lnTo>
                  <a:lnTo>
                    <a:pt x="6459" y="1920"/>
                  </a:lnTo>
                  <a:lnTo>
                    <a:pt x="6459" y="1920"/>
                  </a:lnTo>
                  <a:lnTo>
                    <a:pt x="6956" y="1943"/>
                  </a:lnTo>
                  <a:lnTo>
                    <a:pt x="7453" y="2011"/>
                  </a:lnTo>
                  <a:lnTo>
                    <a:pt x="7927" y="2101"/>
                  </a:lnTo>
                  <a:lnTo>
                    <a:pt x="8424" y="2237"/>
                  </a:lnTo>
                  <a:lnTo>
                    <a:pt x="8898" y="2440"/>
                  </a:lnTo>
                  <a:lnTo>
                    <a:pt x="9350" y="2666"/>
                  </a:lnTo>
                  <a:lnTo>
                    <a:pt x="9801" y="2937"/>
                  </a:lnTo>
                  <a:lnTo>
                    <a:pt x="10230" y="3230"/>
                  </a:lnTo>
                  <a:lnTo>
                    <a:pt x="10230" y="3230"/>
                  </a:lnTo>
                  <a:lnTo>
                    <a:pt x="10614" y="3569"/>
                  </a:lnTo>
                  <a:lnTo>
                    <a:pt x="10976" y="3953"/>
                  </a:lnTo>
                  <a:lnTo>
                    <a:pt x="11314" y="4359"/>
                  </a:lnTo>
                  <a:lnTo>
                    <a:pt x="11585" y="4788"/>
                  </a:lnTo>
                  <a:lnTo>
                    <a:pt x="11856" y="5240"/>
                  </a:lnTo>
                  <a:lnTo>
                    <a:pt x="12060" y="5714"/>
                  </a:lnTo>
                  <a:lnTo>
                    <a:pt x="12240" y="6189"/>
                  </a:lnTo>
                  <a:lnTo>
                    <a:pt x="12376" y="6708"/>
                  </a:lnTo>
                  <a:lnTo>
                    <a:pt x="12376" y="6708"/>
                  </a:lnTo>
                  <a:lnTo>
                    <a:pt x="12421" y="6866"/>
                  </a:lnTo>
                  <a:lnTo>
                    <a:pt x="12489" y="7002"/>
                  </a:lnTo>
                  <a:lnTo>
                    <a:pt x="12602" y="7137"/>
                  </a:lnTo>
                  <a:lnTo>
                    <a:pt x="12715" y="7250"/>
                  </a:lnTo>
                  <a:lnTo>
                    <a:pt x="12850" y="7340"/>
                  </a:lnTo>
                  <a:lnTo>
                    <a:pt x="12986" y="7408"/>
                  </a:lnTo>
                  <a:lnTo>
                    <a:pt x="13144" y="7453"/>
                  </a:lnTo>
                  <a:lnTo>
                    <a:pt x="13302" y="7453"/>
                  </a:lnTo>
                  <a:lnTo>
                    <a:pt x="13302" y="7453"/>
                  </a:lnTo>
                  <a:lnTo>
                    <a:pt x="13505" y="7431"/>
                  </a:lnTo>
                  <a:lnTo>
                    <a:pt x="13505" y="7431"/>
                  </a:lnTo>
                  <a:lnTo>
                    <a:pt x="13708" y="7386"/>
                  </a:lnTo>
                  <a:lnTo>
                    <a:pt x="13866" y="7295"/>
                  </a:lnTo>
                  <a:lnTo>
                    <a:pt x="14002" y="7160"/>
                  </a:lnTo>
                  <a:lnTo>
                    <a:pt x="14115" y="7024"/>
                  </a:lnTo>
                  <a:lnTo>
                    <a:pt x="14205" y="6866"/>
                  </a:lnTo>
                  <a:lnTo>
                    <a:pt x="14250" y="6685"/>
                  </a:lnTo>
                  <a:lnTo>
                    <a:pt x="14273" y="6482"/>
                  </a:lnTo>
                  <a:lnTo>
                    <a:pt x="14250" y="6302"/>
                  </a:lnTo>
                  <a:lnTo>
                    <a:pt x="14250" y="6302"/>
                  </a:lnTo>
                  <a:lnTo>
                    <a:pt x="14182" y="5963"/>
                  </a:lnTo>
                  <a:lnTo>
                    <a:pt x="14070" y="5624"/>
                  </a:lnTo>
                  <a:lnTo>
                    <a:pt x="13979" y="5308"/>
                  </a:lnTo>
                  <a:lnTo>
                    <a:pt x="13844" y="4992"/>
                  </a:lnTo>
                  <a:lnTo>
                    <a:pt x="13708" y="4676"/>
                  </a:lnTo>
                  <a:lnTo>
                    <a:pt x="13573" y="4359"/>
                  </a:lnTo>
                  <a:lnTo>
                    <a:pt x="13415" y="4066"/>
                  </a:lnTo>
                  <a:lnTo>
                    <a:pt x="13234" y="3772"/>
                  </a:lnTo>
                  <a:lnTo>
                    <a:pt x="13053" y="3479"/>
                  </a:lnTo>
                  <a:lnTo>
                    <a:pt x="12850" y="3208"/>
                  </a:lnTo>
                  <a:lnTo>
                    <a:pt x="12647" y="2937"/>
                  </a:lnTo>
                  <a:lnTo>
                    <a:pt x="12421" y="2666"/>
                  </a:lnTo>
                  <a:lnTo>
                    <a:pt x="12195" y="2417"/>
                  </a:lnTo>
                  <a:lnTo>
                    <a:pt x="11947" y="2169"/>
                  </a:lnTo>
                  <a:lnTo>
                    <a:pt x="11698" y="1943"/>
                  </a:lnTo>
                  <a:lnTo>
                    <a:pt x="11427" y="1717"/>
                  </a:lnTo>
                  <a:lnTo>
                    <a:pt x="11427" y="1717"/>
                  </a:lnTo>
                  <a:lnTo>
                    <a:pt x="11134" y="1514"/>
                  </a:lnTo>
                  <a:lnTo>
                    <a:pt x="10863" y="1311"/>
                  </a:lnTo>
                  <a:lnTo>
                    <a:pt x="10569" y="1130"/>
                  </a:lnTo>
                  <a:lnTo>
                    <a:pt x="10276" y="972"/>
                  </a:lnTo>
                  <a:lnTo>
                    <a:pt x="9982" y="814"/>
                  </a:lnTo>
                  <a:lnTo>
                    <a:pt x="9666" y="656"/>
                  </a:lnTo>
                  <a:lnTo>
                    <a:pt x="9350" y="543"/>
                  </a:lnTo>
                  <a:lnTo>
                    <a:pt x="9034" y="430"/>
                  </a:lnTo>
                  <a:lnTo>
                    <a:pt x="8717" y="317"/>
                  </a:lnTo>
                  <a:lnTo>
                    <a:pt x="8401" y="227"/>
                  </a:lnTo>
                  <a:lnTo>
                    <a:pt x="8085" y="159"/>
                  </a:lnTo>
                  <a:lnTo>
                    <a:pt x="7769" y="91"/>
                  </a:lnTo>
                  <a:lnTo>
                    <a:pt x="7114" y="23"/>
                  </a:lnTo>
                  <a:lnTo>
                    <a:pt x="645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39" name="Google Shape;2339;p15"/>
            <p:cNvSpPr/>
            <p:nvPr/>
          </p:nvSpPr>
          <p:spPr>
            <a:xfrm>
              <a:off x="1446675" y="-1298475"/>
              <a:ext cx="1085150" cy="656075"/>
            </a:xfrm>
            <a:custGeom>
              <a:avLst/>
              <a:gdLst/>
              <a:ahLst/>
              <a:cxnLst/>
              <a:rect l="l" t="t" r="r" b="b"/>
              <a:pathLst>
                <a:path w="43406" h="26243" extrusionOk="0">
                  <a:moveTo>
                    <a:pt x="40831" y="0"/>
                  </a:moveTo>
                  <a:lnTo>
                    <a:pt x="40605" y="23"/>
                  </a:lnTo>
                  <a:lnTo>
                    <a:pt x="40357" y="46"/>
                  </a:lnTo>
                  <a:lnTo>
                    <a:pt x="40131" y="113"/>
                  </a:lnTo>
                  <a:lnTo>
                    <a:pt x="39883" y="181"/>
                  </a:lnTo>
                  <a:lnTo>
                    <a:pt x="39657" y="294"/>
                  </a:lnTo>
                  <a:lnTo>
                    <a:pt x="39453" y="407"/>
                  </a:lnTo>
                  <a:lnTo>
                    <a:pt x="39250" y="565"/>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6301" y="20258"/>
                  </a:lnTo>
                  <a:lnTo>
                    <a:pt x="4901" y="20574"/>
                  </a:lnTo>
                  <a:lnTo>
                    <a:pt x="3478" y="20867"/>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114" y="24390"/>
                  </a:lnTo>
                  <a:lnTo>
                    <a:pt x="181" y="24616"/>
                  </a:lnTo>
                  <a:lnTo>
                    <a:pt x="294" y="24819"/>
                  </a:lnTo>
                  <a:lnTo>
                    <a:pt x="385" y="25023"/>
                  </a:lnTo>
                  <a:lnTo>
                    <a:pt x="520" y="25203"/>
                  </a:lnTo>
                  <a:lnTo>
                    <a:pt x="656" y="25361"/>
                  </a:lnTo>
                  <a:lnTo>
                    <a:pt x="814" y="25520"/>
                  </a:lnTo>
                  <a:lnTo>
                    <a:pt x="972" y="25678"/>
                  </a:lnTo>
                  <a:lnTo>
                    <a:pt x="1152" y="25791"/>
                  </a:lnTo>
                  <a:lnTo>
                    <a:pt x="1333" y="25903"/>
                  </a:lnTo>
                  <a:lnTo>
                    <a:pt x="1536" y="26016"/>
                  </a:lnTo>
                  <a:lnTo>
                    <a:pt x="1717" y="26084"/>
                  </a:lnTo>
                  <a:lnTo>
                    <a:pt x="1920" y="26152"/>
                  </a:lnTo>
                  <a:lnTo>
                    <a:pt x="2146" y="26197"/>
                  </a:lnTo>
                  <a:lnTo>
                    <a:pt x="2349" y="26220"/>
                  </a:lnTo>
                  <a:lnTo>
                    <a:pt x="2575" y="26242"/>
                  </a:lnTo>
                  <a:lnTo>
                    <a:pt x="2824" y="26220"/>
                  </a:lnTo>
                  <a:lnTo>
                    <a:pt x="3095" y="26197"/>
                  </a:lnTo>
                  <a:lnTo>
                    <a:pt x="4540" y="25903"/>
                  </a:lnTo>
                  <a:lnTo>
                    <a:pt x="6030" y="25587"/>
                  </a:lnTo>
                  <a:lnTo>
                    <a:pt x="7521" y="25249"/>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3713" y="19219"/>
                  </a:lnTo>
                  <a:lnTo>
                    <a:pt x="23555" y="19016"/>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480" y="588"/>
                  </a:lnTo>
                  <a:lnTo>
                    <a:pt x="42276" y="430"/>
                  </a:lnTo>
                  <a:lnTo>
                    <a:pt x="42050" y="317"/>
                  </a:lnTo>
                  <a:lnTo>
                    <a:pt x="41825" y="204"/>
                  </a:lnTo>
                  <a:lnTo>
                    <a:pt x="41576" y="113"/>
                  </a:lnTo>
                  <a:lnTo>
                    <a:pt x="41350" y="46"/>
                  </a:lnTo>
                  <a:lnTo>
                    <a:pt x="41102" y="23"/>
                  </a:lnTo>
                  <a:lnTo>
                    <a:pt x="40831" y="0"/>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40" name="Google Shape;2340;p15"/>
            <p:cNvSpPr/>
            <p:nvPr/>
          </p:nvSpPr>
          <p:spPr>
            <a:xfrm>
              <a:off x="1446675" y="-1298475"/>
              <a:ext cx="1085150" cy="656075"/>
            </a:xfrm>
            <a:custGeom>
              <a:avLst/>
              <a:gdLst/>
              <a:ahLst/>
              <a:cxnLst/>
              <a:rect l="l" t="t" r="r" b="b"/>
              <a:pathLst>
                <a:path w="43406" h="26243" fill="none" extrusionOk="0">
                  <a:moveTo>
                    <a:pt x="40831" y="0"/>
                  </a:moveTo>
                  <a:lnTo>
                    <a:pt x="40831" y="0"/>
                  </a:lnTo>
                  <a:lnTo>
                    <a:pt x="40605" y="23"/>
                  </a:lnTo>
                  <a:lnTo>
                    <a:pt x="40357" y="46"/>
                  </a:lnTo>
                  <a:lnTo>
                    <a:pt x="40131" y="113"/>
                  </a:lnTo>
                  <a:lnTo>
                    <a:pt x="39883" y="181"/>
                  </a:lnTo>
                  <a:lnTo>
                    <a:pt x="39657" y="294"/>
                  </a:lnTo>
                  <a:lnTo>
                    <a:pt x="39453" y="407"/>
                  </a:lnTo>
                  <a:lnTo>
                    <a:pt x="39250" y="565"/>
                  </a:lnTo>
                  <a:lnTo>
                    <a:pt x="39047" y="723"/>
                  </a:lnTo>
                  <a:lnTo>
                    <a:pt x="39047" y="723"/>
                  </a:lnTo>
                  <a:lnTo>
                    <a:pt x="36856" y="2846"/>
                  </a:lnTo>
                  <a:lnTo>
                    <a:pt x="35772" y="3885"/>
                  </a:lnTo>
                  <a:lnTo>
                    <a:pt x="34666" y="4878"/>
                  </a:lnTo>
                  <a:lnTo>
                    <a:pt x="33582" y="5872"/>
                  </a:lnTo>
                  <a:lnTo>
                    <a:pt x="32475" y="6843"/>
                  </a:lnTo>
                  <a:lnTo>
                    <a:pt x="31369" y="7792"/>
                  </a:lnTo>
                  <a:lnTo>
                    <a:pt x="30240" y="8718"/>
                  </a:lnTo>
                  <a:lnTo>
                    <a:pt x="29088" y="9621"/>
                  </a:lnTo>
                  <a:lnTo>
                    <a:pt x="27913" y="10502"/>
                  </a:lnTo>
                  <a:lnTo>
                    <a:pt x="26739" y="11360"/>
                  </a:lnTo>
                  <a:lnTo>
                    <a:pt x="25520" y="12173"/>
                  </a:lnTo>
                  <a:lnTo>
                    <a:pt x="24278" y="12963"/>
                  </a:lnTo>
                  <a:lnTo>
                    <a:pt x="22990" y="13731"/>
                  </a:lnTo>
                  <a:lnTo>
                    <a:pt x="21658" y="14476"/>
                  </a:lnTo>
                  <a:lnTo>
                    <a:pt x="20303" y="15176"/>
                  </a:lnTo>
                  <a:lnTo>
                    <a:pt x="20303" y="15176"/>
                  </a:lnTo>
                  <a:lnTo>
                    <a:pt x="18812" y="15899"/>
                  </a:lnTo>
                  <a:lnTo>
                    <a:pt x="17299" y="16577"/>
                  </a:lnTo>
                  <a:lnTo>
                    <a:pt x="15741" y="17231"/>
                  </a:lnTo>
                  <a:lnTo>
                    <a:pt x="14183" y="17841"/>
                  </a:lnTo>
                  <a:lnTo>
                    <a:pt x="12579" y="18406"/>
                  </a:lnTo>
                  <a:lnTo>
                    <a:pt x="10976" y="18948"/>
                  </a:lnTo>
                  <a:lnTo>
                    <a:pt x="9350" y="19445"/>
                  </a:lnTo>
                  <a:lnTo>
                    <a:pt x="7702" y="19896"/>
                  </a:lnTo>
                  <a:lnTo>
                    <a:pt x="7702" y="19896"/>
                  </a:lnTo>
                  <a:lnTo>
                    <a:pt x="6301" y="20258"/>
                  </a:lnTo>
                  <a:lnTo>
                    <a:pt x="4901" y="20574"/>
                  </a:lnTo>
                  <a:lnTo>
                    <a:pt x="3478" y="20867"/>
                  </a:lnTo>
                  <a:lnTo>
                    <a:pt x="2078" y="21138"/>
                  </a:lnTo>
                  <a:lnTo>
                    <a:pt x="2078" y="21138"/>
                  </a:lnTo>
                  <a:lnTo>
                    <a:pt x="2078" y="21138"/>
                  </a:lnTo>
                  <a:lnTo>
                    <a:pt x="1830" y="21206"/>
                  </a:lnTo>
                  <a:lnTo>
                    <a:pt x="1581" y="21296"/>
                  </a:lnTo>
                  <a:lnTo>
                    <a:pt x="1356" y="21409"/>
                  </a:lnTo>
                  <a:lnTo>
                    <a:pt x="1130" y="21545"/>
                  </a:lnTo>
                  <a:lnTo>
                    <a:pt x="927" y="21680"/>
                  </a:lnTo>
                  <a:lnTo>
                    <a:pt x="746" y="21861"/>
                  </a:lnTo>
                  <a:lnTo>
                    <a:pt x="588" y="22042"/>
                  </a:lnTo>
                  <a:lnTo>
                    <a:pt x="452" y="22245"/>
                  </a:lnTo>
                  <a:lnTo>
                    <a:pt x="317" y="22448"/>
                  </a:lnTo>
                  <a:lnTo>
                    <a:pt x="204" y="22674"/>
                  </a:lnTo>
                  <a:lnTo>
                    <a:pt x="114" y="22900"/>
                  </a:lnTo>
                  <a:lnTo>
                    <a:pt x="68" y="23148"/>
                  </a:lnTo>
                  <a:lnTo>
                    <a:pt x="23" y="23397"/>
                  </a:lnTo>
                  <a:lnTo>
                    <a:pt x="1" y="23645"/>
                  </a:lnTo>
                  <a:lnTo>
                    <a:pt x="23" y="23916"/>
                  </a:lnTo>
                  <a:lnTo>
                    <a:pt x="68" y="24165"/>
                  </a:lnTo>
                  <a:lnTo>
                    <a:pt x="68" y="24165"/>
                  </a:lnTo>
                  <a:lnTo>
                    <a:pt x="114" y="24390"/>
                  </a:lnTo>
                  <a:lnTo>
                    <a:pt x="181" y="24616"/>
                  </a:lnTo>
                  <a:lnTo>
                    <a:pt x="294" y="24819"/>
                  </a:lnTo>
                  <a:lnTo>
                    <a:pt x="385" y="25023"/>
                  </a:lnTo>
                  <a:lnTo>
                    <a:pt x="520" y="25203"/>
                  </a:lnTo>
                  <a:lnTo>
                    <a:pt x="656" y="25361"/>
                  </a:lnTo>
                  <a:lnTo>
                    <a:pt x="814" y="25520"/>
                  </a:lnTo>
                  <a:lnTo>
                    <a:pt x="972" y="25678"/>
                  </a:lnTo>
                  <a:lnTo>
                    <a:pt x="972" y="25678"/>
                  </a:lnTo>
                  <a:lnTo>
                    <a:pt x="1152" y="25791"/>
                  </a:lnTo>
                  <a:lnTo>
                    <a:pt x="1333" y="25903"/>
                  </a:lnTo>
                  <a:lnTo>
                    <a:pt x="1536" y="26016"/>
                  </a:lnTo>
                  <a:lnTo>
                    <a:pt x="1717" y="26084"/>
                  </a:lnTo>
                  <a:lnTo>
                    <a:pt x="1920" y="26152"/>
                  </a:lnTo>
                  <a:lnTo>
                    <a:pt x="2146" y="26197"/>
                  </a:lnTo>
                  <a:lnTo>
                    <a:pt x="2349" y="26220"/>
                  </a:lnTo>
                  <a:lnTo>
                    <a:pt x="2575" y="26242"/>
                  </a:lnTo>
                  <a:lnTo>
                    <a:pt x="2575" y="26242"/>
                  </a:lnTo>
                  <a:lnTo>
                    <a:pt x="2824" y="26220"/>
                  </a:lnTo>
                  <a:lnTo>
                    <a:pt x="3095" y="26197"/>
                  </a:lnTo>
                  <a:lnTo>
                    <a:pt x="3095" y="26197"/>
                  </a:lnTo>
                  <a:lnTo>
                    <a:pt x="4540" y="25903"/>
                  </a:lnTo>
                  <a:lnTo>
                    <a:pt x="6030" y="25587"/>
                  </a:lnTo>
                  <a:lnTo>
                    <a:pt x="7521" y="25249"/>
                  </a:lnTo>
                  <a:lnTo>
                    <a:pt x="9011" y="24865"/>
                  </a:lnTo>
                  <a:lnTo>
                    <a:pt x="9011" y="24865"/>
                  </a:lnTo>
                  <a:lnTo>
                    <a:pt x="10795" y="24390"/>
                  </a:lnTo>
                  <a:lnTo>
                    <a:pt x="12534" y="23848"/>
                  </a:lnTo>
                  <a:lnTo>
                    <a:pt x="14273" y="23261"/>
                  </a:lnTo>
                  <a:lnTo>
                    <a:pt x="15990" y="22651"/>
                  </a:lnTo>
                  <a:lnTo>
                    <a:pt x="17683" y="21997"/>
                  </a:lnTo>
                  <a:lnTo>
                    <a:pt x="19354" y="21296"/>
                  </a:lnTo>
                  <a:lnTo>
                    <a:pt x="20980" y="20551"/>
                  </a:lnTo>
                  <a:lnTo>
                    <a:pt x="22606" y="19783"/>
                  </a:lnTo>
                  <a:lnTo>
                    <a:pt x="22606" y="19783"/>
                  </a:lnTo>
                  <a:lnTo>
                    <a:pt x="23713" y="19219"/>
                  </a:lnTo>
                  <a:lnTo>
                    <a:pt x="23713" y="19219"/>
                  </a:lnTo>
                  <a:lnTo>
                    <a:pt x="23555" y="19016"/>
                  </a:lnTo>
                  <a:lnTo>
                    <a:pt x="23442" y="18790"/>
                  </a:lnTo>
                  <a:lnTo>
                    <a:pt x="23442" y="18790"/>
                  </a:lnTo>
                  <a:lnTo>
                    <a:pt x="23397" y="18677"/>
                  </a:lnTo>
                  <a:lnTo>
                    <a:pt x="23374" y="18541"/>
                  </a:lnTo>
                  <a:lnTo>
                    <a:pt x="23352" y="18270"/>
                  </a:lnTo>
                  <a:lnTo>
                    <a:pt x="23374" y="18022"/>
                  </a:lnTo>
                  <a:lnTo>
                    <a:pt x="23442" y="17796"/>
                  </a:lnTo>
                  <a:lnTo>
                    <a:pt x="23577" y="17570"/>
                  </a:lnTo>
                  <a:lnTo>
                    <a:pt x="23736" y="17367"/>
                  </a:lnTo>
                  <a:lnTo>
                    <a:pt x="23939" y="17209"/>
                  </a:lnTo>
                  <a:lnTo>
                    <a:pt x="24052" y="17141"/>
                  </a:lnTo>
                  <a:lnTo>
                    <a:pt x="24187" y="17073"/>
                  </a:lnTo>
                  <a:lnTo>
                    <a:pt x="24187" y="17073"/>
                  </a:lnTo>
                  <a:lnTo>
                    <a:pt x="24752" y="16870"/>
                  </a:lnTo>
                  <a:lnTo>
                    <a:pt x="25339" y="16667"/>
                  </a:lnTo>
                  <a:lnTo>
                    <a:pt x="25926" y="16509"/>
                  </a:lnTo>
                  <a:lnTo>
                    <a:pt x="26513" y="16373"/>
                  </a:lnTo>
                  <a:lnTo>
                    <a:pt x="27100" y="16260"/>
                  </a:lnTo>
                  <a:lnTo>
                    <a:pt x="27710" y="16170"/>
                  </a:lnTo>
                  <a:lnTo>
                    <a:pt x="28320" y="16125"/>
                  </a:lnTo>
                  <a:lnTo>
                    <a:pt x="28930" y="16080"/>
                  </a:lnTo>
                  <a:lnTo>
                    <a:pt x="28930" y="16080"/>
                  </a:lnTo>
                  <a:lnTo>
                    <a:pt x="29856" y="15447"/>
                  </a:lnTo>
                  <a:lnTo>
                    <a:pt x="30782" y="14792"/>
                  </a:lnTo>
                  <a:lnTo>
                    <a:pt x="31685" y="14115"/>
                  </a:lnTo>
                  <a:lnTo>
                    <a:pt x="32566" y="13438"/>
                  </a:lnTo>
                  <a:lnTo>
                    <a:pt x="33424" y="12760"/>
                  </a:lnTo>
                  <a:lnTo>
                    <a:pt x="34304" y="12060"/>
                  </a:lnTo>
                  <a:lnTo>
                    <a:pt x="35140" y="11337"/>
                  </a:lnTo>
                  <a:lnTo>
                    <a:pt x="35998" y="10615"/>
                  </a:lnTo>
                  <a:lnTo>
                    <a:pt x="37669" y="9124"/>
                  </a:lnTo>
                  <a:lnTo>
                    <a:pt x="39318" y="7588"/>
                  </a:lnTo>
                  <a:lnTo>
                    <a:pt x="40967" y="6030"/>
                  </a:lnTo>
                  <a:lnTo>
                    <a:pt x="42638" y="4427"/>
                  </a:lnTo>
                  <a:lnTo>
                    <a:pt x="42638" y="4427"/>
                  </a:lnTo>
                  <a:lnTo>
                    <a:pt x="42818" y="4224"/>
                  </a:lnTo>
                  <a:lnTo>
                    <a:pt x="42976" y="4020"/>
                  </a:lnTo>
                  <a:lnTo>
                    <a:pt x="43112" y="3794"/>
                  </a:lnTo>
                  <a:lnTo>
                    <a:pt x="43202" y="3569"/>
                  </a:lnTo>
                  <a:lnTo>
                    <a:pt x="43293" y="3343"/>
                  </a:lnTo>
                  <a:lnTo>
                    <a:pt x="43360" y="3094"/>
                  </a:lnTo>
                  <a:lnTo>
                    <a:pt x="43405" y="2846"/>
                  </a:lnTo>
                  <a:lnTo>
                    <a:pt x="43405" y="2620"/>
                  </a:lnTo>
                  <a:lnTo>
                    <a:pt x="43405" y="2372"/>
                  </a:lnTo>
                  <a:lnTo>
                    <a:pt x="43383" y="2123"/>
                  </a:lnTo>
                  <a:lnTo>
                    <a:pt x="43315" y="1875"/>
                  </a:lnTo>
                  <a:lnTo>
                    <a:pt x="43247" y="1649"/>
                  </a:lnTo>
                  <a:lnTo>
                    <a:pt x="43134" y="1401"/>
                  </a:lnTo>
                  <a:lnTo>
                    <a:pt x="42999" y="1197"/>
                  </a:lnTo>
                  <a:lnTo>
                    <a:pt x="42863" y="972"/>
                  </a:lnTo>
                  <a:lnTo>
                    <a:pt x="42683" y="791"/>
                  </a:lnTo>
                  <a:lnTo>
                    <a:pt x="42683" y="791"/>
                  </a:lnTo>
                  <a:lnTo>
                    <a:pt x="42480" y="588"/>
                  </a:lnTo>
                  <a:lnTo>
                    <a:pt x="42276" y="430"/>
                  </a:lnTo>
                  <a:lnTo>
                    <a:pt x="42050" y="317"/>
                  </a:lnTo>
                  <a:lnTo>
                    <a:pt x="41825" y="204"/>
                  </a:lnTo>
                  <a:lnTo>
                    <a:pt x="41576" y="113"/>
                  </a:lnTo>
                  <a:lnTo>
                    <a:pt x="41350" y="46"/>
                  </a:lnTo>
                  <a:lnTo>
                    <a:pt x="41102" y="23"/>
                  </a:lnTo>
                  <a:lnTo>
                    <a:pt x="40831" y="0"/>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sp>
          <p:nvSpPr>
            <p:cNvPr id="2341" name="Google Shape;2341;p15"/>
            <p:cNvSpPr/>
            <p:nvPr/>
          </p:nvSpPr>
          <p:spPr>
            <a:xfrm>
              <a:off x="2030450" y="-896500"/>
              <a:ext cx="139475" cy="78500"/>
            </a:xfrm>
            <a:custGeom>
              <a:avLst/>
              <a:gdLst/>
              <a:ahLst/>
              <a:cxnLst/>
              <a:rect l="l" t="t" r="r" b="b"/>
              <a:pathLst>
                <a:path w="5579" h="3140" extrusionOk="0">
                  <a:moveTo>
                    <a:pt x="5579" y="1"/>
                  </a:moveTo>
                  <a:lnTo>
                    <a:pt x="4969" y="46"/>
                  </a:lnTo>
                  <a:lnTo>
                    <a:pt x="4359" y="91"/>
                  </a:lnTo>
                  <a:lnTo>
                    <a:pt x="3749" y="181"/>
                  </a:lnTo>
                  <a:lnTo>
                    <a:pt x="3162" y="294"/>
                  </a:lnTo>
                  <a:lnTo>
                    <a:pt x="2575" y="430"/>
                  </a:lnTo>
                  <a:lnTo>
                    <a:pt x="1988" y="588"/>
                  </a:lnTo>
                  <a:lnTo>
                    <a:pt x="1401" y="791"/>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204" y="2937"/>
                  </a:lnTo>
                  <a:lnTo>
                    <a:pt x="362" y="3140"/>
                  </a:lnTo>
                  <a:lnTo>
                    <a:pt x="1717" y="2395"/>
                  </a:lnTo>
                  <a:lnTo>
                    <a:pt x="3049" y="1627"/>
                  </a:lnTo>
                  <a:lnTo>
                    <a:pt x="4337" y="814"/>
                  </a:lnTo>
                  <a:lnTo>
                    <a:pt x="5579" y="1"/>
                  </a:lnTo>
                  <a:close/>
                </a:path>
              </a:pathLst>
            </a:custGeom>
            <a:solidFill>
              <a:srgbClr val="FFFFFF">
                <a:alpha val="15530"/>
              </a:srgbClr>
            </a:solidFill>
            <a:ln>
              <a:noFill/>
            </a:ln>
          </p:spPr>
          <p:txBody>
            <a:bodyPr spcFirstLastPara="1" wrap="square" lIns="91425" tIns="91425" rIns="91425" bIns="91425" anchor="ctr" anchorCtr="0">
              <a:noAutofit/>
            </a:bodyPr>
            <a:lstStyle/>
            <a:p>
              <a:pPr defTabSz="914423">
                <a:defRPr/>
              </a:pPr>
              <a:endParaRPr sz="1800"/>
            </a:p>
          </p:txBody>
        </p:sp>
        <p:sp>
          <p:nvSpPr>
            <p:cNvPr id="2342" name="Google Shape;2342;p15"/>
            <p:cNvSpPr/>
            <p:nvPr/>
          </p:nvSpPr>
          <p:spPr>
            <a:xfrm>
              <a:off x="2030450" y="-896500"/>
              <a:ext cx="139475" cy="78500"/>
            </a:xfrm>
            <a:custGeom>
              <a:avLst/>
              <a:gdLst/>
              <a:ahLst/>
              <a:cxnLst/>
              <a:rect l="l" t="t" r="r" b="b"/>
              <a:pathLst>
                <a:path w="5579" h="3140" fill="none" extrusionOk="0">
                  <a:moveTo>
                    <a:pt x="5579" y="1"/>
                  </a:moveTo>
                  <a:lnTo>
                    <a:pt x="5579" y="1"/>
                  </a:lnTo>
                  <a:lnTo>
                    <a:pt x="4969" y="46"/>
                  </a:lnTo>
                  <a:lnTo>
                    <a:pt x="4359" y="91"/>
                  </a:lnTo>
                  <a:lnTo>
                    <a:pt x="3749" y="181"/>
                  </a:lnTo>
                  <a:lnTo>
                    <a:pt x="3162" y="294"/>
                  </a:lnTo>
                  <a:lnTo>
                    <a:pt x="2575" y="430"/>
                  </a:lnTo>
                  <a:lnTo>
                    <a:pt x="1988" y="588"/>
                  </a:lnTo>
                  <a:lnTo>
                    <a:pt x="1401" y="791"/>
                  </a:lnTo>
                  <a:lnTo>
                    <a:pt x="836" y="994"/>
                  </a:lnTo>
                  <a:lnTo>
                    <a:pt x="836" y="994"/>
                  </a:lnTo>
                  <a:lnTo>
                    <a:pt x="701" y="1062"/>
                  </a:lnTo>
                  <a:lnTo>
                    <a:pt x="588" y="1130"/>
                  </a:lnTo>
                  <a:lnTo>
                    <a:pt x="385" y="1288"/>
                  </a:lnTo>
                  <a:lnTo>
                    <a:pt x="226" y="1491"/>
                  </a:lnTo>
                  <a:lnTo>
                    <a:pt x="91" y="1717"/>
                  </a:lnTo>
                  <a:lnTo>
                    <a:pt x="23" y="1943"/>
                  </a:lnTo>
                  <a:lnTo>
                    <a:pt x="1" y="2191"/>
                  </a:lnTo>
                  <a:lnTo>
                    <a:pt x="23" y="2462"/>
                  </a:lnTo>
                  <a:lnTo>
                    <a:pt x="46" y="2598"/>
                  </a:lnTo>
                  <a:lnTo>
                    <a:pt x="91" y="2711"/>
                  </a:lnTo>
                  <a:lnTo>
                    <a:pt x="91" y="2711"/>
                  </a:lnTo>
                  <a:lnTo>
                    <a:pt x="204" y="2937"/>
                  </a:lnTo>
                  <a:lnTo>
                    <a:pt x="362" y="3140"/>
                  </a:lnTo>
                  <a:lnTo>
                    <a:pt x="362" y="3140"/>
                  </a:lnTo>
                  <a:lnTo>
                    <a:pt x="1717" y="2395"/>
                  </a:lnTo>
                  <a:lnTo>
                    <a:pt x="3049" y="1627"/>
                  </a:lnTo>
                  <a:lnTo>
                    <a:pt x="4337" y="814"/>
                  </a:lnTo>
                  <a:lnTo>
                    <a:pt x="5579" y="1"/>
                  </a:lnTo>
                </a:path>
              </a:pathLst>
            </a:custGeom>
            <a:solidFill>
              <a:schemeClr val="accent2"/>
            </a:solidFill>
            <a:ln>
              <a:noFill/>
            </a:ln>
          </p:spPr>
          <p:txBody>
            <a:bodyPr spcFirstLastPara="1" wrap="square" lIns="91425" tIns="91425" rIns="91425" bIns="91425" anchor="ctr" anchorCtr="0">
              <a:noAutofit/>
            </a:bodyPr>
            <a:lstStyle/>
            <a:p>
              <a:pPr defTabSz="914423">
                <a:defRPr/>
              </a:pPr>
              <a:endParaRPr sz="1800"/>
            </a:p>
          </p:txBody>
        </p:sp>
      </p:grpSp>
    </p:spTree>
    <p:extLst>
      <p:ext uri="{BB962C8B-B14F-4D97-AF65-F5344CB8AC3E}">
        <p14:creationId xmlns:p14="http://schemas.microsoft.com/office/powerpoint/2010/main" val="29432057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782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1"/>
          </a:xfrm>
        </p:spPr>
        <p:txBody>
          <a:bodyPr anchor="b"/>
          <a:lstStyle>
            <a:lvl1pPr>
              <a:defRPr sz="2370"/>
            </a:lvl1pPr>
          </a:lstStyle>
          <a:p>
            <a:r>
              <a:rPr lang="en-US"/>
              <a:t>Click to edit Master title style</a:t>
            </a:r>
          </a:p>
        </p:txBody>
      </p:sp>
      <p:sp>
        <p:nvSpPr>
          <p:cNvPr id="3" name="Content Placeholder 2"/>
          <p:cNvSpPr>
            <a:spLocks noGrp="1"/>
          </p:cNvSpPr>
          <p:nvPr>
            <p:ph idx="1"/>
          </p:nvPr>
        </p:nvSpPr>
        <p:spPr>
          <a:xfrm>
            <a:off x="3887391" y="740571"/>
            <a:ext cx="4629151" cy="3655219"/>
          </a:xfrm>
        </p:spPr>
        <p:txBody>
          <a:bodyPr/>
          <a:lstStyle>
            <a:lvl1pPr>
              <a:defRPr sz="2370"/>
            </a:lvl1pPr>
            <a:lvl2pPr>
              <a:defRPr sz="2074"/>
            </a:lvl2pPr>
            <a:lvl3pPr>
              <a:defRPr sz="1777"/>
            </a:lvl3pPr>
            <a:lvl4pPr>
              <a:defRPr sz="1481"/>
            </a:lvl4pPr>
            <a:lvl5pPr>
              <a:defRPr sz="1481"/>
            </a:lvl5pPr>
            <a:lvl6pPr>
              <a:defRPr sz="1481"/>
            </a:lvl6pPr>
            <a:lvl7pPr>
              <a:defRPr sz="1481"/>
            </a:lvl7pPr>
            <a:lvl8pPr>
              <a:defRPr sz="1481"/>
            </a:lvl8pPr>
            <a:lvl9pPr>
              <a:defRPr sz="148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9" cy="2858692"/>
          </a:xfrm>
        </p:spPr>
        <p:txBody>
          <a:bodyPr/>
          <a:lstStyle>
            <a:lvl1pPr marL="0" indent="0">
              <a:buNone/>
              <a:defRPr sz="1185"/>
            </a:lvl1pPr>
            <a:lvl2pPr marL="338650" indent="0">
              <a:buNone/>
              <a:defRPr sz="1037"/>
            </a:lvl2pPr>
            <a:lvl3pPr marL="677297" indent="0">
              <a:buNone/>
              <a:defRPr sz="889"/>
            </a:lvl3pPr>
            <a:lvl4pPr marL="1015947" indent="0">
              <a:buNone/>
              <a:defRPr sz="741"/>
            </a:lvl4pPr>
            <a:lvl5pPr marL="1354595" indent="0">
              <a:buNone/>
              <a:defRPr sz="741"/>
            </a:lvl5pPr>
            <a:lvl6pPr marL="1693244" indent="0">
              <a:buNone/>
              <a:defRPr sz="741"/>
            </a:lvl6pPr>
            <a:lvl7pPr marL="2031892" indent="0">
              <a:buNone/>
              <a:defRPr sz="741"/>
            </a:lvl7pPr>
            <a:lvl8pPr marL="2370542" indent="0">
              <a:buNone/>
              <a:defRPr sz="741"/>
            </a:lvl8pPr>
            <a:lvl9pPr marL="2709191" indent="0">
              <a:buNone/>
              <a:defRPr sz="741"/>
            </a:lvl9pPr>
          </a:lstStyle>
          <a:p>
            <a:pPr lvl="0"/>
            <a:r>
              <a:rPr lang="en-US"/>
              <a:t>Edit Master text styles</a:t>
            </a:r>
          </a:p>
        </p:txBody>
      </p:sp>
      <p:sp>
        <p:nvSpPr>
          <p:cNvPr id="5" name="Date Placeholder 4"/>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94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1"/>
          </a:xfrm>
        </p:spPr>
        <p:txBody>
          <a:bodyPr anchor="b"/>
          <a:lstStyle>
            <a:lvl1pPr>
              <a:defRPr sz="2370"/>
            </a:lvl1pPr>
          </a:lstStyle>
          <a:p>
            <a:r>
              <a:rPr lang="en-US"/>
              <a:t>Click to edit Master title style</a:t>
            </a:r>
          </a:p>
        </p:txBody>
      </p:sp>
      <p:sp>
        <p:nvSpPr>
          <p:cNvPr id="3" name="Picture Placeholder 2"/>
          <p:cNvSpPr>
            <a:spLocks noGrp="1"/>
          </p:cNvSpPr>
          <p:nvPr>
            <p:ph type="pic" idx="1"/>
          </p:nvPr>
        </p:nvSpPr>
        <p:spPr>
          <a:xfrm>
            <a:off x="3887391" y="740571"/>
            <a:ext cx="4629151" cy="3655219"/>
          </a:xfrm>
        </p:spPr>
        <p:txBody>
          <a:bodyPr/>
          <a:lstStyle>
            <a:lvl1pPr marL="0" indent="0">
              <a:buNone/>
              <a:defRPr sz="2370"/>
            </a:lvl1pPr>
            <a:lvl2pPr marL="338650" indent="0">
              <a:buNone/>
              <a:defRPr sz="2074"/>
            </a:lvl2pPr>
            <a:lvl3pPr marL="677297" indent="0">
              <a:buNone/>
              <a:defRPr sz="1777"/>
            </a:lvl3pPr>
            <a:lvl4pPr marL="1015947" indent="0">
              <a:buNone/>
              <a:defRPr sz="1481"/>
            </a:lvl4pPr>
            <a:lvl5pPr marL="1354595" indent="0">
              <a:buNone/>
              <a:defRPr sz="1481"/>
            </a:lvl5pPr>
            <a:lvl6pPr marL="1693244" indent="0">
              <a:buNone/>
              <a:defRPr sz="1481"/>
            </a:lvl6pPr>
            <a:lvl7pPr marL="2031892" indent="0">
              <a:buNone/>
              <a:defRPr sz="1481"/>
            </a:lvl7pPr>
            <a:lvl8pPr marL="2370542" indent="0">
              <a:buNone/>
              <a:defRPr sz="1481"/>
            </a:lvl8pPr>
            <a:lvl9pPr marL="2709191" indent="0">
              <a:buNone/>
              <a:defRPr sz="1481"/>
            </a:lvl9pPr>
          </a:lstStyle>
          <a:p>
            <a:endParaRPr lang="en-US"/>
          </a:p>
        </p:txBody>
      </p:sp>
      <p:sp>
        <p:nvSpPr>
          <p:cNvPr id="4" name="Text Placeholder 3"/>
          <p:cNvSpPr>
            <a:spLocks noGrp="1"/>
          </p:cNvSpPr>
          <p:nvPr>
            <p:ph type="body" sz="half" idx="2"/>
          </p:nvPr>
        </p:nvSpPr>
        <p:spPr>
          <a:xfrm>
            <a:off x="629841" y="1543052"/>
            <a:ext cx="2949179" cy="2858692"/>
          </a:xfrm>
        </p:spPr>
        <p:txBody>
          <a:bodyPr/>
          <a:lstStyle>
            <a:lvl1pPr marL="0" indent="0">
              <a:buNone/>
              <a:defRPr sz="1185"/>
            </a:lvl1pPr>
            <a:lvl2pPr marL="338650" indent="0">
              <a:buNone/>
              <a:defRPr sz="1037"/>
            </a:lvl2pPr>
            <a:lvl3pPr marL="677297" indent="0">
              <a:buNone/>
              <a:defRPr sz="889"/>
            </a:lvl3pPr>
            <a:lvl4pPr marL="1015947" indent="0">
              <a:buNone/>
              <a:defRPr sz="741"/>
            </a:lvl4pPr>
            <a:lvl5pPr marL="1354595" indent="0">
              <a:buNone/>
              <a:defRPr sz="741"/>
            </a:lvl5pPr>
            <a:lvl6pPr marL="1693244" indent="0">
              <a:buNone/>
              <a:defRPr sz="741"/>
            </a:lvl6pPr>
            <a:lvl7pPr marL="2031892" indent="0">
              <a:buNone/>
              <a:defRPr sz="741"/>
            </a:lvl7pPr>
            <a:lvl8pPr marL="2370542" indent="0">
              <a:buNone/>
              <a:defRPr sz="741"/>
            </a:lvl8pPr>
            <a:lvl9pPr marL="2709191" indent="0">
              <a:buNone/>
              <a:defRPr sz="741"/>
            </a:lvl9pPr>
          </a:lstStyle>
          <a:p>
            <a:pPr lvl="0"/>
            <a:r>
              <a:rPr lang="en-US"/>
              <a:t>Edit Master text styles</a:t>
            </a:r>
          </a:p>
        </p:txBody>
      </p:sp>
      <p:sp>
        <p:nvSpPr>
          <p:cNvPr id="5" name="Date Placeholder 4"/>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035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828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7"/>
            <a:ext cx="5800726"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846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2"/>
        <p:cNvGrpSpPr/>
        <p:nvPr/>
      </p:nvGrpSpPr>
      <p:grpSpPr>
        <a:xfrm>
          <a:off x="0" y="0"/>
          <a:ext cx="0" cy="0"/>
          <a:chOff x="0" y="0"/>
          <a:chExt cx="0" cy="0"/>
        </a:xfrm>
      </p:grpSpPr>
      <p:sp>
        <p:nvSpPr>
          <p:cNvPr id="343" name="Google Shape;343;p9"/>
          <p:cNvSpPr txBox="1">
            <a:spLocks noGrp="1"/>
          </p:cNvSpPr>
          <p:nvPr>
            <p:ph type="title"/>
          </p:nvPr>
        </p:nvSpPr>
        <p:spPr>
          <a:xfrm>
            <a:off x="720000" y="1484638"/>
            <a:ext cx="4594200" cy="112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600"/>
              <a:buNone/>
              <a:defRPr sz="6420"/>
            </a:lvl1pPr>
            <a:lvl2pPr lvl="1" algn="ctr" rtl="0">
              <a:spcBef>
                <a:spcPts val="0"/>
              </a:spcBef>
              <a:spcAft>
                <a:spcPts val="0"/>
              </a:spcAft>
              <a:buSzPts val="3600"/>
              <a:buNone/>
              <a:defRPr sz="3556"/>
            </a:lvl2pPr>
            <a:lvl3pPr lvl="2" algn="ctr" rtl="0">
              <a:spcBef>
                <a:spcPts val="0"/>
              </a:spcBef>
              <a:spcAft>
                <a:spcPts val="0"/>
              </a:spcAft>
              <a:buSzPts val="3600"/>
              <a:buNone/>
              <a:defRPr sz="3556"/>
            </a:lvl3pPr>
            <a:lvl4pPr lvl="3" algn="ctr" rtl="0">
              <a:spcBef>
                <a:spcPts val="0"/>
              </a:spcBef>
              <a:spcAft>
                <a:spcPts val="0"/>
              </a:spcAft>
              <a:buSzPts val="3600"/>
              <a:buNone/>
              <a:defRPr sz="3556"/>
            </a:lvl4pPr>
            <a:lvl5pPr lvl="4" algn="ctr" rtl="0">
              <a:spcBef>
                <a:spcPts val="0"/>
              </a:spcBef>
              <a:spcAft>
                <a:spcPts val="0"/>
              </a:spcAft>
              <a:buSzPts val="3600"/>
              <a:buNone/>
              <a:defRPr sz="3556"/>
            </a:lvl5pPr>
            <a:lvl6pPr lvl="5" algn="ctr" rtl="0">
              <a:spcBef>
                <a:spcPts val="0"/>
              </a:spcBef>
              <a:spcAft>
                <a:spcPts val="0"/>
              </a:spcAft>
              <a:buSzPts val="3600"/>
              <a:buNone/>
              <a:defRPr sz="3556"/>
            </a:lvl6pPr>
            <a:lvl7pPr lvl="6" algn="ctr" rtl="0">
              <a:spcBef>
                <a:spcPts val="0"/>
              </a:spcBef>
              <a:spcAft>
                <a:spcPts val="0"/>
              </a:spcAft>
              <a:buSzPts val="3600"/>
              <a:buNone/>
              <a:defRPr sz="3556"/>
            </a:lvl7pPr>
            <a:lvl8pPr lvl="7" algn="ctr" rtl="0">
              <a:spcBef>
                <a:spcPts val="0"/>
              </a:spcBef>
              <a:spcAft>
                <a:spcPts val="0"/>
              </a:spcAft>
              <a:buSzPts val="3600"/>
              <a:buNone/>
              <a:defRPr sz="3556"/>
            </a:lvl8pPr>
            <a:lvl9pPr lvl="8" algn="ctr" rtl="0">
              <a:spcBef>
                <a:spcPts val="0"/>
              </a:spcBef>
              <a:spcAft>
                <a:spcPts val="0"/>
              </a:spcAft>
              <a:buSzPts val="3600"/>
              <a:buNone/>
              <a:defRPr sz="3556"/>
            </a:lvl9pPr>
          </a:lstStyle>
          <a:p>
            <a:endParaRPr/>
          </a:p>
        </p:txBody>
      </p:sp>
      <p:sp>
        <p:nvSpPr>
          <p:cNvPr id="344" name="Google Shape;344;p9"/>
          <p:cNvSpPr txBox="1">
            <a:spLocks noGrp="1"/>
          </p:cNvSpPr>
          <p:nvPr>
            <p:ph type="subTitle" idx="1"/>
          </p:nvPr>
        </p:nvSpPr>
        <p:spPr>
          <a:xfrm>
            <a:off x="720000" y="2479551"/>
            <a:ext cx="4162800" cy="117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80"/>
            </a:lvl1pPr>
            <a:lvl2pPr lvl="1" algn="ctr" rtl="0">
              <a:lnSpc>
                <a:spcPct val="100000"/>
              </a:lnSpc>
              <a:spcBef>
                <a:spcPts val="0"/>
              </a:spcBef>
              <a:spcAft>
                <a:spcPts val="0"/>
              </a:spcAft>
              <a:buSzPts val="1400"/>
              <a:buNone/>
              <a:defRPr/>
            </a:lvl2pPr>
            <a:lvl3pPr lvl="2" algn="ctr" rtl="0">
              <a:lnSpc>
                <a:spcPct val="100000"/>
              </a:lnSpc>
              <a:spcBef>
                <a:spcPts val="1580"/>
              </a:spcBef>
              <a:spcAft>
                <a:spcPts val="0"/>
              </a:spcAft>
              <a:buSzPts val="1400"/>
              <a:buNone/>
              <a:defRPr/>
            </a:lvl3pPr>
            <a:lvl4pPr lvl="3" algn="ctr" rtl="0">
              <a:lnSpc>
                <a:spcPct val="100000"/>
              </a:lnSpc>
              <a:spcBef>
                <a:spcPts val="1580"/>
              </a:spcBef>
              <a:spcAft>
                <a:spcPts val="0"/>
              </a:spcAft>
              <a:buSzPts val="1400"/>
              <a:buNone/>
              <a:defRPr/>
            </a:lvl4pPr>
            <a:lvl5pPr lvl="4" algn="ctr" rtl="0">
              <a:lnSpc>
                <a:spcPct val="100000"/>
              </a:lnSpc>
              <a:spcBef>
                <a:spcPts val="1580"/>
              </a:spcBef>
              <a:spcAft>
                <a:spcPts val="0"/>
              </a:spcAft>
              <a:buSzPts val="1400"/>
              <a:buNone/>
              <a:defRPr/>
            </a:lvl5pPr>
            <a:lvl6pPr lvl="5" algn="ctr" rtl="0">
              <a:lnSpc>
                <a:spcPct val="100000"/>
              </a:lnSpc>
              <a:spcBef>
                <a:spcPts val="1580"/>
              </a:spcBef>
              <a:spcAft>
                <a:spcPts val="0"/>
              </a:spcAft>
              <a:buSzPts val="1400"/>
              <a:buNone/>
              <a:defRPr/>
            </a:lvl6pPr>
            <a:lvl7pPr lvl="6" algn="ctr" rtl="0">
              <a:lnSpc>
                <a:spcPct val="100000"/>
              </a:lnSpc>
              <a:spcBef>
                <a:spcPts val="1580"/>
              </a:spcBef>
              <a:spcAft>
                <a:spcPts val="0"/>
              </a:spcAft>
              <a:buSzPts val="1400"/>
              <a:buNone/>
              <a:defRPr/>
            </a:lvl7pPr>
            <a:lvl8pPr lvl="7" algn="ctr" rtl="0">
              <a:lnSpc>
                <a:spcPct val="100000"/>
              </a:lnSpc>
              <a:spcBef>
                <a:spcPts val="1580"/>
              </a:spcBef>
              <a:spcAft>
                <a:spcPts val="0"/>
              </a:spcAft>
              <a:buSzPts val="1400"/>
              <a:buNone/>
              <a:defRPr/>
            </a:lvl8pPr>
            <a:lvl9pPr lvl="8" algn="ctr" rtl="0">
              <a:lnSpc>
                <a:spcPct val="100000"/>
              </a:lnSpc>
              <a:spcBef>
                <a:spcPts val="1580"/>
              </a:spcBef>
              <a:spcAft>
                <a:spcPts val="1580"/>
              </a:spcAft>
              <a:buSzPts val="1400"/>
              <a:buNone/>
              <a:defRPr/>
            </a:lvl9pPr>
          </a:lstStyle>
          <a:p>
            <a:endParaRPr/>
          </a:p>
        </p:txBody>
      </p:sp>
      <p:grpSp>
        <p:nvGrpSpPr>
          <p:cNvPr id="345" name="Google Shape;345;p9"/>
          <p:cNvGrpSpPr/>
          <p:nvPr/>
        </p:nvGrpSpPr>
        <p:grpSpPr>
          <a:xfrm>
            <a:off x="12" y="-506584"/>
            <a:ext cx="9143940" cy="5650084"/>
            <a:chOff x="11" y="-506584"/>
            <a:chExt cx="9143939" cy="5650084"/>
          </a:xfrm>
        </p:grpSpPr>
        <p:grpSp>
          <p:nvGrpSpPr>
            <p:cNvPr id="346" name="Google Shape;346;p9"/>
            <p:cNvGrpSpPr/>
            <p:nvPr/>
          </p:nvGrpSpPr>
          <p:grpSpPr>
            <a:xfrm>
              <a:off x="7600" y="-506584"/>
              <a:ext cx="8983950" cy="5650084"/>
              <a:chOff x="160000" y="-430384"/>
              <a:chExt cx="8983950" cy="5650084"/>
            </a:xfrm>
          </p:grpSpPr>
          <p:sp>
            <p:nvSpPr>
              <p:cNvPr id="347" name="Google Shape;347;p9"/>
              <p:cNvSpPr/>
              <p:nvPr/>
            </p:nvSpPr>
            <p:spPr>
              <a:xfrm rot="5400000">
                <a:off x="296517" y="8293"/>
                <a:ext cx="1314676" cy="1298089"/>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48" name="Google Shape;348;p9"/>
              <p:cNvSpPr/>
              <p:nvPr/>
            </p:nvSpPr>
            <p:spPr>
              <a:xfrm rot="-5400000">
                <a:off x="3486301" y="1696216"/>
                <a:ext cx="5573884" cy="132068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49" name="Google Shape;349;p9"/>
              <p:cNvSpPr/>
              <p:nvPr/>
            </p:nvSpPr>
            <p:spPr>
              <a:xfrm>
                <a:off x="6926650" y="-100"/>
                <a:ext cx="2217300" cy="5143500"/>
              </a:xfrm>
              <a:prstGeom prst="rect">
                <a:avLst/>
              </a:pr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0" name="Google Shape;350;p9"/>
              <p:cNvSpPr/>
              <p:nvPr/>
            </p:nvSpPr>
            <p:spPr>
              <a:xfrm>
                <a:off x="160000" y="-100"/>
                <a:ext cx="679975" cy="35505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1" name="Google Shape;351;p9"/>
              <p:cNvSpPr/>
              <p:nvPr/>
            </p:nvSpPr>
            <p:spPr>
              <a:xfrm>
                <a:off x="2171200" y="4910450"/>
                <a:ext cx="1335400" cy="30925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2" name="Google Shape;352;p9"/>
              <p:cNvSpPr/>
              <p:nvPr/>
            </p:nvSpPr>
            <p:spPr>
              <a:xfrm rot="5400000" flipH="1">
                <a:off x="8137150" y="3447450"/>
                <a:ext cx="1568850" cy="444725"/>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3" name="Google Shape;353;p9"/>
              <p:cNvSpPr/>
              <p:nvPr/>
            </p:nvSpPr>
            <p:spPr>
              <a:xfrm>
                <a:off x="8691688" y="-100"/>
                <a:ext cx="452250" cy="753875"/>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grpSp>
        <p:grpSp>
          <p:nvGrpSpPr>
            <p:cNvPr id="354" name="Google Shape;354;p9"/>
            <p:cNvGrpSpPr/>
            <p:nvPr/>
          </p:nvGrpSpPr>
          <p:grpSpPr>
            <a:xfrm>
              <a:off x="11" y="-430384"/>
              <a:ext cx="9143939" cy="5573884"/>
              <a:chOff x="11" y="-430384"/>
              <a:chExt cx="9143939" cy="5573884"/>
            </a:xfrm>
          </p:grpSpPr>
          <p:sp>
            <p:nvSpPr>
              <p:cNvPr id="355" name="Google Shape;355;p9"/>
              <p:cNvSpPr/>
              <p:nvPr/>
            </p:nvSpPr>
            <p:spPr>
              <a:xfrm rot="5400000">
                <a:off x="-8283" y="8293"/>
                <a:ext cx="1314676" cy="1298089"/>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6" name="Google Shape;356;p9"/>
              <p:cNvSpPr/>
              <p:nvPr/>
            </p:nvSpPr>
            <p:spPr>
              <a:xfrm rot="-5400000">
                <a:off x="3486301" y="1696216"/>
                <a:ext cx="5573884" cy="132068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7" name="Google Shape;357;p9"/>
              <p:cNvSpPr/>
              <p:nvPr/>
            </p:nvSpPr>
            <p:spPr>
              <a:xfrm>
                <a:off x="6926650" y="-100"/>
                <a:ext cx="2217300" cy="5143500"/>
              </a:xfrm>
              <a:prstGeom prst="rect">
                <a:avLst/>
              </a:prstGeom>
              <a:solidFill>
                <a:schemeClr val="accent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8" name="Google Shape;358;p9"/>
              <p:cNvSpPr/>
              <p:nvPr/>
            </p:nvSpPr>
            <p:spPr>
              <a:xfrm>
                <a:off x="160000" y="-100"/>
                <a:ext cx="679975" cy="35505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dk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59" name="Google Shape;359;p9"/>
              <p:cNvSpPr/>
              <p:nvPr/>
            </p:nvSpPr>
            <p:spPr>
              <a:xfrm>
                <a:off x="2171200" y="4834250"/>
                <a:ext cx="1335400" cy="309250"/>
              </a:xfrm>
              <a:custGeom>
                <a:avLst/>
                <a:gdLst/>
                <a:ahLst/>
                <a:cxnLst/>
                <a:rect l="l" t="t" r="r" b="b"/>
                <a:pathLst>
                  <a:path w="53416" h="12370" extrusionOk="0">
                    <a:moveTo>
                      <a:pt x="28676" y="1"/>
                    </a:moveTo>
                    <a:cubicBezTo>
                      <a:pt x="28154" y="1"/>
                      <a:pt x="27632" y="7"/>
                      <a:pt x="27110" y="18"/>
                    </a:cubicBezTo>
                    <a:cubicBezTo>
                      <a:pt x="26166" y="38"/>
                      <a:pt x="25223" y="73"/>
                      <a:pt x="24281" y="120"/>
                    </a:cubicBezTo>
                    <a:cubicBezTo>
                      <a:pt x="18997" y="383"/>
                      <a:pt x="13607" y="1000"/>
                      <a:pt x="8851" y="3315"/>
                    </a:cubicBezTo>
                    <a:cubicBezTo>
                      <a:pt x="4973" y="5203"/>
                      <a:pt x="1555" y="8414"/>
                      <a:pt x="0" y="12370"/>
                    </a:cubicBezTo>
                    <a:lnTo>
                      <a:pt x="53415" y="12370"/>
                    </a:lnTo>
                    <a:cubicBezTo>
                      <a:pt x="52645" y="10623"/>
                      <a:pt x="51614" y="8998"/>
                      <a:pt x="50325" y="7577"/>
                    </a:cubicBezTo>
                    <a:cubicBezTo>
                      <a:pt x="48400" y="5450"/>
                      <a:pt x="45997" y="3829"/>
                      <a:pt x="43372" y="2653"/>
                    </a:cubicBezTo>
                    <a:cubicBezTo>
                      <a:pt x="41722" y="1911"/>
                      <a:pt x="39984" y="1347"/>
                      <a:pt x="38227" y="946"/>
                    </a:cubicBezTo>
                    <a:cubicBezTo>
                      <a:pt x="35098" y="233"/>
                      <a:pt x="31891" y="1"/>
                      <a:pt x="28676" y="1"/>
                    </a:cubicBezTo>
                    <a:close/>
                  </a:path>
                </a:pathLst>
              </a:custGeom>
              <a:solidFill>
                <a:schemeClr val="accent5"/>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grpSp>
        <p:grpSp>
          <p:nvGrpSpPr>
            <p:cNvPr id="360" name="Google Shape;360;p9"/>
            <p:cNvGrpSpPr/>
            <p:nvPr/>
          </p:nvGrpSpPr>
          <p:grpSpPr>
            <a:xfrm>
              <a:off x="6856340" y="0"/>
              <a:ext cx="2135210" cy="5143400"/>
              <a:chOff x="7008740" y="0"/>
              <a:chExt cx="2135210" cy="5143400"/>
            </a:xfrm>
          </p:grpSpPr>
          <p:sp>
            <p:nvSpPr>
              <p:cNvPr id="361" name="Google Shape;361;p9"/>
              <p:cNvSpPr/>
              <p:nvPr/>
            </p:nvSpPr>
            <p:spPr>
              <a:xfrm flipH="1">
                <a:off x="7008740" y="0"/>
                <a:ext cx="2135210" cy="1678138"/>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62" name="Google Shape;362;p9"/>
              <p:cNvSpPr/>
              <p:nvPr/>
            </p:nvSpPr>
            <p:spPr>
              <a:xfrm>
                <a:off x="8297850" y="48001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grpSp>
        <p:grpSp>
          <p:nvGrpSpPr>
            <p:cNvPr id="363" name="Google Shape;363;p9"/>
            <p:cNvGrpSpPr/>
            <p:nvPr/>
          </p:nvGrpSpPr>
          <p:grpSpPr>
            <a:xfrm>
              <a:off x="7008740" y="-100"/>
              <a:ext cx="2135210" cy="5143500"/>
              <a:chOff x="7008740" y="-100"/>
              <a:chExt cx="2135210" cy="5143500"/>
            </a:xfrm>
          </p:grpSpPr>
          <p:sp>
            <p:nvSpPr>
              <p:cNvPr id="364" name="Google Shape;364;p9"/>
              <p:cNvSpPr/>
              <p:nvPr/>
            </p:nvSpPr>
            <p:spPr>
              <a:xfrm flipH="1">
                <a:off x="7008740" y="0"/>
                <a:ext cx="2135210" cy="1678138"/>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lt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65" name="Google Shape;365;p9"/>
              <p:cNvSpPr/>
              <p:nvPr/>
            </p:nvSpPr>
            <p:spPr>
              <a:xfrm>
                <a:off x="8297850" y="48001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66" name="Google Shape;366;p9"/>
              <p:cNvSpPr/>
              <p:nvPr/>
            </p:nvSpPr>
            <p:spPr>
              <a:xfrm rot="5400000" flipH="1">
                <a:off x="8137150" y="3447450"/>
                <a:ext cx="1568850" cy="444725"/>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dk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67" name="Google Shape;367;p9"/>
              <p:cNvSpPr/>
              <p:nvPr/>
            </p:nvSpPr>
            <p:spPr>
              <a:xfrm>
                <a:off x="8691688" y="-100"/>
                <a:ext cx="452250" cy="753875"/>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solidFill>
                <a:schemeClr val="dk2"/>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grpSp>
      </p:grpSp>
      <p:grpSp>
        <p:nvGrpSpPr>
          <p:cNvPr id="368" name="Google Shape;368;p9"/>
          <p:cNvGrpSpPr/>
          <p:nvPr/>
        </p:nvGrpSpPr>
        <p:grpSpPr>
          <a:xfrm>
            <a:off x="267750" y="235664"/>
            <a:ext cx="8643780" cy="4579543"/>
            <a:chOff x="267749" y="235660"/>
            <a:chExt cx="8643780" cy="4579543"/>
          </a:xfrm>
        </p:grpSpPr>
        <p:sp>
          <p:nvSpPr>
            <p:cNvPr id="369" name="Google Shape;369;p9"/>
            <p:cNvSpPr/>
            <p:nvPr/>
          </p:nvSpPr>
          <p:spPr>
            <a:xfrm>
              <a:off x="7616668" y="42439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0" name="Google Shape;370;p9"/>
            <p:cNvSpPr/>
            <p:nvPr/>
          </p:nvSpPr>
          <p:spPr>
            <a:xfrm>
              <a:off x="7517493" y="2304580"/>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1" name="Google Shape;371;p9"/>
            <p:cNvSpPr/>
            <p:nvPr/>
          </p:nvSpPr>
          <p:spPr>
            <a:xfrm>
              <a:off x="6705193" y="14861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2" name="Google Shape;372;p9"/>
            <p:cNvSpPr/>
            <p:nvPr/>
          </p:nvSpPr>
          <p:spPr>
            <a:xfrm>
              <a:off x="8506718" y="719030"/>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3" name="Google Shape;373;p9"/>
            <p:cNvSpPr/>
            <p:nvPr/>
          </p:nvSpPr>
          <p:spPr>
            <a:xfrm>
              <a:off x="488826" y="447464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4" name="Google Shape;374;p9"/>
            <p:cNvSpPr/>
            <p:nvPr/>
          </p:nvSpPr>
          <p:spPr>
            <a:xfrm>
              <a:off x="7488426" y="43338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5" name="Google Shape;375;p9"/>
            <p:cNvSpPr/>
            <p:nvPr/>
          </p:nvSpPr>
          <p:spPr>
            <a:xfrm>
              <a:off x="8393638" y="2795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6" name="Google Shape;376;p9"/>
            <p:cNvSpPr/>
            <p:nvPr/>
          </p:nvSpPr>
          <p:spPr>
            <a:xfrm>
              <a:off x="8153813" y="19380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7" name="Google Shape;377;p9"/>
            <p:cNvSpPr/>
            <p:nvPr/>
          </p:nvSpPr>
          <p:spPr>
            <a:xfrm>
              <a:off x="7679413" y="22210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8" name="Google Shape;378;p9"/>
            <p:cNvSpPr/>
            <p:nvPr/>
          </p:nvSpPr>
          <p:spPr>
            <a:xfrm>
              <a:off x="6553338" y="16580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79" name="Google Shape;379;p9"/>
            <p:cNvSpPr/>
            <p:nvPr/>
          </p:nvSpPr>
          <p:spPr>
            <a:xfrm>
              <a:off x="7388638" y="3253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0" name="Google Shape;380;p9"/>
            <p:cNvSpPr/>
            <p:nvPr/>
          </p:nvSpPr>
          <p:spPr>
            <a:xfrm>
              <a:off x="6492613" y="456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1" name="Google Shape;381;p9"/>
            <p:cNvSpPr/>
            <p:nvPr/>
          </p:nvSpPr>
          <p:spPr>
            <a:xfrm>
              <a:off x="8673526" y="667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2" name="Google Shape;382;p9"/>
            <p:cNvSpPr/>
            <p:nvPr/>
          </p:nvSpPr>
          <p:spPr>
            <a:xfrm>
              <a:off x="7111326" y="36862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3" name="Google Shape;383;p9"/>
            <p:cNvSpPr/>
            <p:nvPr/>
          </p:nvSpPr>
          <p:spPr>
            <a:xfrm>
              <a:off x="8850801" y="39321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4" name="Google Shape;384;p9"/>
            <p:cNvSpPr/>
            <p:nvPr/>
          </p:nvSpPr>
          <p:spPr>
            <a:xfrm>
              <a:off x="267749" y="4558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5" name="Google Shape;385;p9"/>
            <p:cNvSpPr/>
            <p:nvPr/>
          </p:nvSpPr>
          <p:spPr>
            <a:xfrm>
              <a:off x="7094449" y="4099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6" name="Google Shape;386;p9"/>
            <p:cNvSpPr/>
            <p:nvPr/>
          </p:nvSpPr>
          <p:spPr>
            <a:xfrm>
              <a:off x="8694924" y="25535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7" name="Google Shape;387;p9"/>
            <p:cNvSpPr/>
            <p:nvPr/>
          </p:nvSpPr>
          <p:spPr>
            <a:xfrm>
              <a:off x="8251799" y="1741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8" name="Google Shape;388;p9"/>
            <p:cNvSpPr/>
            <p:nvPr/>
          </p:nvSpPr>
          <p:spPr>
            <a:xfrm>
              <a:off x="6409774" y="18039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89" name="Google Shape;389;p9"/>
            <p:cNvSpPr/>
            <p:nvPr/>
          </p:nvSpPr>
          <p:spPr>
            <a:xfrm>
              <a:off x="6352449" y="3196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0" name="Google Shape;390;p9"/>
            <p:cNvSpPr/>
            <p:nvPr/>
          </p:nvSpPr>
          <p:spPr>
            <a:xfrm>
              <a:off x="8552424" y="408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1" name="Google Shape;391;p9"/>
            <p:cNvSpPr/>
            <p:nvPr/>
          </p:nvSpPr>
          <p:spPr>
            <a:xfrm>
              <a:off x="432911" y="47307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2" name="Google Shape;392;p9"/>
            <p:cNvSpPr/>
            <p:nvPr/>
          </p:nvSpPr>
          <p:spPr>
            <a:xfrm>
              <a:off x="7333461" y="38961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3" name="Google Shape;393;p9"/>
            <p:cNvSpPr/>
            <p:nvPr/>
          </p:nvSpPr>
          <p:spPr>
            <a:xfrm>
              <a:off x="8424011" y="249733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4" name="Google Shape;394;p9"/>
            <p:cNvSpPr/>
            <p:nvPr/>
          </p:nvSpPr>
          <p:spPr>
            <a:xfrm>
              <a:off x="7776098" y="24447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5" name="Google Shape;395;p9"/>
            <p:cNvSpPr/>
            <p:nvPr/>
          </p:nvSpPr>
          <p:spPr>
            <a:xfrm>
              <a:off x="6256248" y="155448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6" name="Google Shape;396;p9"/>
            <p:cNvSpPr/>
            <p:nvPr/>
          </p:nvSpPr>
          <p:spPr>
            <a:xfrm>
              <a:off x="6614073" y="2356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sp>
          <p:nvSpPr>
            <p:cNvPr id="397" name="Google Shape;397;p9"/>
            <p:cNvSpPr/>
            <p:nvPr/>
          </p:nvSpPr>
          <p:spPr>
            <a:xfrm>
              <a:off x="8789398" y="4139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defTabSz="909358" fontAlgn="base">
                <a:spcBef>
                  <a:spcPct val="0"/>
                </a:spcBef>
                <a:spcAft>
                  <a:spcPct val="0"/>
                </a:spcAft>
              </a:pPr>
              <a:endParaRPr sz="1777">
                <a:solidFill>
                  <a:prstClr val="black"/>
                </a:solidFill>
                <a:latin typeface="Arial" pitchFamily="34" charset="0"/>
                <a:ea typeface="宋体" pitchFamily="2" charset="-122"/>
              </a:endParaRPr>
            </a:p>
          </p:txBody>
        </p:sp>
      </p:grpSp>
    </p:spTree>
    <p:extLst>
      <p:ext uri="{BB962C8B-B14F-4D97-AF65-F5344CB8AC3E}">
        <p14:creationId xmlns:p14="http://schemas.microsoft.com/office/powerpoint/2010/main" val="30137578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B38A6-4DDC-4B03-897A-49675F8483B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E6073C0-7023-4892-8DC6-D0BC27F960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D20BB1D-74D9-4920-BFA3-B4E182A3F9DA}"/>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5" name="Footer Placeholder 4">
            <a:extLst>
              <a:ext uri="{FF2B5EF4-FFF2-40B4-BE49-F238E27FC236}">
                <a16:creationId xmlns:a16="http://schemas.microsoft.com/office/drawing/2014/main" id="{A79DB431-1E30-4215-B721-6FDFC69393C2}"/>
              </a:ext>
            </a:extLst>
          </p:cNvPr>
          <p:cNvSpPr>
            <a:spLocks noGrp="1"/>
          </p:cNvSpPr>
          <p:nvPr>
            <p:ph type="ftr" sz="quarter" idx="11"/>
          </p:nvPr>
        </p:nvSpPr>
        <p:spPr/>
        <p:txBody>
          <a:bodyPr/>
          <a:lstStyle/>
          <a:p>
            <a:endParaRPr lang="en-US">
              <a:solidFill>
                <a:srgbClr val="181717">
                  <a:tint val="75000"/>
                </a:srgbClr>
              </a:solidFill>
            </a:endParaRPr>
          </a:p>
        </p:txBody>
      </p:sp>
      <p:sp>
        <p:nvSpPr>
          <p:cNvPr id="6" name="Slide Number Placeholder 5">
            <a:extLst>
              <a:ext uri="{FF2B5EF4-FFF2-40B4-BE49-F238E27FC236}">
                <a16:creationId xmlns:a16="http://schemas.microsoft.com/office/drawing/2014/main" id="{07AD266D-D420-411F-B17C-AE1AA32C1572}"/>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27685570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8F45-1762-49D3-B09F-525F37558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4A72C-1324-414A-8132-05D9698310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0BD75-09F2-4B06-BC6B-45464AF35121}"/>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5" name="Footer Placeholder 4">
            <a:extLst>
              <a:ext uri="{FF2B5EF4-FFF2-40B4-BE49-F238E27FC236}">
                <a16:creationId xmlns:a16="http://schemas.microsoft.com/office/drawing/2014/main" id="{FAF85F67-33E2-43DC-AE67-2A6591320E5C}"/>
              </a:ext>
            </a:extLst>
          </p:cNvPr>
          <p:cNvSpPr>
            <a:spLocks noGrp="1"/>
          </p:cNvSpPr>
          <p:nvPr>
            <p:ph type="ftr" sz="quarter" idx="11"/>
          </p:nvPr>
        </p:nvSpPr>
        <p:spPr/>
        <p:txBody>
          <a:bodyPr/>
          <a:lstStyle/>
          <a:p>
            <a:endParaRPr lang="en-US">
              <a:solidFill>
                <a:srgbClr val="181717">
                  <a:tint val="75000"/>
                </a:srgbClr>
              </a:solidFill>
            </a:endParaRPr>
          </a:p>
        </p:txBody>
      </p:sp>
      <p:sp>
        <p:nvSpPr>
          <p:cNvPr id="6" name="Slide Number Placeholder 5">
            <a:extLst>
              <a:ext uri="{FF2B5EF4-FFF2-40B4-BE49-F238E27FC236}">
                <a16:creationId xmlns:a16="http://schemas.microsoft.com/office/drawing/2014/main" id="{78103AD0-CADC-46C9-A39C-1367FDE207DA}"/>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3452204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53D9-4FFA-4F25-AEED-35C36C72DEC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9C7F80-E0DE-459F-9E7A-20AF49DD2F1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53712F-124D-43D1-9F2C-C77018698C0A}"/>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5" name="Footer Placeholder 4">
            <a:extLst>
              <a:ext uri="{FF2B5EF4-FFF2-40B4-BE49-F238E27FC236}">
                <a16:creationId xmlns:a16="http://schemas.microsoft.com/office/drawing/2014/main" id="{4B5AB74B-0D53-4838-8ED2-1B613E986EAD}"/>
              </a:ext>
            </a:extLst>
          </p:cNvPr>
          <p:cNvSpPr>
            <a:spLocks noGrp="1"/>
          </p:cNvSpPr>
          <p:nvPr>
            <p:ph type="ftr" sz="quarter" idx="11"/>
          </p:nvPr>
        </p:nvSpPr>
        <p:spPr/>
        <p:txBody>
          <a:bodyPr/>
          <a:lstStyle/>
          <a:p>
            <a:endParaRPr lang="en-US">
              <a:solidFill>
                <a:srgbClr val="181717">
                  <a:tint val="75000"/>
                </a:srgbClr>
              </a:solidFill>
            </a:endParaRPr>
          </a:p>
        </p:txBody>
      </p:sp>
      <p:sp>
        <p:nvSpPr>
          <p:cNvPr id="6" name="Slide Number Placeholder 5">
            <a:extLst>
              <a:ext uri="{FF2B5EF4-FFF2-40B4-BE49-F238E27FC236}">
                <a16:creationId xmlns:a16="http://schemas.microsoft.com/office/drawing/2014/main" id="{494AAA4F-B58B-47A5-93DC-6B036EA9FE16}"/>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3801280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D613-C15A-493C-ADF0-CED94E34D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1B8BC-93D2-46B7-BA06-C07495D7618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0FA47A-CB89-4F79-80C5-E90AB0F99440}"/>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E4C230-8B06-4182-A8F6-958CB4EBC550}"/>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6" name="Footer Placeholder 5">
            <a:extLst>
              <a:ext uri="{FF2B5EF4-FFF2-40B4-BE49-F238E27FC236}">
                <a16:creationId xmlns:a16="http://schemas.microsoft.com/office/drawing/2014/main" id="{0FA881A7-1AEB-4B98-9FE3-678E7C37546B}"/>
              </a:ext>
            </a:extLst>
          </p:cNvPr>
          <p:cNvSpPr>
            <a:spLocks noGrp="1"/>
          </p:cNvSpPr>
          <p:nvPr>
            <p:ph type="ftr" sz="quarter" idx="11"/>
          </p:nvPr>
        </p:nvSpPr>
        <p:spPr/>
        <p:txBody>
          <a:bodyPr/>
          <a:lstStyle/>
          <a:p>
            <a:endParaRPr lang="en-US">
              <a:solidFill>
                <a:srgbClr val="181717">
                  <a:tint val="75000"/>
                </a:srgbClr>
              </a:solidFill>
            </a:endParaRPr>
          </a:p>
        </p:txBody>
      </p:sp>
      <p:sp>
        <p:nvSpPr>
          <p:cNvPr id="7" name="Slide Number Placeholder 6">
            <a:extLst>
              <a:ext uri="{FF2B5EF4-FFF2-40B4-BE49-F238E27FC236}">
                <a16:creationId xmlns:a16="http://schemas.microsoft.com/office/drawing/2014/main" id="{C6A42F6D-9687-4603-96A1-9F8955B4895F}"/>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4108558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99"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1" indent="0" algn="ctr">
              <a:buNone/>
              <a:defRPr>
                <a:solidFill>
                  <a:schemeClr val="tx1">
                    <a:tint val="75000"/>
                  </a:schemeClr>
                </a:solidFill>
              </a:defRPr>
            </a:lvl5pPr>
            <a:lvl6pPr marL="1143002" indent="0" algn="ctr">
              <a:buNone/>
              <a:defRPr>
                <a:solidFill>
                  <a:schemeClr val="tx1">
                    <a:tint val="75000"/>
                  </a:schemeClr>
                </a:solidFill>
              </a:defRPr>
            </a:lvl6pPr>
            <a:lvl7pPr marL="1371601"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2140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A794-6915-4560-A7D3-895E757CA74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E64AA2-CA62-4200-9134-9266B8F486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808F2F6-53D0-4C6B-912E-367497447CF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69B8A-2330-438D-82B8-F7D0FE4CCC4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3D183FC-9C20-4F58-9501-DB972EE9E796}"/>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2F30E-7DD8-4DA7-AE57-CC2F1F974680}"/>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8" name="Footer Placeholder 7">
            <a:extLst>
              <a:ext uri="{FF2B5EF4-FFF2-40B4-BE49-F238E27FC236}">
                <a16:creationId xmlns:a16="http://schemas.microsoft.com/office/drawing/2014/main" id="{7CBE2C74-0D84-4323-A30B-5FB46B9193BD}"/>
              </a:ext>
            </a:extLst>
          </p:cNvPr>
          <p:cNvSpPr>
            <a:spLocks noGrp="1"/>
          </p:cNvSpPr>
          <p:nvPr>
            <p:ph type="ftr" sz="quarter" idx="11"/>
          </p:nvPr>
        </p:nvSpPr>
        <p:spPr/>
        <p:txBody>
          <a:bodyPr/>
          <a:lstStyle/>
          <a:p>
            <a:endParaRPr lang="en-US">
              <a:solidFill>
                <a:srgbClr val="181717">
                  <a:tint val="75000"/>
                </a:srgbClr>
              </a:solidFill>
            </a:endParaRPr>
          </a:p>
        </p:txBody>
      </p:sp>
      <p:sp>
        <p:nvSpPr>
          <p:cNvPr id="9" name="Slide Number Placeholder 8">
            <a:extLst>
              <a:ext uri="{FF2B5EF4-FFF2-40B4-BE49-F238E27FC236}">
                <a16:creationId xmlns:a16="http://schemas.microsoft.com/office/drawing/2014/main" id="{A63158C1-4F94-4363-A914-020FC04C822A}"/>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3987860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BB56-9D11-4721-AD10-5CA3879A91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66A4B-25DC-44CD-9578-D43B05C8C352}"/>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4" name="Footer Placeholder 3">
            <a:extLst>
              <a:ext uri="{FF2B5EF4-FFF2-40B4-BE49-F238E27FC236}">
                <a16:creationId xmlns:a16="http://schemas.microsoft.com/office/drawing/2014/main" id="{14D394DC-59C8-468E-9434-9F5E9BEB920C}"/>
              </a:ext>
            </a:extLst>
          </p:cNvPr>
          <p:cNvSpPr>
            <a:spLocks noGrp="1"/>
          </p:cNvSpPr>
          <p:nvPr>
            <p:ph type="ftr" sz="quarter" idx="11"/>
          </p:nvPr>
        </p:nvSpPr>
        <p:spPr/>
        <p:txBody>
          <a:bodyPr/>
          <a:lstStyle/>
          <a:p>
            <a:endParaRPr lang="en-US">
              <a:solidFill>
                <a:srgbClr val="181717">
                  <a:tint val="75000"/>
                </a:srgbClr>
              </a:solidFill>
            </a:endParaRPr>
          </a:p>
        </p:txBody>
      </p:sp>
      <p:sp>
        <p:nvSpPr>
          <p:cNvPr id="5" name="Slide Number Placeholder 4">
            <a:extLst>
              <a:ext uri="{FF2B5EF4-FFF2-40B4-BE49-F238E27FC236}">
                <a16:creationId xmlns:a16="http://schemas.microsoft.com/office/drawing/2014/main" id="{EE17C64B-8042-4A6B-AB9C-4DA7CFCAA5C2}"/>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37330477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31096687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89305FB-3B5E-4DAD-9F3B-ED6165FBFC7A}"/>
              </a:ext>
            </a:extLst>
          </p:cNvPr>
          <p:cNvSpPr>
            <a:spLocks noGrp="1"/>
          </p:cNvSpPr>
          <p:nvPr>
            <p:ph type="pic" sz="quarter" idx="13"/>
          </p:nvPr>
        </p:nvSpPr>
        <p:spPr>
          <a:xfrm>
            <a:off x="4852234" y="2491979"/>
            <a:ext cx="3984585" cy="2421731"/>
          </a:xfrm>
        </p:spPr>
        <p:txBody>
          <a:bodyPr/>
          <a:lstStyle/>
          <a:p>
            <a:endParaRPr lang="en-US"/>
          </a:p>
        </p:txBody>
      </p:sp>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41218186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65233B1-409B-4D9C-8800-DF86CF29D21C}"/>
              </a:ext>
            </a:extLst>
          </p:cNvPr>
          <p:cNvSpPr>
            <a:spLocks noGrp="1"/>
          </p:cNvSpPr>
          <p:nvPr>
            <p:ph type="pic" sz="quarter" idx="13"/>
          </p:nvPr>
        </p:nvSpPr>
        <p:spPr>
          <a:xfrm>
            <a:off x="5174457" y="286942"/>
            <a:ext cx="3637360" cy="3593306"/>
          </a:xfrm>
        </p:spPr>
        <p:txBody>
          <a:bodyPr/>
          <a:lstStyle/>
          <a:p>
            <a:endParaRPr lang="en-US"/>
          </a:p>
        </p:txBody>
      </p:sp>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40387279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11F889B-97F3-415D-97B2-14C14AC32F90}"/>
              </a:ext>
            </a:extLst>
          </p:cNvPr>
          <p:cNvSpPr>
            <a:spLocks noGrp="1"/>
          </p:cNvSpPr>
          <p:nvPr>
            <p:ph type="pic" sz="quarter" idx="13"/>
          </p:nvPr>
        </p:nvSpPr>
        <p:spPr>
          <a:xfrm>
            <a:off x="5322094" y="359569"/>
            <a:ext cx="3368279" cy="4424363"/>
          </a:xfrm>
        </p:spPr>
        <p:txBody>
          <a:bodyPr/>
          <a:lstStyle/>
          <a:p>
            <a:endParaRPr lang="en-US"/>
          </a:p>
        </p:txBody>
      </p:sp>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6929576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
        <p:nvSpPr>
          <p:cNvPr id="6" name="Picture Placeholder 5">
            <a:extLst>
              <a:ext uri="{FF2B5EF4-FFF2-40B4-BE49-F238E27FC236}">
                <a16:creationId xmlns:a16="http://schemas.microsoft.com/office/drawing/2014/main" id="{F8B75D4F-1925-4DB3-90CC-D84734B6DC97}"/>
              </a:ext>
            </a:extLst>
          </p:cNvPr>
          <p:cNvSpPr>
            <a:spLocks noGrp="1"/>
          </p:cNvSpPr>
          <p:nvPr>
            <p:ph type="pic" sz="quarter" idx="13"/>
          </p:nvPr>
        </p:nvSpPr>
        <p:spPr>
          <a:xfrm>
            <a:off x="1" y="0"/>
            <a:ext cx="9144000" cy="5143500"/>
          </a:xfrm>
        </p:spPr>
        <p:txBody>
          <a:bodyPr/>
          <a:lstStyle/>
          <a:p>
            <a:endParaRPr lang="en-US"/>
          </a:p>
        </p:txBody>
      </p:sp>
    </p:spTree>
    <p:extLst>
      <p:ext uri="{BB962C8B-B14F-4D97-AF65-F5344CB8AC3E}">
        <p14:creationId xmlns:p14="http://schemas.microsoft.com/office/powerpoint/2010/main" val="42799801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
        <p:nvSpPr>
          <p:cNvPr id="8" name="Picture Placeholder 6">
            <a:extLst>
              <a:ext uri="{FF2B5EF4-FFF2-40B4-BE49-F238E27FC236}">
                <a16:creationId xmlns:a16="http://schemas.microsoft.com/office/drawing/2014/main" id="{F61AEDF6-FC5F-42BD-B83B-DF25F5BA5B78}"/>
              </a:ext>
            </a:extLst>
          </p:cNvPr>
          <p:cNvSpPr>
            <a:spLocks noGrp="1"/>
          </p:cNvSpPr>
          <p:nvPr>
            <p:ph type="pic" sz="quarter" idx="13"/>
          </p:nvPr>
        </p:nvSpPr>
        <p:spPr>
          <a:xfrm>
            <a:off x="1354239" y="379794"/>
            <a:ext cx="2961778" cy="4387469"/>
          </a:xfrm>
        </p:spPr>
        <p:txBody>
          <a:bodyPr/>
          <a:lstStyle/>
          <a:p>
            <a:endParaRPr lang="en-US"/>
          </a:p>
        </p:txBody>
      </p:sp>
    </p:spTree>
    <p:extLst>
      <p:ext uri="{BB962C8B-B14F-4D97-AF65-F5344CB8AC3E}">
        <p14:creationId xmlns:p14="http://schemas.microsoft.com/office/powerpoint/2010/main" val="12770007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16266-443B-4DB5-9ACA-F4E8335E2F9F}"/>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3" name="Footer Placeholder 2">
            <a:extLst>
              <a:ext uri="{FF2B5EF4-FFF2-40B4-BE49-F238E27FC236}">
                <a16:creationId xmlns:a16="http://schemas.microsoft.com/office/drawing/2014/main" id="{DD073804-732C-4981-AA17-2438A8046E05}"/>
              </a:ext>
            </a:extLst>
          </p:cNvPr>
          <p:cNvSpPr>
            <a:spLocks noGrp="1"/>
          </p:cNvSpPr>
          <p:nvPr>
            <p:ph type="ftr" sz="quarter" idx="11"/>
          </p:nvPr>
        </p:nvSpPr>
        <p:spPr/>
        <p:txBody>
          <a:bodyPr/>
          <a:lstStyle/>
          <a:p>
            <a:endParaRPr lang="en-US">
              <a:solidFill>
                <a:srgbClr val="181717">
                  <a:tint val="75000"/>
                </a:srgbClr>
              </a:solidFill>
            </a:endParaRPr>
          </a:p>
        </p:txBody>
      </p:sp>
      <p:sp>
        <p:nvSpPr>
          <p:cNvPr id="4" name="Slide Number Placeholder 3">
            <a:extLst>
              <a:ext uri="{FF2B5EF4-FFF2-40B4-BE49-F238E27FC236}">
                <a16:creationId xmlns:a16="http://schemas.microsoft.com/office/drawing/2014/main" id="{2C47650A-D43A-463A-8AA6-9AAA3E6FD79E}"/>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
        <p:nvSpPr>
          <p:cNvPr id="7" name="Picture Placeholder 6">
            <a:extLst>
              <a:ext uri="{FF2B5EF4-FFF2-40B4-BE49-F238E27FC236}">
                <a16:creationId xmlns:a16="http://schemas.microsoft.com/office/drawing/2014/main" id="{AAB89453-EE42-4CE9-80E2-259B1999BD1C}"/>
              </a:ext>
            </a:extLst>
          </p:cNvPr>
          <p:cNvSpPr>
            <a:spLocks noGrp="1"/>
          </p:cNvSpPr>
          <p:nvPr>
            <p:ph type="pic" sz="quarter" idx="13"/>
          </p:nvPr>
        </p:nvSpPr>
        <p:spPr>
          <a:xfrm>
            <a:off x="2" y="208618"/>
            <a:ext cx="4719473" cy="4726263"/>
          </a:xfrm>
          <a:custGeom>
            <a:avLst/>
            <a:gdLst>
              <a:gd name="connsiteX0" fmla="*/ 0 w 6292631"/>
              <a:gd name="connsiteY0" fmla="*/ 0 h 6301684"/>
              <a:gd name="connsiteX1" fmla="*/ 544346 w 6292631"/>
              <a:gd name="connsiteY1" fmla="*/ 11521 h 6301684"/>
              <a:gd name="connsiteX2" fmla="*/ 4068012 w 6292631"/>
              <a:gd name="connsiteY2" fmla="*/ 746909 h 6301684"/>
              <a:gd name="connsiteX3" fmla="*/ 3904630 w 6292631"/>
              <a:gd name="connsiteY3" fmla="*/ 5623313 h 6301684"/>
              <a:gd name="connsiteX4" fmla="*/ 439072 w 6292631"/>
              <a:gd name="connsiteY4" fmla="*/ 6295816 h 6301684"/>
              <a:gd name="connsiteX5" fmla="*/ 0 w 6292631"/>
              <a:gd name="connsiteY5" fmla="*/ 6301684 h 630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631" h="6301684">
                <a:moveTo>
                  <a:pt x="0" y="0"/>
                </a:moveTo>
                <a:lnTo>
                  <a:pt x="544346" y="11521"/>
                </a:lnTo>
                <a:cubicBezTo>
                  <a:pt x="1837997" y="67772"/>
                  <a:pt x="3070381" y="323488"/>
                  <a:pt x="4068012" y="746909"/>
                </a:cubicBezTo>
                <a:cubicBezTo>
                  <a:pt x="7099654" y="2033616"/>
                  <a:pt x="7020762" y="4388284"/>
                  <a:pt x="3904630" y="5623313"/>
                </a:cubicBezTo>
                <a:cubicBezTo>
                  <a:pt x="2907728" y="6018418"/>
                  <a:pt x="1698867" y="6251689"/>
                  <a:pt x="439072" y="6295816"/>
                </a:cubicBezTo>
                <a:lnTo>
                  <a:pt x="0" y="6301684"/>
                </a:lnTo>
                <a:close/>
              </a:path>
            </a:pathLst>
          </a:custGeom>
        </p:spPr>
        <p:txBody>
          <a:bodyPr wrap="square">
            <a:noAutofit/>
          </a:bodyPr>
          <a:lstStyle/>
          <a:p>
            <a:endParaRPr lang="en-US"/>
          </a:p>
        </p:txBody>
      </p:sp>
    </p:spTree>
    <p:extLst>
      <p:ext uri="{BB962C8B-B14F-4D97-AF65-F5344CB8AC3E}">
        <p14:creationId xmlns:p14="http://schemas.microsoft.com/office/powerpoint/2010/main" val="33092681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A57E-977D-4C8E-B6E4-78855B2B288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AC9DA62-D35A-41B8-930D-FFC532A36B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7CEA9-4E96-4ADB-8BA8-2A06365D00B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284F831-1BAB-4355-BA67-4009D0C92912}"/>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6" name="Footer Placeholder 5">
            <a:extLst>
              <a:ext uri="{FF2B5EF4-FFF2-40B4-BE49-F238E27FC236}">
                <a16:creationId xmlns:a16="http://schemas.microsoft.com/office/drawing/2014/main" id="{A5C20D71-C2C5-455F-81CD-20BAF5D5C1AA}"/>
              </a:ext>
            </a:extLst>
          </p:cNvPr>
          <p:cNvSpPr>
            <a:spLocks noGrp="1"/>
          </p:cNvSpPr>
          <p:nvPr>
            <p:ph type="ftr" sz="quarter" idx="11"/>
          </p:nvPr>
        </p:nvSpPr>
        <p:spPr/>
        <p:txBody>
          <a:bodyPr/>
          <a:lstStyle/>
          <a:p>
            <a:endParaRPr lang="en-US">
              <a:solidFill>
                <a:srgbClr val="181717">
                  <a:tint val="75000"/>
                </a:srgbClr>
              </a:solidFill>
            </a:endParaRPr>
          </a:p>
        </p:txBody>
      </p:sp>
      <p:sp>
        <p:nvSpPr>
          <p:cNvPr id="7" name="Slide Number Placeholder 6">
            <a:extLst>
              <a:ext uri="{FF2B5EF4-FFF2-40B4-BE49-F238E27FC236}">
                <a16:creationId xmlns:a16="http://schemas.microsoft.com/office/drawing/2014/main" id="{A14CE92D-E3D0-4A70-909E-CB52F51EE0E7}"/>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300228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5931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35B2-04E3-4A0C-B0BE-4654C3F125E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63C009-389B-4FFA-92DC-0893B0E328C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226B3A-A2DC-4AA8-9FBB-D55269FC14F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32FAE8B-4AFB-463C-A5AD-0561109E046E}"/>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6" name="Footer Placeholder 5">
            <a:extLst>
              <a:ext uri="{FF2B5EF4-FFF2-40B4-BE49-F238E27FC236}">
                <a16:creationId xmlns:a16="http://schemas.microsoft.com/office/drawing/2014/main" id="{A86D598A-B104-4FAC-844F-F8889E27A43A}"/>
              </a:ext>
            </a:extLst>
          </p:cNvPr>
          <p:cNvSpPr>
            <a:spLocks noGrp="1"/>
          </p:cNvSpPr>
          <p:nvPr>
            <p:ph type="ftr" sz="quarter" idx="11"/>
          </p:nvPr>
        </p:nvSpPr>
        <p:spPr/>
        <p:txBody>
          <a:bodyPr/>
          <a:lstStyle/>
          <a:p>
            <a:endParaRPr lang="en-US">
              <a:solidFill>
                <a:srgbClr val="181717">
                  <a:tint val="75000"/>
                </a:srgbClr>
              </a:solidFill>
            </a:endParaRPr>
          </a:p>
        </p:txBody>
      </p:sp>
      <p:sp>
        <p:nvSpPr>
          <p:cNvPr id="7" name="Slide Number Placeholder 6">
            <a:extLst>
              <a:ext uri="{FF2B5EF4-FFF2-40B4-BE49-F238E27FC236}">
                <a16:creationId xmlns:a16="http://schemas.microsoft.com/office/drawing/2014/main" id="{8A267104-8006-4654-B688-B817058DD629}"/>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2780930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C58D-2093-4488-911A-579F494845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8BA6FF-5F51-475A-8F6E-CDDAE4A0D9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99283-A88A-4059-86EF-7A0FC3DDAA0A}"/>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5" name="Footer Placeholder 4">
            <a:extLst>
              <a:ext uri="{FF2B5EF4-FFF2-40B4-BE49-F238E27FC236}">
                <a16:creationId xmlns:a16="http://schemas.microsoft.com/office/drawing/2014/main" id="{5ED495A0-8B6C-47DA-BC27-EF47D3DEECEE}"/>
              </a:ext>
            </a:extLst>
          </p:cNvPr>
          <p:cNvSpPr>
            <a:spLocks noGrp="1"/>
          </p:cNvSpPr>
          <p:nvPr>
            <p:ph type="ftr" sz="quarter" idx="11"/>
          </p:nvPr>
        </p:nvSpPr>
        <p:spPr/>
        <p:txBody>
          <a:bodyPr/>
          <a:lstStyle/>
          <a:p>
            <a:endParaRPr lang="en-US">
              <a:solidFill>
                <a:srgbClr val="181717">
                  <a:tint val="75000"/>
                </a:srgbClr>
              </a:solidFill>
            </a:endParaRPr>
          </a:p>
        </p:txBody>
      </p:sp>
      <p:sp>
        <p:nvSpPr>
          <p:cNvPr id="6" name="Slide Number Placeholder 5">
            <a:extLst>
              <a:ext uri="{FF2B5EF4-FFF2-40B4-BE49-F238E27FC236}">
                <a16:creationId xmlns:a16="http://schemas.microsoft.com/office/drawing/2014/main" id="{7D1A9D12-BD7B-40F3-8878-8CA1BED1E9E2}"/>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11334633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17E4B-8989-4119-A033-A6F18EB294A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1A211-A48D-4412-A1D9-1D7DC3AEC26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75DDE-D9F5-43A6-9F08-70109131D7A6}"/>
              </a:ext>
            </a:extLst>
          </p:cNvPr>
          <p:cNvSpPr>
            <a:spLocks noGrp="1"/>
          </p:cNvSpPr>
          <p:nvPr>
            <p:ph type="dt" sz="half" idx="10"/>
          </p:nvPr>
        </p:nvSpPr>
        <p:spPr/>
        <p:txBody>
          <a:body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5" name="Footer Placeholder 4">
            <a:extLst>
              <a:ext uri="{FF2B5EF4-FFF2-40B4-BE49-F238E27FC236}">
                <a16:creationId xmlns:a16="http://schemas.microsoft.com/office/drawing/2014/main" id="{448E7B02-77A4-4C04-8C60-42A4BB76971F}"/>
              </a:ext>
            </a:extLst>
          </p:cNvPr>
          <p:cNvSpPr>
            <a:spLocks noGrp="1"/>
          </p:cNvSpPr>
          <p:nvPr>
            <p:ph type="ftr" sz="quarter" idx="11"/>
          </p:nvPr>
        </p:nvSpPr>
        <p:spPr/>
        <p:txBody>
          <a:bodyPr/>
          <a:lstStyle/>
          <a:p>
            <a:endParaRPr lang="en-US">
              <a:solidFill>
                <a:srgbClr val="181717">
                  <a:tint val="75000"/>
                </a:srgbClr>
              </a:solidFill>
            </a:endParaRPr>
          </a:p>
        </p:txBody>
      </p:sp>
      <p:sp>
        <p:nvSpPr>
          <p:cNvPr id="6" name="Slide Number Placeholder 5">
            <a:extLst>
              <a:ext uri="{FF2B5EF4-FFF2-40B4-BE49-F238E27FC236}">
                <a16:creationId xmlns:a16="http://schemas.microsoft.com/office/drawing/2014/main" id="{5308FF7F-B8E3-4E9D-8026-8BED544E2C0A}"/>
              </a:ext>
            </a:extLst>
          </p:cNvPr>
          <p:cNvSpPr>
            <a:spLocks noGrp="1"/>
          </p:cNvSpPr>
          <p:nvPr>
            <p:ph type="sldNum" sz="quarter" idx="12"/>
          </p:nvPr>
        </p:nvSpPr>
        <p:spPr/>
        <p:txBody>
          <a:body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474656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03B83185-4CAF-4984-9495-E6A4553CFDF7}"/>
              </a:ext>
            </a:extLst>
          </p:cNvPr>
          <p:cNvSpPr/>
          <p:nvPr userDrawn="1"/>
        </p:nvSpPr>
        <p:spPr>
          <a:xfrm>
            <a:off x="0" y="0"/>
            <a:ext cx="9144000" cy="5143500"/>
          </a:xfrm>
          <a:prstGeom prst="rect">
            <a:avLst/>
          </a:prstGeom>
          <a:solidFill>
            <a:srgbClr val="3D0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FFFFFF"/>
              </a:solidFill>
            </a:endParaRPr>
          </a:p>
        </p:txBody>
      </p:sp>
      <p:cxnSp>
        <p:nvCxnSpPr>
          <p:cNvPr id="29" name="直接连接符 28">
            <a:extLst>
              <a:ext uri="{FF2B5EF4-FFF2-40B4-BE49-F238E27FC236}">
                <a16:creationId xmlns:a16="http://schemas.microsoft.com/office/drawing/2014/main" id="{4682E224-66C0-41F0-8C15-50E255F7451B}"/>
              </a:ext>
            </a:extLst>
          </p:cNvPr>
          <p:cNvCxnSpPr>
            <a:cxnSpLocks/>
          </p:cNvCxnSpPr>
          <p:nvPr userDrawn="1"/>
        </p:nvCxnSpPr>
        <p:spPr>
          <a:xfrm flipV="1">
            <a:off x="271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973A17D1-1942-4210-9C3D-126B42AE5537}"/>
              </a:ext>
            </a:extLst>
          </p:cNvPr>
          <p:cNvCxnSpPr>
            <a:cxnSpLocks/>
          </p:cNvCxnSpPr>
          <p:nvPr userDrawn="1"/>
        </p:nvCxnSpPr>
        <p:spPr>
          <a:xfrm flipV="1">
            <a:off x="652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E51C5966-460E-4568-96A2-F98087D028EE}"/>
              </a:ext>
            </a:extLst>
          </p:cNvPr>
          <p:cNvCxnSpPr>
            <a:cxnSpLocks/>
          </p:cNvCxnSpPr>
          <p:nvPr userDrawn="1"/>
        </p:nvCxnSpPr>
        <p:spPr>
          <a:xfrm flipV="1">
            <a:off x="1033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23D73B3-3FF2-4618-A374-B99581BD93DD}"/>
              </a:ext>
            </a:extLst>
          </p:cNvPr>
          <p:cNvCxnSpPr>
            <a:cxnSpLocks/>
          </p:cNvCxnSpPr>
          <p:nvPr userDrawn="1"/>
        </p:nvCxnSpPr>
        <p:spPr>
          <a:xfrm flipV="1">
            <a:off x="1414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7F88E4D7-2716-4BAD-BE2B-93E3E21EE2D5}"/>
              </a:ext>
            </a:extLst>
          </p:cNvPr>
          <p:cNvCxnSpPr>
            <a:cxnSpLocks/>
          </p:cNvCxnSpPr>
          <p:nvPr userDrawn="1"/>
        </p:nvCxnSpPr>
        <p:spPr>
          <a:xfrm flipV="1">
            <a:off x="1795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949DC27E-D108-4B88-BAED-8CBDC450C53D}"/>
              </a:ext>
            </a:extLst>
          </p:cNvPr>
          <p:cNvCxnSpPr>
            <a:cxnSpLocks/>
          </p:cNvCxnSpPr>
          <p:nvPr userDrawn="1"/>
        </p:nvCxnSpPr>
        <p:spPr>
          <a:xfrm flipV="1">
            <a:off x="2176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EE92FF9-A812-4394-A63B-2E181B28986C}"/>
              </a:ext>
            </a:extLst>
          </p:cNvPr>
          <p:cNvCxnSpPr>
            <a:cxnSpLocks/>
          </p:cNvCxnSpPr>
          <p:nvPr userDrawn="1"/>
        </p:nvCxnSpPr>
        <p:spPr>
          <a:xfrm flipV="1">
            <a:off x="2557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BBBAE10-0220-457B-8406-2D5C9C476181}"/>
              </a:ext>
            </a:extLst>
          </p:cNvPr>
          <p:cNvCxnSpPr>
            <a:cxnSpLocks/>
          </p:cNvCxnSpPr>
          <p:nvPr userDrawn="1"/>
        </p:nvCxnSpPr>
        <p:spPr>
          <a:xfrm flipV="1">
            <a:off x="2938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10F39F6-5E90-4B36-9E26-7B65127DC9FB}"/>
              </a:ext>
            </a:extLst>
          </p:cNvPr>
          <p:cNvCxnSpPr>
            <a:cxnSpLocks/>
          </p:cNvCxnSpPr>
          <p:nvPr userDrawn="1"/>
        </p:nvCxnSpPr>
        <p:spPr>
          <a:xfrm flipV="1">
            <a:off x="3319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694BB9BD-4B50-4DDF-AC9A-9418ED6FB48A}"/>
              </a:ext>
            </a:extLst>
          </p:cNvPr>
          <p:cNvCxnSpPr>
            <a:cxnSpLocks/>
          </p:cNvCxnSpPr>
          <p:nvPr userDrawn="1"/>
        </p:nvCxnSpPr>
        <p:spPr>
          <a:xfrm flipV="1">
            <a:off x="3700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9F5EF985-AE09-4C1B-8FAA-EA7290931914}"/>
              </a:ext>
            </a:extLst>
          </p:cNvPr>
          <p:cNvCxnSpPr>
            <a:cxnSpLocks/>
          </p:cNvCxnSpPr>
          <p:nvPr userDrawn="1"/>
        </p:nvCxnSpPr>
        <p:spPr>
          <a:xfrm flipV="1">
            <a:off x="4081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00F48AA6-B978-4574-B003-F11A0B04A29A}"/>
              </a:ext>
            </a:extLst>
          </p:cNvPr>
          <p:cNvCxnSpPr>
            <a:cxnSpLocks/>
          </p:cNvCxnSpPr>
          <p:nvPr userDrawn="1"/>
        </p:nvCxnSpPr>
        <p:spPr>
          <a:xfrm flipV="1">
            <a:off x="4462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77AA8A13-50E8-4ACD-99C1-B7CE93A84616}"/>
              </a:ext>
            </a:extLst>
          </p:cNvPr>
          <p:cNvCxnSpPr>
            <a:cxnSpLocks/>
          </p:cNvCxnSpPr>
          <p:nvPr userDrawn="1"/>
        </p:nvCxnSpPr>
        <p:spPr>
          <a:xfrm flipV="1">
            <a:off x="4843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38F85FB-54B0-457D-A724-1E73FADC3BDF}"/>
              </a:ext>
            </a:extLst>
          </p:cNvPr>
          <p:cNvCxnSpPr>
            <a:cxnSpLocks/>
          </p:cNvCxnSpPr>
          <p:nvPr userDrawn="1"/>
        </p:nvCxnSpPr>
        <p:spPr>
          <a:xfrm flipV="1">
            <a:off x="5224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4653DCBD-186B-4650-8F2E-F0AB9C65A7A6}"/>
              </a:ext>
            </a:extLst>
          </p:cNvPr>
          <p:cNvCxnSpPr>
            <a:cxnSpLocks/>
          </p:cNvCxnSpPr>
          <p:nvPr userDrawn="1"/>
        </p:nvCxnSpPr>
        <p:spPr>
          <a:xfrm flipV="1">
            <a:off x="5605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5E4D0D9D-2163-4EC7-9706-85B7AAD4F0EF}"/>
              </a:ext>
            </a:extLst>
          </p:cNvPr>
          <p:cNvCxnSpPr>
            <a:cxnSpLocks/>
          </p:cNvCxnSpPr>
          <p:nvPr userDrawn="1"/>
        </p:nvCxnSpPr>
        <p:spPr>
          <a:xfrm flipV="1">
            <a:off x="5986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5ACCA4F4-661F-4D91-BE28-566C15EC7DB4}"/>
              </a:ext>
            </a:extLst>
          </p:cNvPr>
          <p:cNvCxnSpPr>
            <a:cxnSpLocks/>
          </p:cNvCxnSpPr>
          <p:nvPr userDrawn="1"/>
        </p:nvCxnSpPr>
        <p:spPr>
          <a:xfrm flipV="1">
            <a:off x="6367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ED24590E-FCB5-40A3-AC4B-7720A0CF9FED}"/>
              </a:ext>
            </a:extLst>
          </p:cNvPr>
          <p:cNvCxnSpPr>
            <a:cxnSpLocks/>
          </p:cNvCxnSpPr>
          <p:nvPr userDrawn="1"/>
        </p:nvCxnSpPr>
        <p:spPr>
          <a:xfrm flipV="1">
            <a:off x="6748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2A440CE-391E-46C9-BB65-7B49BACF5757}"/>
              </a:ext>
            </a:extLst>
          </p:cNvPr>
          <p:cNvCxnSpPr>
            <a:cxnSpLocks/>
          </p:cNvCxnSpPr>
          <p:nvPr userDrawn="1"/>
        </p:nvCxnSpPr>
        <p:spPr>
          <a:xfrm flipV="1">
            <a:off x="7129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4FFBF123-F484-40E2-91EA-BDE2B51EE8A6}"/>
              </a:ext>
            </a:extLst>
          </p:cNvPr>
          <p:cNvCxnSpPr>
            <a:cxnSpLocks/>
          </p:cNvCxnSpPr>
          <p:nvPr userDrawn="1"/>
        </p:nvCxnSpPr>
        <p:spPr>
          <a:xfrm flipV="1">
            <a:off x="7510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DDAA746-FBC4-4EC8-8134-55A1ACF3D914}"/>
              </a:ext>
            </a:extLst>
          </p:cNvPr>
          <p:cNvCxnSpPr>
            <a:cxnSpLocks/>
          </p:cNvCxnSpPr>
          <p:nvPr userDrawn="1"/>
        </p:nvCxnSpPr>
        <p:spPr>
          <a:xfrm flipV="1">
            <a:off x="7891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6A7FEB31-4FC1-4089-A748-FB97CA7F39C0}"/>
              </a:ext>
            </a:extLst>
          </p:cNvPr>
          <p:cNvCxnSpPr>
            <a:cxnSpLocks/>
          </p:cNvCxnSpPr>
          <p:nvPr userDrawn="1"/>
        </p:nvCxnSpPr>
        <p:spPr>
          <a:xfrm flipV="1">
            <a:off x="8272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520C83F5-42F2-4799-B41C-DA4A67201590}"/>
              </a:ext>
            </a:extLst>
          </p:cNvPr>
          <p:cNvCxnSpPr>
            <a:cxnSpLocks/>
          </p:cNvCxnSpPr>
          <p:nvPr userDrawn="1"/>
        </p:nvCxnSpPr>
        <p:spPr>
          <a:xfrm flipV="1">
            <a:off x="8653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5D82658D-30CC-4189-8314-2EC45FFC859D}"/>
              </a:ext>
            </a:extLst>
          </p:cNvPr>
          <p:cNvCxnSpPr>
            <a:cxnSpLocks/>
          </p:cNvCxnSpPr>
          <p:nvPr userDrawn="1"/>
        </p:nvCxnSpPr>
        <p:spPr>
          <a:xfrm flipV="1">
            <a:off x="9034463" y="0"/>
            <a:ext cx="0" cy="514350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85A94BEC-A160-4952-8E12-AF64601075B1}"/>
              </a:ext>
            </a:extLst>
          </p:cNvPr>
          <p:cNvCxnSpPr>
            <a:cxnSpLocks/>
          </p:cNvCxnSpPr>
          <p:nvPr userDrawn="1"/>
        </p:nvCxnSpPr>
        <p:spPr>
          <a:xfrm>
            <a:off x="0" y="322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0160B78C-29AA-4BDF-88A2-8EE8ED7DAEED}"/>
              </a:ext>
            </a:extLst>
          </p:cNvPr>
          <p:cNvCxnSpPr>
            <a:cxnSpLocks/>
          </p:cNvCxnSpPr>
          <p:nvPr userDrawn="1"/>
        </p:nvCxnSpPr>
        <p:spPr>
          <a:xfrm>
            <a:off x="0" y="703489"/>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247D8D91-88B7-4FBD-AEF8-AC3D6C7EA056}"/>
              </a:ext>
            </a:extLst>
          </p:cNvPr>
          <p:cNvCxnSpPr>
            <a:cxnSpLocks/>
          </p:cNvCxnSpPr>
          <p:nvPr userDrawn="1"/>
        </p:nvCxnSpPr>
        <p:spPr>
          <a:xfrm>
            <a:off x="0" y="1084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72752BA4-5765-4F91-8500-F4BCA7075BCC}"/>
              </a:ext>
            </a:extLst>
          </p:cNvPr>
          <p:cNvCxnSpPr>
            <a:cxnSpLocks/>
          </p:cNvCxnSpPr>
          <p:nvPr userDrawn="1"/>
        </p:nvCxnSpPr>
        <p:spPr>
          <a:xfrm>
            <a:off x="0" y="1465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FC227E2C-B3B7-404E-8FF0-D967E56095A2}"/>
              </a:ext>
            </a:extLst>
          </p:cNvPr>
          <p:cNvCxnSpPr>
            <a:cxnSpLocks/>
          </p:cNvCxnSpPr>
          <p:nvPr userDrawn="1"/>
        </p:nvCxnSpPr>
        <p:spPr>
          <a:xfrm>
            <a:off x="0" y="1846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32B4C80-83C8-4929-ABC1-6DE5BDBE4ADD}"/>
              </a:ext>
            </a:extLst>
          </p:cNvPr>
          <p:cNvCxnSpPr>
            <a:cxnSpLocks/>
          </p:cNvCxnSpPr>
          <p:nvPr userDrawn="1"/>
        </p:nvCxnSpPr>
        <p:spPr>
          <a:xfrm>
            <a:off x="0" y="2227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00335925-2A8E-413F-9ECE-CF4C7C38966F}"/>
              </a:ext>
            </a:extLst>
          </p:cNvPr>
          <p:cNvCxnSpPr>
            <a:cxnSpLocks/>
          </p:cNvCxnSpPr>
          <p:nvPr userDrawn="1"/>
        </p:nvCxnSpPr>
        <p:spPr>
          <a:xfrm>
            <a:off x="0" y="2608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961FD46F-72E4-4192-9EF4-56DF07D655CD}"/>
              </a:ext>
            </a:extLst>
          </p:cNvPr>
          <p:cNvCxnSpPr>
            <a:cxnSpLocks/>
          </p:cNvCxnSpPr>
          <p:nvPr userDrawn="1"/>
        </p:nvCxnSpPr>
        <p:spPr>
          <a:xfrm>
            <a:off x="0" y="2989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FFEC06D1-C50C-4773-8A30-9ED370CD4B00}"/>
              </a:ext>
            </a:extLst>
          </p:cNvPr>
          <p:cNvCxnSpPr>
            <a:cxnSpLocks/>
          </p:cNvCxnSpPr>
          <p:nvPr userDrawn="1"/>
        </p:nvCxnSpPr>
        <p:spPr>
          <a:xfrm>
            <a:off x="0" y="3370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78870607-AFC3-4ECA-B473-AAE8790BABBC}"/>
              </a:ext>
            </a:extLst>
          </p:cNvPr>
          <p:cNvCxnSpPr>
            <a:cxnSpLocks/>
          </p:cNvCxnSpPr>
          <p:nvPr userDrawn="1"/>
        </p:nvCxnSpPr>
        <p:spPr>
          <a:xfrm>
            <a:off x="0" y="3751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5110F63D-2366-494E-88D7-99136A6551C8}"/>
              </a:ext>
            </a:extLst>
          </p:cNvPr>
          <p:cNvCxnSpPr>
            <a:cxnSpLocks/>
          </p:cNvCxnSpPr>
          <p:nvPr userDrawn="1"/>
        </p:nvCxnSpPr>
        <p:spPr>
          <a:xfrm>
            <a:off x="0" y="4132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1D4108AE-6EC2-4578-9907-7F4045644F1A}"/>
              </a:ext>
            </a:extLst>
          </p:cNvPr>
          <p:cNvCxnSpPr>
            <a:cxnSpLocks/>
          </p:cNvCxnSpPr>
          <p:nvPr userDrawn="1"/>
        </p:nvCxnSpPr>
        <p:spPr>
          <a:xfrm>
            <a:off x="0" y="4513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E2B1BF72-76A7-4734-96DB-F0D8693BB012}"/>
              </a:ext>
            </a:extLst>
          </p:cNvPr>
          <p:cNvCxnSpPr>
            <a:cxnSpLocks/>
          </p:cNvCxnSpPr>
          <p:nvPr userDrawn="1"/>
        </p:nvCxnSpPr>
        <p:spPr>
          <a:xfrm>
            <a:off x="0" y="4894490"/>
            <a:ext cx="9144000" cy="0"/>
          </a:xfrm>
          <a:prstGeom prst="line">
            <a:avLst/>
          </a:prstGeom>
          <a:ln w="19050">
            <a:solidFill>
              <a:srgbClr val="753E46"/>
            </a:solidFill>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5851E73F-3DD0-4DF2-9434-7C9B666C3A2A}"/>
              </a:ext>
            </a:extLst>
          </p:cNvPr>
          <p:cNvSpPr/>
          <p:nvPr userDrawn="1"/>
        </p:nvSpPr>
        <p:spPr>
          <a:xfrm>
            <a:off x="271465" y="207171"/>
            <a:ext cx="8601073" cy="4729162"/>
          </a:xfrm>
          <a:prstGeom prst="rect">
            <a:avLst/>
          </a:prstGeom>
          <a:solidFill>
            <a:srgbClr val="FFF0E5"/>
          </a:solidFill>
          <a:ln>
            <a:solidFill>
              <a:srgbClr val="FA6D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FFFFFF"/>
              </a:solidFill>
            </a:endParaRPr>
          </a:p>
        </p:txBody>
      </p:sp>
      <p:pic>
        <p:nvPicPr>
          <p:cNvPr id="71" name="图片 70">
            <a:extLst>
              <a:ext uri="{FF2B5EF4-FFF2-40B4-BE49-F238E27FC236}">
                <a16:creationId xmlns:a16="http://schemas.microsoft.com/office/drawing/2014/main" id="{7E893274-2FFE-4318-8A84-5CC02E686F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836" y="330317"/>
            <a:ext cx="732791" cy="754173"/>
          </a:xfrm>
          <a:prstGeom prst="rect">
            <a:avLst/>
          </a:prstGeom>
        </p:spPr>
      </p:pic>
    </p:spTree>
    <p:extLst>
      <p:ext uri="{BB962C8B-B14F-4D97-AF65-F5344CB8AC3E}">
        <p14:creationId xmlns:p14="http://schemas.microsoft.com/office/powerpoint/2010/main" val="2673098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1212"/>
        <p:cNvGrpSpPr/>
        <p:nvPr/>
      </p:nvGrpSpPr>
      <p:grpSpPr>
        <a:xfrm>
          <a:off x="0" y="0"/>
          <a:ext cx="0" cy="0"/>
          <a:chOff x="0" y="0"/>
          <a:chExt cx="0" cy="0"/>
        </a:xfrm>
      </p:grpSpPr>
      <p:sp>
        <p:nvSpPr>
          <p:cNvPr id="1213" name="Google Shape;1213;p19"/>
          <p:cNvSpPr/>
          <p:nvPr/>
        </p:nvSpPr>
        <p:spPr>
          <a:xfrm>
            <a:off x="1028700" y="1066800"/>
            <a:ext cx="7010400" cy="384000"/>
          </a:xfrm>
          <a:prstGeom prst="rect">
            <a:avLst/>
          </a:prstGeom>
          <a:solidFill>
            <a:schemeClr val="accent4"/>
          </a:solidFill>
          <a:ln w="38100"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endParaRPr sz="1350">
              <a:latin typeface="Questrial"/>
              <a:ea typeface="Questrial"/>
              <a:cs typeface="Questrial"/>
              <a:sym typeface="Questrial"/>
            </a:endParaRPr>
          </a:p>
        </p:txBody>
      </p:sp>
      <p:sp>
        <p:nvSpPr>
          <p:cNvPr id="1214" name="Google Shape;1214;p19"/>
          <p:cNvSpPr/>
          <p:nvPr/>
        </p:nvSpPr>
        <p:spPr>
          <a:xfrm>
            <a:off x="1066800" y="1104900"/>
            <a:ext cx="7010400" cy="3863700"/>
          </a:xfrm>
          <a:prstGeom prst="rect">
            <a:avLst/>
          </a:prstGeom>
          <a:noFill/>
          <a:ln w="38100"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endParaRPr sz="1350">
              <a:latin typeface="Questrial"/>
              <a:ea typeface="Questrial"/>
              <a:cs typeface="Questrial"/>
              <a:sym typeface="Questrial"/>
            </a:endParaRPr>
          </a:p>
        </p:txBody>
      </p:sp>
    </p:spTree>
    <p:extLst>
      <p:ext uri="{BB962C8B-B14F-4D97-AF65-F5344CB8AC3E}">
        <p14:creationId xmlns:p14="http://schemas.microsoft.com/office/powerpoint/2010/main" val="858418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204"/>
        <p:cNvGrpSpPr/>
        <p:nvPr/>
      </p:nvGrpSpPr>
      <p:grpSpPr>
        <a:xfrm>
          <a:off x="0" y="0"/>
          <a:ext cx="0" cy="0"/>
          <a:chOff x="0" y="0"/>
          <a:chExt cx="0" cy="0"/>
        </a:xfrm>
      </p:grpSpPr>
      <p:sp>
        <p:nvSpPr>
          <p:cNvPr id="205" name="Google Shape;205;p2"/>
          <p:cNvSpPr/>
          <p:nvPr/>
        </p:nvSpPr>
        <p:spPr>
          <a:xfrm>
            <a:off x="9212" y="0"/>
            <a:ext cx="9144000" cy="5143500"/>
          </a:xfrm>
          <a:prstGeom prst="rect">
            <a:avLst/>
          </a:prstGeom>
          <a:solidFill>
            <a:schemeClr val="lt1"/>
          </a:solidFill>
          <a:ln>
            <a:noFill/>
          </a:ln>
        </p:spPr>
        <p:txBody>
          <a:bodyPr spcFirstLastPara="1" wrap="square" lIns="45713" tIns="45713" rIns="45713" bIns="45713" anchor="ctr" anchorCtr="0">
            <a:noAutofit/>
          </a:bodyPr>
          <a:lstStyle/>
          <a:p>
            <a:pPr marL="0" lvl="0" indent="0" algn="l" rtl="0">
              <a:spcBef>
                <a:spcPts val="0"/>
              </a:spcBef>
              <a:spcAft>
                <a:spcPts val="0"/>
              </a:spcAft>
              <a:buNone/>
            </a:pPr>
            <a:endParaRPr sz="700"/>
          </a:p>
        </p:txBody>
      </p:sp>
      <p:grpSp>
        <p:nvGrpSpPr>
          <p:cNvPr id="206" name="Google Shape;206;p2"/>
          <p:cNvGrpSpPr/>
          <p:nvPr/>
        </p:nvGrpSpPr>
        <p:grpSpPr>
          <a:xfrm>
            <a:off x="268360" y="91839"/>
            <a:ext cx="1015848" cy="3067773"/>
            <a:chOff x="5819775" y="2877969"/>
            <a:chExt cx="1478565" cy="4465138"/>
          </a:xfrm>
        </p:grpSpPr>
        <p:sp>
          <p:nvSpPr>
            <p:cNvPr id="207" name="Google Shape;207;p2"/>
            <p:cNvSpPr/>
            <p:nvPr/>
          </p:nvSpPr>
          <p:spPr>
            <a:xfrm>
              <a:off x="6018847" y="5679566"/>
              <a:ext cx="232314" cy="253269"/>
            </a:xfrm>
            <a:custGeom>
              <a:avLst/>
              <a:gdLst/>
              <a:ahLst/>
              <a:cxnLst/>
              <a:rect l="l" t="t" r="r" b="b"/>
              <a:pathLst>
                <a:path w="232314" h="253269" extrusionOk="0">
                  <a:moveTo>
                    <a:pt x="175991" y="129617"/>
                  </a:moveTo>
                  <a:cubicBezTo>
                    <a:pt x="192088" y="103804"/>
                    <a:pt x="203708" y="81992"/>
                    <a:pt x="218377" y="55988"/>
                  </a:cubicBezTo>
                  <a:lnTo>
                    <a:pt x="143701" y="78849"/>
                  </a:lnTo>
                  <a:cubicBezTo>
                    <a:pt x="123889" y="51131"/>
                    <a:pt x="103982" y="24175"/>
                    <a:pt x="85122" y="-18"/>
                  </a:cubicBezTo>
                  <a:cubicBezTo>
                    <a:pt x="82169" y="30938"/>
                    <a:pt x="80550" y="64656"/>
                    <a:pt x="79598" y="99137"/>
                  </a:cubicBezTo>
                  <a:cubicBezTo>
                    <a:pt x="51785" y="107995"/>
                    <a:pt x="24638" y="116949"/>
                    <a:pt x="-31" y="125330"/>
                  </a:cubicBezTo>
                  <a:cubicBezTo>
                    <a:pt x="24353" y="136951"/>
                    <a:pt x="51023" y="147809"/>
                    <a:pt x="78455" y="158001"/>
                  </a:cubicBezTo>
                  <a:cubicBezTo>
                    <a:pt x="78455" y="191243"/>
                    <a:pt x="78455" y="223819"/>
                    <a:pt x="77693" y="253251"/>
                  </a:cubicBezTo>
                  <a:cubicBezTo>
                    <a:pt x="95695" y="229629"/>
                    <a:pt x="115126" y="203817"/>
                    <a:pt x="134843" y="177051"/>
                  </a:cubicBezTo>
                  <a:cubicBezTo>
                    <a:pt x="168275" y="188195"/>
                    <a:pt x="201518" y="198387"/>
                    <a:pt x="232283" y="207722"/>
                  </a:cubicBezTo>
                  <a:cubicBezTo>
                    <a:pt x="214281" y="181242"/>
                    <a:pt x="196850" y="159240"/>
                    <a:pt x="175991" y="129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08" name="Google Shape;208;p2"/>
            <p:cNvSpPr/>
            <p:nvPr/>
          </p:nvSpPr>
          <p:spPr>
            <a:xfrm>
              <a:off x="6304692" y="4380737"/>
              <a:ext cx="184308" cy="202787"/>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09" name="Google Shape;209;p2"/>
            <p:cNvSpPr/>
            <p:nvPr/>
          </p:nvSpPr>
          <p:spPr>
            <a:xfrm>
              <a:off x="5819775" y="3112197"/>
              <a:ext cx="150685" cy="166306"/>
            </a:xfrm>
            <a:custGeom>
              <a:avLst/>
              <a:gdLst/>
              <a:ahLst/>
              <a:cxnLst/>
              <a:rect l="l" t="t" r="r" b="b"/>
              <a:pathLst>
                <a:path w="150685" h="166306" extrusionOk="0">
                  <a:moveTo>
                    <a:pt x="33306" y="166288"/>
                  </a:moveTo>
                  <a:cubicBezTo>
                    <a:pt x="49403" y="152286"/>
                    <a:pt x="66739" y="137046"/>
                    <a:pt x="83979" y="121140"/>
                  </a:cubicBezTo>
                  <a:cubicBezTo>
                    <a:pt x="103029" y="131998"/>
                    <a:pt x="122079" y="142380"/>
                    <a:pt x="139129" y="151810"/>
                  </a:cubicBezTo>
                  <a:cubicBezTo>
                    <a:pt x="130747" y="133713"/>
                    <a:pt x="121793" y="113710"/>
                    <a:pt x="112554" y="93993"/>
                  </a:cubicBezTo>
                  <a:cubicBezTo>
                    <a:pt x="126365" y="80373"/>
                    <a:pt x="139605" y="66466"/>
                    <a:pt x="150654" y="52845"/>
                  </a:cubicBezTo>
                  <a:cubicBezTo>
                    <a:pt x="133509" y="54465"/>
                    <a:pt x="114650" y="56370"/>
                    <a:pt x="95314" y="58560"/>
                  </a:cubicBezTo>
                  <a:cubicBezTo>
                    <a:pt x="85789" y="37986"/>
                    <a:pt x="75216" y="17984"/>
                    <a:pt x="65024" y="-18"/>
                  </a:cubicBezTo>
                  <a:cubicBezTo>
                    <a:pt x="60167" y="19889"/>
                    <a:pt x="55499" y="41606"/>
                    <a:pt x="51023" y="63799"/>
                  </a:cubicBezTo>
                  <a:lnTo>
                    <a:pt x="-31" y="69895"/>
                  </a:lnTo>
                  <a:cubicBezTo>
                    <a:pt x="15875" y="81611"/>
                    <a:pt x="28544" y="91707"/>
                    <a:pt x="45689" y="102947"/>
                  </a:cubicBezTo>
                  <a:cubicBezTo>
                    <a:pt x="41307" y="127045"/>
                    <a:pt x="36545" y="145047"/>
                    <a:pt x="33306" y="166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10" name="Google Shape;210;p2"/>
            <p:cNvSpPr/>
            <p:nvPr/>
          </p:nvSpPr>
          <p:spPr>
            <a:xfrm>
              <a:off x="7146988" y="7174896"/>
              <a:ext cx="151352" cy="168211"/>
            </a:xfrm>
            <a:custGeom>
              <a:avLst/>
              <a:gdLst/>
              <a:ahLst/>
              <a:cxnLst/>
              <a:rect l="l" t="t" r="r" b="b"/>
              <a:pathLst>
                <a:path w="151352" h="168211" extrusionOk="0">
                  <a:moveTo>
                    <a:pt x="-31" y="142857"/>
                  </a:moveTo>
                  <a:cubicBezTo>
                    <a:pt x="20066" y="135713"/>
                    <a:pt x="41879" y="127902"/>
                    <a:pt x="63691" y="119425"/>
                  </a:cubicBezTo>
                  <a:cubicBezTo>
                    <a:pt x="77407" y="136475"/>
                    <a:pt x="91028" y="153048"/>
                    <a:pt x="103696" y="168193"/>
                  </a:cubicBezTo>
                  <a:cubicBezTo>
                    <a:pt x="102553" y="148286"/>
                    <a:pt x="101505" y="126664"/>
                    <a:pt x="100267" y="104661"/>
                  </a:cubicBezTo>
                  <a:cubicBezTo>
                    <a:pt x="118174" y="97041"/>
                    <a:pt x="135509" y="89040"/>
                    <a:pt x="151321" y="80563"/>
                  </a:cubicBezTo>
                  <a:cubicBezTo>
                    <a:pt x="134747" y="75705"/>
                    <a:pt x="116459" y="71038"/>
                    <a:pt x="97695" y="65609"/>
                  </a:cubicBezTo>
                  <a:cubicBezTo>
                    <a:pt x="95981" y="42844"/>
                    <a:pt x="93885" y="20460"/>
                    <a:pt x="91028" y="-18"/>
                  </a:cubicBezTo>
                  <a:cubicBezTo>
                    <a:pt x="79216" y="16650"/>
                    <a:pt x="66834" y="35129"/>
                    <a:pt x="54547" y="54179"/>
                  </a:cubicBezTo>
                  <a:cubicBezTo>
                    <a:pt x="37021" y="49607"/>
                    <a:pt x="19971" y="45225"/>
                    <a:pt x="4255" y="41320"/>
                  </a:cubicBezTo>
                  <a:cubicBezTo>
                    <a:pt x="14828" y="58084"/>
                    <a:pt x="23305" y="72181"/>
                    <a:pt x="34640" y="88945"/>
                  </a:cubicBezTo>
                  <a:cubicBezTo>
                    <a:pt x="21971" y="109138"/>
                    <a:pt x="10827" y="124283"/>
                    <a:pt x="-31" y="1428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11" name="Google Shape;211;p2"/>
            <p:cNvSpPr/>
            <p:nvPr/>
          </p:nvSpPr>
          <p:spPr>
            <a:xfrm>
              <a:off x="6045496" y="2877969"/>
              <a:ext cx="232219" cy="253365"/>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212" name="Google Shape;212;p2"/>
          <p:cNvGrpSpPr/>
          <p:nvPr/>
        </p:nvGrpSpPr>
        <p:grpSpPr>
          <a:xfrm>
            <a:off x="288335" y="164303"/>
            <a:ext cx="729807" cy="2395237"/>
            <a:chOff x="5734431" y="3000731"/>
            <a:chExt cx="1070255" cy="3512593"/>
          </a:xfrm>
        </p:grpSpPr>
        <p:sp>
          <p:nvSpPr>
            <p:cNvPr id="213" name="Google Shape;213;p2"/>
            <p:cNvSpPr/>
            <p:nvPr/>
          </p:nvSpPr>
          <p:spPr>
            <a:xfrm>
              <a:off x="5793541" y="4285092"/>
              <a:ext cx="255243" cy="241305"/>
            </a:xfrm>
            <a:custGeom>
              <a:avLst/>
              <a:gdLst/>
              <a:ahLst/>
              <a:cxnLst/>
              <a:rect l="l" t="t" r="r" b="b"/>
              <a:pathLst>
                <a:path w="255243" h="241305" extrusionOk="0">
                  <a:moveTo>
                    <a:pt x="255195" y="108768"/>
                  </a:moveTo>
                  <a:cubicBezTo>
                    <a:pt x="255195" y="134866"/>
                    <a:pt x="249797" y="154678"/>
                    <a:pt x="239002" y="168204"/>
                  </a:cubicBezTo>
                  <a:cubicBezTo>
                    <a:pt x="227187" y="182101"/>
                    <a:pt x="209597" y="189730"/>
                    <a:pt x="191377" y="188873"/>
                  </a:cubicBezTo>
                  <a:cubicBezTo>
                    <a:pt x="184325" y="189206"/>
                    <a:pt x="177258" y="188692"/>
                    <a:pt x="170327" y="187349"/>
                  </a:cubicBezTo>
                  <a:cubicBezTo>
                    <a:pt x="165104" y="186292"/>
                    <a:pt x="160022" y="184625"/>
                    <a:pt x="155182" y="182396"/>
                  </a:cubicBezTo>
                  <a:cubicBezTo>
                    <a:pt x="151679" y="180805"/>
                    <a:pt x="148461" y="178653"/>
                    <a:pt x="145657" y="176014"/>
                  </a:cubicBezTo>
                  <a:cubicBezTo>
                    <a:pt x="143813" y="174214"/>
                    <a:pt x="142382" y="172042"/>
                    <a:pt x="141466" y="169633"/>
                  </a:cubicBezTo>
                  <a:cubicBezTo>
                    <a:pt x="138974" y="174005"/>
                    <a:pt x="135033" y="177376"/>
                    <a:pt x="130322" y="179158"/>
                  </a:cubicBezTo>
                  <a:cubicBezTo>
                    <a:pt x="126031" y="180643"/>
                    <a:pt x="121526" y="181415"/>
                    <a:pt x="116987" y="181443"/>
                  </a:cubicBezTo>
                  <a:cubicBezTo>
                    <a:pt x="110529" y="181453"/>
                    <a:pt x="104107" y="180491"/>
                    <a:pt x="97937" y="178586"/>
                  </a:cubicBezTo>
                  <a:cubicBezTo>
                    <a:pt x="92088" y="176814"/>
                    <a:pt x="86693" y="173785"/>
                    <a:pt x="82125" y="169728"/>
                  </a:cubicBezTo>
                  <a:cubicBezTo>
                    <a:pt x="77458" y="165470"/>
                    <a:pt x="73783" y="160231"/>
                    <a:pt x="71362" y="154392"/>
                  </a:cubicBezTo>
                  <a:cubicBezTo>
                    <a:pt x="68546" y="147411"/>
                    <a:pt x="67183" y="139924"/>
                    <a:pt x="67362" y="132390"/>
                  </a:cubicBezTo>
                  <a:cubicBezTo>
                    <a:pt x="67244" y="125437"/>
                    <a:pt x="68541" y="118540"/>
                    <a:pt x="71172" y="112101"/>
                  </a:cubicBezTo>
                  <a:cubicBezTo>
                    <a:pt x="73486" y="106520"/>
                    <a:pt x="77074" y="101567"/>
                    <a:pt x="81649" y="97623"/>
                  </a:cubicBezTo>
                  <a:cubicBezTo>
                    <a:pt x="86314" y="93652"/>
                    <a:pt x="91721" y="90642"/>
                    <a:pt x="97556" y="88765"/>
                  </a:cubicBezTo>
                  <a:cubicBezTo>
                    <a:pt x="103937" y="86775"/>
                    <a:pt x="110587" y="85774"/>
                    <a:pt x="117273" y="85813"/>
                  </a:cubicBezTo>
                  <a:cubicBezTo>
                    <a:pt x="122699" y="85841"/>
                    <a:pt x="128034" y="87213"/>
                    <a:pt x="132798" y="89813"/>
                  </a:cubicBezTo>
                  <a:cubicBezTo>
                    <a:pt x="138245" y="92928"/>
                    <a:pt x="142551" y="97700"/>
                    <a:pt x="145086" y="103434"/>
                  </a:cubicBezTo>
                  <a:lnTo>
                    <a:pt x="145086" y="82574"/>
                  </a:lnTo>
                  <a:lnTo>
                    <a:pt x="188329" y="82574"/>
                  </a:lnTo>
                  <a:lnTo>
                    <a:pt x="187091" y="156488"/>
                  </a:lnTo>
                  <a:lnTo>
                    <a:pt x="192425" y="155726"/>
                  </a:lnTo>
                  <a:cubicBezTo>
                    <a:pt x="194792" y="154983"/>
                    <a:pt x="196774" y="153335"/>
                    <a:pt x="197949" y="151154"/>
                  </a:cubicBezTo>
                  <a:cubicBezTo>
                    <a:pt x="199699" y="148192"/>
                    <a:pt x="200984" y="144982"/>
                    <a:pt x="201759" y="141629"/>
                  </a:cubicBezTo>
                  <a:cubicBezTo>
                    <a:pt x="203064" y="135657"/>
                    <a:pt x="203640" y="129551"/>
                    <a:pt x="203474" y="123436"/>
                  </a:cubicBezTo>
                  <a:cubicBezTo>
                    <a:pt x="203737" y="112835"/>
                    <a:pt x="201924" y="102291"/>
                    <a:pt x="198140" y="92385"/>
                  </a:cubicBezTo>
                  <a:cubicBezTo>
                    <a:pt x="194911" y="84174"/>
                    <a:pt x="189631" y="76926"/>
                    <a:pt x="182805" y="71334"/>
                  </a:cubicBezTo>
                  <a:cubicBezTo>
                    <a:pt x="175625" y="65591"/>
                    <a:pt x="167266" y="61486"/>
                    <a:pt x="158325" y="59333"/>
                  </a:cubicBezTo>
                  <a:cubicBezTo>
                    <a:pt x="147573" y="56704"/>
                    <a:pt x="136533" y="55428"/>
                    <a:pt x="125464" y="55523"/>
                  </a:cubicBezTo>
                  <a:cubicBezTo>
                    <a:pt x="113098" y="55466"/>
                    <a:pt x="100870" y="58133"/>
                    <a:pt x="89650" y="63334"/>
                  </a:cubicBezTo>
                  <a:cubicBezTo>
                    <a:pt x="84973" y="65639"/>
                    <a:pt x="80565" y="68448"/>
                    <a:pt x="76506" y="71716"/>
                  </a:cubicBezTo>
                  <a:cubicBezTo>
                    <a:pt x="72031" y="75326"/>
                    <a:pt x="68170" y="79631"/>
                    <a:pt x="65076" y="84479"/>
                  </a:cubicBezTo>
                  <a:cubicBezTo>
                    <a:pt x="61480" y="90137"/>
                    <a:pt x="58751" y="96300"/>
                    <a:pt x="56979" y="102767"/>
                  </a:cubicBezTo>
                  <a:cubicBezTo>
                    <a:pt x="54788" y="110835"/>
                    <a:pt x="53761" y="119179"/>
                    <a:pt x="53931" y="127532"/>
                  </a:cubicBezTo>
                  <a:cubicBezTo>
                    <a:pt x="53730" y="137533"/>
                    <a:pt x="54982" y="147515"/>
                    <a:pt x="57646" y="157155"/>
                  </a:cubicBezTo>
                  <a:cubicBezTo>
                    <a:pt x="59723" y="164441"/>
                    <a:pt x="62937" y="171357"/>
                    <a:pt x="67171" y="177634"/>
                  </a:cubicBezTo>
                  <a:cubicBezTo>
                    <a:pt x="70932" y="182863"/>
                    <a:pt x="75691" y="187301"/>
                    <a:pt x="81173" y="190683"/>
                  </a:cubicBezTo>
                  <a:cubicBezTo>
                    <a:pt x="86262" y="193826"/>
                    <a:pt x="91737" y="196283"/>
                    <a:pt x="97461" y="198017"/>
                  </a:cubicBezTo>
                  <a:cubicBezTo>
                    <a:pt x="111828" y="201713"/>
                    <a:pt x="126857" y="202046"/>
                    <a:pt x="141371" y="198969"/>
                  </a:cubicBezTo>
                  <a:lnTo>
                    <a:pt x="141371" y="237831"/>
                  </a:lnTo>
                  <a:cubicBezTo>
                    <a:pt x="123255" y="241889"/>
                    <a:pt x="104522" y="242375"/>
                    <a:pt x="86221" y="239260"/>
                  </a:cubicBezTo>
                  <a:cubicBezTo>
                    <a:pt x="69944" y="236536"/>
                    <a:pt x="54540" y="230011"/>
                    <a:pt x="41263" y="220210"/>
                  </a:cubicBezTo>
                  <a:cubicBezTo>
                    <a:pt x="28266" y="210447"/>
                    <a:pt x="17892" y="197626"/>
                    <a:pt x="11069" y="182872"/>
                  </a:cubicBezTo>
                  <a:cubicBezTo>
                    <a:pt x="3373" y="166032"/>
                    <a:pt x="-405" y="147668"/>
                    <a:pt x="20" y="129151"/>
                  </a:cubicBezTo>
                  <a:cubicBezTo>
                    <a:pt x="-384" y="111701"/>
                    <a:pt x="2292" y="94328"/>
                    <a:pt x="7926" y="77812"/>
                  </a:cubicBezTo>
                  <a:cubicBezTo>
                    <a:pt x="12583" y="64819"/>
                    <a:pt x="19554" y="52789"/>
                    <a:pt x="28500" y="42283"/>
                  </a:cubicBezTo>
                  <a:cubicBezTo>
                    <a:pt x="36404" y="33139"/>
                    <a:pt x="45890" y="25491"/>
                    <a:pt x="56503" y="19709"/>
                  </a:cubicBezTo>
                  <a:cubicBezTo>
                    <a:pt x="66132" y="14299"/>
                    <a:pt x="76320" y="9955"/>
                    <a:pt x="86888" y="6755"/>
                  </a:cubicBezTo>
                  <a:cubicBezTo>
                    <a:pt x="96225" y="4050"/>
                    <a:pt x="105790" y="2202"/>
                    <a:pt x="115463" y="1230"/>
                  </a:cubicBezTo>
                  <a:cubicBezTo>
                    <a:pt x="124035" y="373"/>
                    <a:pt x="130893" y="-8"/>
                    <a:pt x="135942" y="-8"/>
                  </a:cubicBezTo>
                  <a:cubicBezTo>
                    <a:pt x="152904" y="-255"/>
                    <a:pt x="169764" y="2650"/>
                    <a:pt x="185662" y="8565"/>
                  </a:cubicBezTo>
                  <a:cubicBezTo>
                    <a:pt x="199796" y="13718"/>
                    <a:pt x="212752" y="21652"/>
                    <a:pt x="223762" y="31901"/>
                  </a:cubicBezTo>
                  <a:cubicBezTo>
                    <a:pt x="234086" y="41607"/>
                    <a:pt x="242235" y="53389"/>
                    <a:pt x="247670" y="66477"/>
                  </a:cubicBezTo>
                  <a:cubicBezTo>
                    <a:pt x="252970" y="79936"/>
                    <a:pt x="255528" y="94309"/>
                    <a:pt x="255195" y="108768"/>
                  </a:cubicBezTo>
                  <a:close/>
                  <a:moveTo>
                    <a:pt x="111748" y="130580"/>
                  </a:moveTo>
                  <a:cubicBezTo>
                    <a:pt x="111539" y="135095"/>
                    <a:pt x="112665" y="139562"/>
                    <a:pt x="114987" y="143439"/>
                  </a:cubicBezTo>
                  <a:cubicBezTo>
                    <a:pt x="116992" y="146753"/>
                    <a:pt x="120638" y="148725"/>
                    <a:pt x="124512" y="148582"/>
                  </a:cubicBezTo>
                  <a:cubicBezTo>
                    <a:pt x="128793" y="148677"/>
                    <a:pt x="132875" y="146772"/>
                    <a:pt x="135561" y="143439"/>
                  </a:cubicBezTo>
                  <a:cubicBezTo>
                    <a:pt x="138897" y="139981"/>
                    <a:pt x="140802" y="135390"/>
                    <a:pt x="140895" y="130580"/>
                  </a:cubicBezTo>
                  <a:cubicBezTo>
                    <a:pt x="141210" y="126560"/>
                    <a:pt x="139537" y="122646"/>
                    <a:pt x="136418" y="120102"/>
                  </a:cubicBezTo>
                  <a:cubicBezTo>
                    <a:pt x="133239" y="117721"/>
                    <a:pt x="129337" y="116512"/>
                    <a:pt x="125369" y="116673"/>
                  </a:cubicBezTo>
                  <a:cubicBezTo>
                    <a:pt x="116130" y="116483"/>
                    <a:pt x="111748" y="121055"/>
                    <a:pt x="111748" y="1305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14" name="Google Shape;214;p2"/>
            <p:cNvSpPr/>
            <p:nvPr/>
          </p:nvSpPr>
          <p:spPr>
            <a:xfrm>
              <a:off x="6597799" y="3000731"/>
              <a:ext cx="206887" cy="311945"/>
            </a:xfrm>
            <a:custGeom>
              <a:avLst/>
              <a:gdLst/>
              <a:ahLst/>
              <a:cxnLst/>
              <a:rect l="l" t="t" r="r" b="b"/>
              <a:pathLst>
                <a:path w="206887" h="311945" extrusionOk="0">
                  <a:moveTo>
                    <a:pt x="84540" y="279370"/>
                  </a:moveTo>
                  <a:cubicBezTo>
                    <a:pt x="83206" y="284989"/>
                    <a:pt x="80673" y="290253"/>
                    <a:pt x="77110" y="294801"/>
                  </a:cubicBezTo>
                  <a:cubicBezTo>
                    <a:pt x="73748" y="299200"/>
                    <a:pt x="69576" y="302918"/>
                    <a:pt x="64823" y="305755"/>
                  </a:cubicBezTo>
                  <a:cubicBezTo>
                    <a:pt x="60070" y="308564"/>
                    <a:pt x="54841" y="310469"/>
                    <a:pt x="49393" y="311374"/>
                  </a:cubicBezTo>
                  <a:cubicBezTo>
                    <a:pt x="43783" y="312308"/>
                    <a:pt x="38039" y="312048"/>
                    <a:pt x="32533" y="310612"/>
                  </a:cubicBezTo>
                  <a:cubicBezTo>
                    <a:pt x="26933" y="309268"/>
                    <a:pt x="21675" y="306771"/>
                    <a:pt x="17103" y="303278"/>
                  </a:cubicBezTo>
                  <a:cubicBezTo>
                    <a:pt x="12722" y="299900"/>
                    <a:pt x="9007" y="295732"/>
                    <a:pt x="6149" y="290991"/>
                  </a:cubicBezTo>
                  <a:cubicBezTo>
                    <a:pt x="3301" y="286258"/>
                    <a:pt x="1387" y="281018"/>
                    <a:pt x="529" y="275560"/>
                  </a:cubicBezTo>
                  <a:cubicBezTo>
                    <a:pt x="-404" y="269885"/>
                    <a:pt x="-147" y="264079"/>
                    <a:pt x="1291" y="258511"/>
                  </a:cubicBezTo>
                  <a:cubicBezTo>
                    <a:pt x="2673" y="252926"/>
                    <a:pt x="5168" y="247678"/>
                    <a:pt x="8626" y="243080"/>
                  </a:cubicBezTo>
                  <a:cubicBezTo>
                    <a:pt x="11931" y="238575"/>
                    <a:pt x="16112" y="234785"/>
                    <a:pt x="20913" y="231936"/>
                  </a:cubicBezTo>
                  <a:cubicBezTo>
                    <a:pt x="25637" y="229056"/>
                    <a:pt x="30876" y="227116"/>
                    <a:pt x="36344" y="226221"/>
                  </a:cubicBezTo>
                  <a:cubicBezTo>
                    <a:pt x="42001" y="225151"/>
                    <a:pt x="47831" y="225379"/>
                    <a:pt x="53393" y="226888"/>
                  </a:cubicBezTo>
                  <a:cubicBezTo>
                    <a:pt x="58937" y="228213"/>
                    <a:pt x="64137" y="230714"/>
                    <a:pt x="68633" y="234222"/>
                  </a:cubicBezTo>
                  <a:cubicBezTo>
                    <a:pt x="72996" y="237658"/>
                    <a:pt x="76710" y="241851"/>
                    <a:pt x="79587" y="246604"/>
                  </a:cubicBezTo>
                  <a:cubicBezTo>
                    <a:pt x="82445" y="251446"/>
                    <a:pt x="84378" y="256774"/>
                    <a:pt x="85302" y="262321"/>
                  </a:cubicBezTo>
                  <a:cubicBezTo>
                    <a:pt x="86235" y="267995"/>
                    <a:pt x="85978" y="273802"/>
                    <a:pt x="84540" y="279370"/>
                  </a:cubicBezTo>
                  <a:close/>
                  <a:moveTo>
                    <a:pt x="87683" y="224602"/>
                  </a:moveTo>
                  <a:lnTo>
                    <a:pt x="21008" y="207838"/>
                  </a:lnTo>
                  <a:cubicBezTo>
                    <a:pt x="22808" y="195807"/>
                    <a:pt x="26504" y="184137"/>
                    <a:pt x="31962" y="173262"/>
                  </a:cubicBezTo>
                  <a:cubicBezTo>
                    <a:pt x="36077" y="165373"/>
                    <a:pt x="41525" y="158252"/>
                    <a:pt x="48059" y="152212"/>
                  </a:cubicBezTo>
                  <a:cubicBezTo>
                    <a:pt x="53393" y="147256"/>
                    <a:pt x="59594" y="143317"/>
                    <a:pt x="66347" y="140591"/>
                  </a:cubicBezTo>
                  <a:cubicBezTo>
                    <a:pt x="72281" y="138145"/>
                    <a:pt x="78358" y="136046"/>
                    <a:pt x="84540" y="134305"/>
                  </a:cubicBezTo>
                  <a:cubicBezTo>
                    <a:pt x="89798" y="132950"/>
                    <a:pt x="94979" y="131329"/>
                    <a:pt x="100066" y="129447"/>
                  </a:cubicBezTo>
                  <a:cubicBezTo>
                    <a:pt x="104323" y="128027"/>
                    <a:pt x="108010" y="125249"/>
                    <a:pt x="110543" y="121541"/>
                  </a:cubicBezTo>
                  <a:cubicBezTo>
                    <a:pt x="112172" y="119166"/>
                    <a:pt x="113153" y="116409"/>
                    <a:pt x="113401" y="113540"/>
                  </a:cubicBezTo>
                  <a:cubicBezTo>
                    <a:pt x="113677" y="110248"/>
                    <a:pt x="113020" y="106945"/>
                    <a:pt x="111496" y="104015"/>
                  </a:cubicBezTo>
                  <a:cubicBezTo>
                    <a:pt x="109457" y="100188"/>
                    <a:pt x="106514" y="96918"/>
                    <a:pt x="102923" y="94490"/>
                  </a:cubicBezTo>
                  <a:cubicBezTo>
                    <a:pt x="97818" y="90947"/>
                    <a:pt x="92046" y="88454"/>
                    <a:pt x="85969" y="87156"/>
                  </a:cubicBezTo>
                  <a:cubicBezTo>
                    <a:pt x="80254" y="85820"/>
                    <a:pt x="74463" y="84834"/>
                    <a:pt x="68633" y="84203"/>
                  </a:cubicBezTo>
                  <a:cubicBezTo>
                    <a:pt x="61489" y="83419"/>
                    <a:pt x="54298" y="83038"/>
                    <a:pt x="47107" y="83060"/>
                  </a:cubicBezTo>
                  <a:cubicBezTo>
                    <a:pt x="39534" y="83077"/>
                    <a:pt x="31962" y="83522"/>
                    <a:pt x="24437" y="84394"/>
                  </a:cubicBezTo>
                  <a:cubicBezTo>
                    <a:pt x="17341" y="85088"/>
                    <a:pt x="10321" y="86460"/>
                    <a:pt x="3482" y="88489"/>
                  </a:cubicBezTo>
                  <a:lnTo>
                    <a:pt x="14150" y="8575"/>
                  </a:lnTo>
                  <a:cubicBezTo>
                    <a:pt x="19770" y="6955"/>
                    <a:pt x="25961" y="5241"/>
                    <a:pt x="33200" y="3717"/>
                  </a:cubicBezTo>
                  <a:cubicBezTo>
                    <a:pt x="40563" y="2051"/>
                    <a:pt x="48050" y="968"/>
                    <a:pt x="55584" y="478"/>
                  </a:cubicBezTo>
                  <a:cubicBezTo>
                    <a:pt x="64147" y="-189"/>
                    <a:pt x="72739" y="-189"/>
                    <a:pt x="81302" y="478"/>
                  </a:cubicBezTo>
                  <a:cubicBezTo>
                    <a:pt x="90941" y="1155"/>
                    <a:pt x="100504" y="2684"/>
                    <a:pt x="109877" y="5050"/>
                  </a:cubicBezTo>
                  <a:cubicBezTo>
                    <a:pt x="125507" y="8881"/>
                    <a:pt x="140471" y="15046"/>
                    <a:pt x="154263" y="23338"/>
                  </a:cubicBezTo>
                  <a:cubicBezTo>
                    <a:pt x="167036" y="30904"/>
                    <a:pt x="178247" y="40827"/>
                    <a:pt x="187315" y="52580"/>
                  </a:cubicBezTo>
                  <a:cubicBezTo>
                    <a:pt x="195868" y="63954"/>
                    <a:pt x="201850" y="77052"/>
                    <a:pt x="204841" y="90966"/>
                  </a:cubicBezTo>
                  <a:cubicBezTo>
                    <a:pt x="207965" y="106298"/>
                    <a:pt x="207470" y="122147"/>
                    <a:pt x="203412" y="137257"/>
                  </a:cubicBezTo>
                  <a:cubicBezTo>
                    <a:pt x="201212" y="147590"/>
                    <a:pt x="196830" y="157333"/>
                    <a:pt x="190553" y="165832"/>
                  </a:cubicBezTo>
                  <a:cubicBezTo>
                    <a:pt x="185543" y="172151"/>
                    <a:pt x="179285" y="177371"/>
                    <a:pt x="172170" y="181168"/>
                  </a:cubicBezTo>
                  <a:cubicBezTo>
                    <a:pt x="165322" y="184723"/>
                    <a:pt x="158016" y="187320"/>
                    <a:pt x="150453" y="188883"/>
                  </a:cubicBezTo>
                  <a:cubicBezTo>
                    <a:pt x="142738" y="190407"/>
                    <a:pt x="135213" y="192407"/>
                    <a:pt x="127688" y="194598"/>
                  </a:cubicBezTo>
                  <a:cubicBezTo>
                    <a:pt x="120097" y="196812"/>
                    <a:pt x="112829" y="200015"/>
                    <a:pt x="106066" y="204123"/>
                  </a:cubicBezTo>
                  <a:cubicBezTo>
                    <a:pt x="98399" y="209269"/>
                    <a:pt x="92093" y="216199"/>
                    <a:pt x="87683" y="224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15" name="Google Shape;215;p2"/>
            <p:cNvSpPr/>
            <p:nvPr/>
          </p:nvSpPr>
          <p:spPr>
            <a:xfrm>
              <a:off x="5734431" y="6187344"/>
              <a:ext cx="156778" cy="325980"/>
            </a:xfrm>
            <a:custGeom>
              <a:avLst/>
              <a:gdLst/>
              <a:ahLst/>
              <a:cxnLst/>
              <a:rect l="l" t="t" r="r" b="b"/>
              <a:pathLst>
                <a:path w="156778" h="325980" extrusionOk="0">
                  <a:moveTo>
                    <a:pt x="96373" y="-22"/>
                  </a:moveTo>
                  <a:lnTo>
                    <a:pt x="135807" y="212004"/>
                  </a:lnTo>
                  <a:lnTo>
                    <a:pt x="62750" y="231054"/>
                  </a:lnTo>
                  <a:lnTo>
                    <a:pt x="-20" y="25600"/>
                  </a:lnTo>
                  <a:close/>
                  <a:moveTo>
                    <a:pt x="155238" y="271916"/>
                  </a:moveTo>
                  <a:cubicBezTo>
                    <a:pt x="156812" y="277489"/>
                    <a:pt x="157169" y="283337"/>
                    <a:pt x="156285" y="289061"/>
                  </a:cubicBezTo>
                  <a:cubicBezTo>
                    <a:pt x="155381" y="294519"/>
                    <a:pt x="153511" y="299777"/>
                    <a:pt x="150761" y="304587"/>
                  </a:cubicBezTo>
                  <a:cubicBezTo>
                    <a:pt x="148001" y="309369"/>
                    <a:pt x="144348" y="313569"/>
                    <a:pt x="139998" y="316970"/>
                  </a:cubicBezTo>
                  <a:cubicBezTo>
                    <a:pt x="135561" y="320503"/>
                    <a:pt x="130434" y="323066"/>
                    <a:pt x="124948" y="324494"/>
                  </a:cubicBezTo>
                  <a:cubicBezTo>
                    <a:pt x="108300" y="328952"/>
                    <a:pt x="90600" y="323027"/>
                    <a:pt x="79990" y="309445"/>
                  </a:cubicBezTo>
                  <a:cubicBezTo>
                    <a:pt x="76391" y="304930"/>
                    <a:pt x="73793" y="299701"/>
                    <a:pt x="72370" y="294110"/>
                  </a:cubicBezTo>
                  <a:cubicBezTo>
                    <a:pt x="70835" y="288566"/>
                    <a:pt x="70477" y="282756"/>
                    <a:pt x="71322" y="277060"/>
                  </a:cubicBezTo>
                  <a:cubicBezTo>
                    <a:pt x="72038" y="271564"/>
                    <a:pt x="73817" y="266258"/>
                    <a:pt x="76561" y="261439"/>
                  </a:cubicBezTo>
                  <a:cubicBezTo>
                    <a:pt x="79371" y="256638"/>
                    <a:pt x="83016" y="252381"/>
                    <a:pt x="87324" y="248866"/>
                  </a:cubicBezTo>
                  <a:cubicBezTo>
                    <a:pt x="91815" y="245284"/>
                    <a:pt x="97007" y="242694"/>
                    <a:pt x="102564" y="241246"/>
                  </a:cubicBezTo>
                  <a:cubicBezTo>
                    <a:pt x="108079" y="239703"/>
                    <a:pt x="113865" y="239379"/>
                    <a:pt x="119519" y="240293"/>
                  </a:cubicBezTo>
                  <a:cubicBezTo>
                    <a:pt x="130812" y="241827"/>
                    <a:pt x="141062" y="247704"/>
                    <a:pt x="148094" y="256676"/>
                  </a:cubicBezTo>
                  <a:cubicBezTo>
                    <a:pt x="151423" y="261115"/>
                    <a:pt x="153850" y="266163"/>
                    <a:pt x="155238" y="2715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216" name="Google Shape;216;p2"/>
          <p:cNvGrpSpPr/>
          <p:nvPr/>
        </p:nvGrpSpPr>
        <p:grpSpPr>
          <a:xfrm>
            <a:off x="650767" y="281360"/>
            <a:ext cx="539646" cy="2491228"/>
            <a:chOff x="8791574" y="2976562"/>
            <a:chExt cx="801315" cy="3699202"/>
          </a:xfrm>
        </p:grpSpPr>
        <p:sp>
          <p:nvSpPr>
            <p:cNvPr id="217" name="Google Shape;217;p2"/>
            <p:cNvSpPr/>
            <p:nvPr/>
          </p:nvSpPr>
          <p:spPr>
            <a:xfrm>
              <a:off x="8791574" y="2976562"/>
              <a:ext cx="196881" cy="330136"/>
            </a:xfrm>
            <a:custGeom>
              <a:avLst/>
              <a:gdLst/>
              <a:ahLst/>
              <a:cxnLst/>
              <a:rect l="l" t="t" r="r" b="b"/>
              <a:pathLst>
                <a:path w="196881" h="330136" extrusionOk="0">
                  <a:moveTo>
                    <a:pt x="187194" y="6262"/>
                  </a:moveTo>
                  <a:cubicBezTo>
                    <a:pt x="146903" y="6262"/>
                    <a:pt x="106898" y="71"/>
                    <a:pt x="66607" y="-25"/>
                  </a:cubicBezTo>
                  <a:cubicBezTo>
                    <a:pt x="61347" y="-25"/>
                    <a:pt x="57082" y="4240"/>
                    <a:pt x="57082" y="9500"/>
                  </a:cubicBezTo>
                  <a:cubicBezTo>
                    <a:pt x="57082" y="14761"/>
                    <a:pt x="61347" y="19025"/>
                    <a:pt x="66607" y="19025"/>
                  </a:cubicBezTo>
                  <a:cubicBezTo>
                    <a:pt x="94611" y="19025"/>
                    <a:pt x="122519" y="21978"/>
                    <a:pt x="150427" y="23883"/>
                  </a:cubicBezTo>
                  <a:cubicBezTo>
                    <a:pt x="99088" y="50744"/>
                    <a:pt x="54415" y="89891"/>
                    <a:pt x="29746" y="143517"/>
                  </a:cubicBezTo>
                  <a:cubicBezTo>
                    <a:pt x="4409" y="198762"/>
                    <a:pt x="28" y="260675"/>
                    <a:pt x="-68" y="320587"/>
                  </a:cubicBezTo>
                  <a:cubicBezTo>
                    <a:pt x="-68" y="325848"/>
                    <a:pt x="4197" y="330112"/>
                    <a:pt x="9457" y="330112"/>
                  </a:cubicBezTo>
                  <a:cubicBezTo>
                    <a:pt x="14718" y="330112"/>
                    <a:pt x="18982" y="325848"/>
                    <a:pt x="18982" y="320587"/>
                  </a:cubicBezTo>
                  <a:cubicBezTo>
                    <a:pt x="18982" y="264294"/>
                    <a:pt x="22411" y="205144"/>
                    <a:pt x="46224" y="153137"/>
                  </a:cubicBezTo>
                  <a:cubicBezTo>
                    <a:pt x="70036" y="101131"/>
                    <a:pt x="113756" y="63983"/>
                    <a:pt x="164334" y="37980"/>
                  </a:cubicBezTo>
                  <a:cubicBezTo>
                    <a:pt x="149338" y="66461"/>
                    <a:pt x="140878" y="97926"/>
                    <a:pt x="139569" y="130087"/>
                  </a:cubicBezTo>
                  <a:cubicBezTo>
                    <a:pt x="139569" y="135348"/>
                    <a:pt x="143833" y="139612"/>
                    <a:pt x="149094" y="139612"/>
                  </a:cubicBezTo>
                  <a:cubicBezTo>
                    <a:pt x="154355" y="139612"/>
                    <a:pt x="158619" y="135348"/>
                    <a:pt x="158619" y="130087"/>
                  </a:cubicBezTo>
                  <a:cubicBezTo>
                    <a:pt x="158619" y="91415"/>
                    <a:pt x="175954" y="53315"/>
                    <a:pt x="195481" y="20645"/>
                  </a:cubicBezTo>
                  <a:cubicBezTo>
                    <a:pt x="198164" y="16120"/>
                    <a:pt x="196670" y="10277"/>
                    <a:pt x="192146" y="7593"/>
                  </a:cubicBezTo>
                  <a:cubicBezTo>
                    <a:pt x="190648" y="6706"/>
                    <a:pt x="188935" y="6245"/>
                    <a:pt x="187194" y="6262"/>
                  </a:cubicBezTo>
                  <a:close/>
                  <a:moveTo>
                    <a:pt x="170239" y="25312"/>
                  </a:moveTo>
                  <a:lnTo>
                    <a:pt x="171001" y="25312"/>
                  </a:lnTo>
                  <a:lnTo>
                    <a:pt x="171001" y="26169"/>
                  </a:lnTo>
                  <a:cubicBezTo>
                    <a:pt x="170779" y="25738"/>
                    <a:pt x="170524" y="25323"/>
                    <a:pt x="170239" y="249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18" name="Google Shape;218;p2"/>
            <p:cNvSpPr/>
            <p:nvPr/>
          </p:nvSpPr>
          <p:spPr>
            <a:xfrm>
              <a:off x="9117646" y="6255974"/>
              <a:ext cx="137302" cy="419790"/>
            </a:xfrm>
            <a:custGeom>
              <a:avLst/>
              <a:gdLst/>
              <a:ahLst/>
              <a:cxnLst/>
              <a:rect l="l" t="t" r="r" b="b"/>
              <a:pathLst>
                <a:path w="137302" h="419790" extrusionOk="0">
                  <a:moveTo>
                    <a:pt x="120298" y="366828"/>
                  </a:moveTo>
                  <a:cubicBezTo>
                    <a:pt x="94885" y="366247"/>
                    <a:pt x="69653" y="371258"/>
                    <a:pt x="46384" y="381497"/>
                  </a:cubicBezTo>
                  <a:cubicBezTo>
                    <a:pt x="140300" y="282532"/>
                    <a:pt x="157731" y="133847"/>
                    <a:pt x="115535" y="6593"/>
                  </a:cubicBezTo>
                  <a:cubicBezTo>
                    <a:pt x="111725" y="-5028"/>
                    <a:pt x="93247" y="-75"/>
                    <a:pt x="97152" y="11641"/>
                  </a:cubicBezTo>
                  <a:cubicBezTo>
                    <a:pt x="138205" y="135466"/>
                    <a:pt x="121345" y="279865"/>
                    <a:pt x="26762" y="374258"/>
                  </a:cubicBezTo>
                  <a:cubicBezTo>
                    <a:pt x="32649" y="346340"/>
                    <a:pt x="36878" y="318099"/>
                    <a:pt x="39430" y="289676"/>
                  </a:cubicBezTo>
                  <a:cubicBezTo>
                    <a:pt x="40383" y="277484"/>
                    <a:pt x="21333" y="277484"/>
                    <a:pt x="20380" y="289676"/>
                  </a:cubicBezTo>
                  <a:cubicBezTo>
                    <a:pt x="16447" y="329433"/>
                    <a:pt x="9731" y="368867"/>
                    <a:pt x="283" y="407690"/>
                  </a:cubicBezTo>
                  <a:cubicBezTo>
                    <a:pt x="-1127" y="412758"/>
                    <a:pt x="1845" y="418006"/>
                    <a:pt x="6912" y="419416"/>
                  </a:cubicBezTo>
                  <a:cubicBezTo>
                    <a:pt x="9398" y="420111"/>
                    <a:pt x="12056" y="419759"/>
                    <a:pt x="14284" y="418454"/>
                  </a:cubicBezTo>
                  <a:cubicBezTo>
                    <a:pt x="47050" y="400166"/>
                    <a:pt x="81912" y="384164"/>
                    <a:pt x="120298" y="385878"/>
                  </a:cubicBezTo>
                  <a:cubicBezTo>
                    <a:pt x="132585" y="386450"/>
                    <a:pt x="132490" y="367400"/>
                    <a:pt x="120298" y="3668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19" name="Google Shape;219;p2"/>
            <p:cNvSpPr/>
            <p:nvPr/>
          </p:nvSpPr>
          <p:spPr>
            <a:xfrm>
              <a:off x="9143827" y="5112884"/>
              <a:ext cx="449062" cy="464779"/>
            </a:xfrm>
            <a:custGeom>
              <a:avLst/>
              <a:gdLst/>
              <a:ahLst/>
              <a:cxnLst/>
              <a:rect l="l" t="t" r="r" b="b"/>
              <a:pathLst>
                <a:path w="449062" h="464779" extrusionOk="0">
                  <a:moveTo>
                    <a:pt x="409286" y="318828"/>
                  </a:moveTo>
                  <a:cubicBezTo>
                    <a:pt x="382330" y="284157"/>
                    <a:pt x="354231" y="250534"/>
                    <a:pt x="325942" y="217006"/>
                  </a:cubicBezTo>
                  <a:cubicBezTo>
                    <a:pt x="287270" y="171095"/>
                    <a:pt x="247742" y="126042"/>
                    <a:pt x="206689" y="82227"/>
                  </a:cubicBezTo>
                  <a:cubicBezTo>
                    <a:pt x="187639" y="61462"/>
                    <a:pt x="167827" y="40412"/>
                    <a:pt x="146586" y="21648"/>
                  </a:cubicBezTo>
                  <a:cubicBezTo>
                    <a:pt x="127193" y="2836"/>
                    <a:pt x="99342" y="-4403"/>
                    <a:pt x="73244" y="2598"/>
                  </a:cubicBezTo>
                  <a:cubicBezTo>
                    <a:pt x="45977" y="10151"/>
                    <a:pt x="22863" y="28296"/>
                    <a:pt x="9045" y="52985"/>
                  </a:cubicBezTo>
                  <a:cubicBezTo>
                    <a:pt x="-4687" y="76474"/>
                    <a:pt x="-2765" y="105963"/>
                    <a:pt x="13903" y="127471"/>
                  </a:cubicBezTo>
                  <a:cubicBezTo>
                    <a:pt x="56480" y="187002"/>
                    <a:pt x="105819" y="241771"/>
                    <a:pt x="153920" y="296634"/>
                  </a:cubicBezTo>
                  <a:cubicBezTo>
                    <a:pt x="162017" y="306159"/>
                    <a:pt x="170018" y="315018"/>
                    <a:pt x="178019" y="324352"/>
                  </a:cubicBezTo>
                  <a:cubicBezTo>
                    <a:pt x="186020" y="333687"/>
                    <a:pt x="199355" y="320257"/>
                    <a:pt x="191449" y="310922"/>
                  </a:cubicBezTo>
                  <a:cubicBezTo>
                    <a:pt x="152492" y="264916"/>
                    <a:pt x="111915" y="220434"/>
                    <a:pt x="73720" y="173762"/>
                  </a:cubicBezTo>
                  <a:cubicBezTo>
                    <a:pt x="62957" y="160617"/>
                    <a:pt x="52289" y="147283"/>
                    <a:pt x="42002" y="133662"/>
                  </a:cubicBezTo>
                  <a:cubicBezTo>
                    <a:pt x="33092" y="123861"/>
                    <a:pt x="25794" y="112697"/>
                    <a:pt x="20380" y="100610"/>
                  </a:cubicBezTo>
                  <a:cubicBezTo>
                    <a:pt x="12760" y="77369"/>
                    <a:pt x="28095" y="52985"/>
                    <a:pt x="45050" y="38793"/>
                  </a:cubicBezTo>
                  <a:cubicBezTo>
                    <a:pt x="63528" y="22886"/>
                    <a:pt x="90579" y="12885"/>
                    <a:pt x="114296" y="22315"/>
                  </a:cubicBezTo>
                  <a:cubicBezTo>
                    <a:pt x="133346" y="30125"/>
                    <a:pt x="150015" y="50890"/>
                    <a:pt x="164398" y="65177"/>
                  </a:cubicBezTo>
                  <a:cubicBezTo>
                    <a:pt x="203736" y="105468"/>
                    <a:pt x="241455" y="147473"/>
                    <a:pt x="278698" y="190050"/>
                  </a:cubicBezTo>
                  <a:cubicBezTo>
                    <a:pt x="322799" y="240913"/>
                    <a:pt x="366423" y="292539"/>
                    <a:pt x="407000" y="346260"/>
                  </a:cubicBezTo>
                  <a:cubicBezTo>
                    <a:pt x="416525" y="359023"/>
                    <a:pt x="427669" y="371787"/>
                    <a:pt x="430050" y="388170"/>
                  </a:cubicBezTo>
                  <a:cubicBezTo>
                    <a:pt x="433612" y="415659"/>
                    <a:pt x="414210" y="440834"/>
                    <a:pt x="386711" y="444396"/>
                  </a:cubicBezTo>
                  <a:cubicBezTo>
                    <a:pt x="374338" y="445996"/>
                    <a:pt x="361803" y="442929"/>
                    <a:pt x="351564" y="435795"/>
                  </a:cubicBezTo>
                  <a:cubicBezTo>
                    <a:pt x="341639" y="427775"/>
                    <a:pt x="332543" y="418774"/>
                    <a:pt x="324418" y="408934"/>
                  </a:cubicBezTo>
                  <a:cubicBezTo>
                    <a:pt x="314445" y="398199"/>
                    <a:pt x="304606" y="387341"/>
                    <a:pt x="294890" y="376359"/>
                  </a:cubicBezTo>
                  <a:cubicBezTo>
                    <a:pt x="271459" y="349755"/>
                    <a:pt x="248380" y="322895"/>
                    <a:pt x="225644" y="295777"/>
                  </a:cubicBezTo>
                  <a:cubicBezTo>
                    <a:pt x="201641" y="267012"/>
                    <a:pt x="177990" y="237932"/>
                    <a:pt x="154682" y="208528"/>
                  </a:cubicBezTo>
                  <a:cubicBezTo>
                    <a:pt x="143538" y="194526"/>
                    <a:pt x="132299" y="180525"/>
                    <a:pt x="121821" y="166047"/>
                  </a:cubicBezTo>
                  <a:cubicBezTo>
                    <a:pt x="110839" y="152902"/>
                    <a:pt x="103600" y="137043"/>
                    <a:pt x="100866" y="120136"/>
                  </a:cubicBezTo>
                  <a:cubicBezTo>
                    <a:pt x="99247" y="99276"/>
                    <a:pt x="116678" y="89847"/>
                    <a:pt x="135347" y="95943"/>
                  </a:cubicBezTo>
                  <a:cubicBezTo>
                    <a:pt x="154016" y="102039"/>
                    <a:pt x="169065" y="122422"/>
                    <a:pt x="182400" y="136519"/>
                  </a:cubicBezTo>
                  <a:cubicBezTo>
                    <a:pt x="220976" y="177572"/>
                    <a:pt x="258600" y="219577"/>
                    <a:pt x="294319" y="263297"/>
                  </a:cubicBezTo>
                  <a:cubicBezTo>
                    <a:pt x="300129" y="270536"/>
                    <a:pt x="305939" y="277775"/>
                    <a:pt x="311178" y="285395"/>
                  </a:cubicBezTo>
                  <a:cubicBezTo>
                    <a:pt x="318131" y="295396"/>
                    <a:pt x="334705" y="285871"/>
                    <a:pt x="327656" y="275870"/>
                  </a:cubicBezTo>
                  <a:cubicBezTo>
                    <a:pt x="294319" y="228245"/>
                    <a:pt x="252504" y="184525"/>
                    <a:pt x="213356" y="141663"/>
                  </a:cubicBezTo>
                  <a:cubicBezTo>
                    <a:pt x="187829" y="113945"/>
                    <a:pt x="140014" y="48699"/>
                    <a:pt x="96485" y="84513"/>
                  </a:cubicBezTo>
                  <a:cubicBezTo>
                    <a:pt x="73910" y="102896"/>
                    <a:pt x="82102" y="135376"/>
                    <a:pt x="93818" y="157474"/>
                  </a:cubicBezTo>
                  <a:cubicBezTo>
                    <a:pt x="103952" y="174477"/>
                    <a:pt x="115487" y="190593"/>
                    <a:pt x="128298" y="205671"/>
                  </a:cubicBezTo>
                  <a:cubicBezTo>
                    <a:pt x="141062" y="221959"/>
                    <a:pt x="153825" y="238056"/>
                    <a:pt x="166398" y="254058"/>
                  </a:cubicBezTo>
                  <a:cubicBezTo>
                    <a:pt x="214023" y="313589"/>
                    <a:pt x="263648" y="372644"/>
                    <a:pt x="316036" y="428365"/>
                  </a:cubicBezTo>
                  <a:cubicBezTo>
                    <a:pt x="336800" y="450559"/>
                    <a:pt x="360041" y="469704"/>
                    <a:pt x="392236" y="463608"/>
                  </a:cubicBezTo>
                  <a:cubicBezTo>
                    <a:pt x="420249" y="457950"/>
                    <a:pt x="442156" y="436081"/>
                    <a:pt x="447862" y="408077"/>
                  </a:cubicBezTo>
                  <a:cubicBezTo>
                    <a:pt x="454625" y="371977"/>
                    <a:pt x="429764" y="345117"/>
                    <a:pt x="409286" y="3188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220" name="Google Shape;220;p2"/>
          <p:cNvGrpSpPr/>
          <p:nvPr/>
        </p:nvGrpSpPr>
        <p:grpSpPr>
          <a:xfrm>
            <a:off x="288749" y="563189"/>
            <a:ext cx="562217" cy="363707"/>
            <a:chOff x="8624939" y="4805914"/>
            <a:chExt cx="1037874" cy="671418"/>
          </a:xfrm>
        </p:grpSpPr>
        <p:sp>
          <p:nvSpPr>
            <p:cNvPr id="221" name="Google Shape;221;p2"/>
            <p:cNvSpPr/>
            <p:nvPr/>
          </p:nvSpPr>
          <p:spPr>
            <a:xfrm>
              <a:off x="8789334" y="4805914"/>
              <a:ext cx="692452" cy="671418"/>
            </a:xfrm>
            <a:custGeom>
              <a:avLst/>
              <a:gdLst/>
              <a:ahLst/>
              <a:cxnLst/>
              <a:rect l="l" t="t" r="r" b="b"/>
              <a:pathLst>
                <a:path w="692452" h="671418" extrusionOk="0">
                  <a:moveTo>
                    <a:pt x="290346" y="6331"/>
                  </a:moveTo>
                  <a:cubicBezTo>
                    <a:pt x="-144184" y="36621"/>
                    <a:pt x="-80653" y="755949"/>
                    <a:pt x="411504" y="663080"/>
                  </a:cubicBezTo>
                  <a:cubicBezTo>
                    <a:pt x="839272" y="581832"/>
                    <a:pt x="762405" y="-73965"/>
                    <a:pt x="290346" y="680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22" name="Google Shape;222;p2"/>
            <p:cNvSpPr/>
            <p:nvPr/>
          </p:nvSpPr>
          <p:spPr>
            <a:xfrm>
              <a:off x="8624939" y="4904719"/>
              <a:ext cx="1037874" cy="457423"/>
            </a:xfrm>
            <a:custGeom>
              <a:avLst/>
              <a:gdLst/>
              <a:ahLst/>
              <a:cxnLst/>
              <a:rect l="l" t="t" r="r" b="b"/>
              <a:pathLst>
                <a:path w="1037874" h="457423" extrusionOk="0">
                  <a:moveTo>
                    <a:pt x="975378" y="5539"/>
                  </a:moveTo>
                  <a:cubicBezTo>
                    <a:pt x="927182" y="-7415"/>
                    <a:pt x="872413" y="4205"/>
                    <a:pt x="825931" y="18779"/>
                  </a:cubicBezTo>
                  <a:cubicBezTo>
                    <a:pt x="816406" y="21731"/>
                    <a:pt x="806881" y="24970"/>
                    <a:pt x="798213" y="28304"/>
                  </a:cubicBezTo>
                  <a:cubicBezTo>
                    <a:pt x="786974" y="32780"/>
                    <a:pt x="791831" y="51164"/>
                    <a:pt x="803261" y="46687"/>
                  </a:cubicBezTo>
                  <a:cubicBezTo>
                    <a:pt x="844105" y="29592"/>
                    <a:pt x="887777" y="20288"/>
                    <a:pt x="932039" y="19255"/>
                  </a:cubicBezTo>
                  <a:cubicBezTo>
                    <a:pt x="968901" y="19255"/>
                    <a:pt x="1024432" y="35066"/>
                    <a:pt x="1018526" y="82977"/>
                  </a:cubicBezTo>
                  <a:cubicBezTo>
                    <a:pt x="1016145" y="102027"/>
                    <a:pt x="1001858" y="117934"/>
                    <a:pt x="988046" y="130602"/>
                  </a:cubicBezTo>
                  <a:cubicBezTo>
                    <a:pt x="970254" y="145736"/>
                    <a:pt x="950832" y="158835"/>
                    <a:pt x="930134" y="169655"/>
                  </a:cubicBezTo>
                  <a:cubicBezTo>
                    <a:pt x="888891" y="192800"/>
                    <a:pt x="845267" y="211850"/>
                    <a:pt x="802214" y="230900"/>
                  </a:cubicBezTo>
                  <a:cubicBezTo>
                    <a:pt x="673969" y="286955"/>
                    <a:pt x="541984" y="334028"/>
                    <a:pt x="407212" y="371775"/>
                  </a:cubicBezTo>
                  <a:cubicBezTo>
                    <a:pt x="339711" y="391463"/>
                    <a:pt x="271385" y="408989"/>
                    <a:pt x="202234" y="424353"/>
                  </a:cubicBezTo>
                  <a:cubicBezTo>
                    <a:pt x="155942" y="434545"/>
                    <a:pt x="105365" y="447594"/>
                    <a:pt x="59359" y="429021"/>
                  </a:cubicBezTo>
                  <a:cubicBezTo>
                    <a:pt x="33832" y="418733"/>
                    <a:pt x="13353" y="396064"/>
                    <a:pt x="19640" y="367013"/>
                  </a:cubicBezTo>
                  <a:cubicBezTo>
                    <a:pt x="28593" y="325769"/>
                    <a:pt x="72313" y="298147"/>
                    <a:pt x="106984" y="280430"/>
                  </a:cubicBezTo>
                  <a:cubicBezTo>
                    <a:pt x="122411" y="272601"/>
                    <a:pt x="138317" y="265762"/>
                    <a:pt x="154609" y="259952"/>
                  </a:cubicBezTo>
                  <a:cubicBezTo>
                    <a:pt x="165944" y="255761"/>
                    <a:pt x="161086" y="237282"/>
                    <a:pt x="149465" y="241568"/>
                  </a:cubicBezTo>
                  <a:cubicBezTo>
                    <a:pt x="99269" y="260047"/>
                    <a:pt x="42309" y="286526"/>
                    <a:pt x="13163" y="334056"/>
                  </a:cubicBezTo>
                  <a:cubicBezTo>
                    <a:pt x="-4554" y="362631"/>
                    <a:pt x="-5887" y="398350"/>
                    <a:pt x="18211" y="423972"/>
                  </a:cubicBezTo>
                  <a:cubicBezTo>
                    <a:pt x="45738" y="453690"/>
                    <a:pt x="92030" y="459691"/>
                    <a:pt x="130320" y="456643"/>
                  </a:cubicBezTo>
                  <a:cubicBezTo>
                    <a:pt x="163016" y="452890"/>
                    <a:pt x="195392" y="446747"/>
                    <a:pt x="227189" y="438260"/>
                  </a:cubicBezTo>
                  <a:cubicBezTo>
                    <a:pt x="264718" y="429811"/>
                    <a:pt x="302120" y="420610"/>
                    <a:pt x="339394" y="410637"/>
                  </a:cubicBezTo>
                  <a:cubicBezTo>
                    <a:pt x="488130" y="372080"/>
                    <a:pt x="633917" y="322931"/>
                    <a:pt x="775639" y="263571"/>
                  </a:cubicBezTo>
                  <a:cubicBezTo>
                    <a:pt x="826121" y="242140"/>
                    <a:pt x="876509" y="219185"/>
                    <a:pt x="925181" y="193943"/>
                  </a:cubicBezTo>
                  <a:cubicBezTo>
                    <a:pt x="964805" y="173369"/>
                    <a:pt x="1015002" y="146318"/>
                    <a:pt x="1032909" y="102789"/>
                  </a:cubicBezTo>
                  <a:cubicBezTo>
                    <a:pt x="1050816" y="59260"/>
                    <a:pt x="1017383" y="16969"/>
                    <a:pt x="975378" y="553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23" name="Google Shape;223;p2"/>
            <p:cNvSpPr/>
            <p:nvPr/>
          </p:nvSpPr>
          <p:spPr>
            <a:xfrm>
              <a:off x="9002410" y="5062060"/>
              <a:ext cx="46005" cy="47625"/>
            </a:xfrm>
            <a:custGeom>
              <a:avLst/>
              <a:gdLst/>
              <a:ahLst/>
              <a:cxnLst/>
              <a:rect l="l" t="t" r="r" b="b"/>
              <a:pathLst>
                <a:path w="46005" h="47625" extrusionOk="0">
                  <a:moveTo>
                    <a:pt x="22978" y="47556"/>
                  </a:moveTo>
                  <a:cubicBezTo>
                    <a:pt x="53649" y="47556"/>
                    <a:pt x="53649" y="-69"/>
                    <a:pt x="22978" y="-69"/>
                  </a:cubicBezTo>
                  <a:cubicBezTo>
                    <a:pt x="-7692" y="-69"/>
                    <a:pt x="-7692" y="47556"/>
                    <a:pt x="22978"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24" name="Google Shape;224;p2"/>
            <p:cNvSpPr/>
            <p:nvPr/>
          </p:nvSpPr>
          <p:spPr>
            <a:xfrm>
              <a:off x="9155536" y="5013197"/>
              <a:ext cx="46005" cy="47625"/>
            </a:xfrm>
            <a:custGeom>
              <a:avLst/>
              <a:gdLst/>
              <a:ahLst/>
              <a:cxnLst/>
              <a:rect l="l" t="t" r="r" b="b"/>
              <a:pathLst>
                <a:path w="46005" h="47625" extrusionOk="0">
                  <a:moveTo>
                    <a:pt x="23014" y="47556"/>
                  </a:moveTo>
                  <a:cubicBezTo>
                    <a:pt x="53589" y="47556"/>
                    <a:pt x="53684" y="-69"/>
                    <a:pt x="23014" y="-69"/>
                  </a:cubicBezTo>
                  <a:cubicBezTo>
                    <a:pt x="-7657" y="-69"/>
                    <a:pt x="-7752" y="47556"/>
                    <a:pt x="23014"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25" name="Google Shape;225;p2"/>
            <p:cNvSpPr/>
            <p:nvPr/>
          </p:nvSpPr>
          <p:spPr>
            <a:xfrm>
              <a:off x="9061809" y="5091860"/>
              <a:ext cx="129850" cy="84205"/>
            </a:xfrm>
            <a:custGeom>
              <a:avLst/>
              <a:gdLst/>
              <a:ahLst/>
              <a:cxnLst/>
              <a:rect l="l" t="t" r="r" b="b"/>
              <a:pathLst>
                <a:path w="129850" h="84205" extrusionOk="0">
                  <a:moveTo>
                    <a:pt x="1488" y="53284"/>
                  </a:moveTo>
                  <a:cubicBezTo>
                    <a:pt x="26063" y="98242"/>
                    <a:pt x="96738" y="91384"/>
                    <a:pt x="121313" y="50045"/>
                  </a:cubicBezTo>
                  <a:cubicBezTo>
                    <a:pt x="128807" y="36891"/>
                    <a:pt x="131468" y="21528"/>
                    <a:pt x="128837" y="6611"/>
                  </a:cubicBezTo>
                  <a:cubicBezTo>
                    <a:pt x="127265" y="1592"/>
                    <a:pt x="121921" y="-1204"/>
                    <a:pt x="116901" y="369"/>
                  </a:cubicBezTo>
                  <a:cubicBezTo>
                    <a:pt x="116847" y="385"/>
                    <a:pt x="116794" y="402"/>
                    <a:pt x="116741" y="420"/>
                  </a:cubicBezTo>
                  <a:cubicBezTo>
                    <a:pt x="111667" y="1810"/>
                    <a:pt x="108681" y="7050"/>
                    <a:pt x="110069" y="12126"/>
                  </a:cubicBezTo>
                  <a:cubicBezTo>
                    <a:pt x="110070" y="12126"/>
                    <a:pt x="110072" y="12136"/>
                    <a:pt x="110073" y="12136"/>
                  </a:cubicBezTo>
                  <a:cubicBezTo>
                    <a:pt x="115598" y="51188"/>
                    <a:pt x="71021" y="74334"/>
                    <a:pt x="37683" y="61952"/>
                  </a:cubicBezTo>
                  <a:cubicBezTo>
                    <a:pt x="33979" y="60304"/>
                    <a:pt x="30465" y="58265"/>
                    <a:pt x="27206" y="55856"/>
                  </a:cubicBezTo>
                  <a:cubicBezTo>
                    <a:pt x="23228" y="52636"/>
                    <a:pt x="19981" y="48617"/>
                    <a:pt x="17681" y="44045"/>
                  </a:cubicBezTo>
                  <a:cubicBezTo>
                    <a:pt x="11775" y="33281"/>
                    <a:pt x="-4608" y="42902"/>
                    <a:pt x="1203" y="53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26" name="Google Shape;226;p2"/>
            <p:cNvSpPr/>
            <p:nvPr/>
          </p:nvSpPr>
          <p:spPr>
            <a:xfrm>
              <a:off x="8925896" y="5141139"/>
              <a:ext cx="107944" cy="107253"/>
            </a:xfrm>
            <a:custGeom>
              <a:avLst/>
              <a:gdLst/>
              <a:ahLst/>
              <a:cxnLst/>
              <a:rect l="l" t="t" r="r" b="b"/>
              <a:pathLst>
                <a:path w="107944" h="107253" extrusionOk="0">
                  <a:moveTo>
                    <a:pt x="45104" y="1052"/>
                  </a:moveTo>
                  <a:cubicBezTo>
                    <a:pt x="-22428" y="5910"/>
                    <a:pt x="-12618" y="120877"/>
                    <a:pt x="64154" y="105827"/>
                  </a:cubicBezTo>
                  <a:cubicBezTo>
                    <a:pt x="130829" y="92873"/>
                    <a:pt x="118827" y="-11997"/>
                    <a:pt x="45104" y="105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27" name="Google Shape;227;p2"/>
            <p:cNvSpPr/>
            <p:nvPr/>
          </p:nvSpPr>
          <p:spPr>
            <a:xfrm>
              <a:off x="9222695" y="5037030"/>
              <a:ext cx="107944" cy="107238"/>
            </a:xfrm>
            <a:custGeom>
              <a:avLst/>
              <a:gdLst/>
              <a:ahLst/>
              <a:cxnLst/>
              <a:rect l="l" t="t" r="r" b="b"/>
              <a:pathLst>
                <a:path w="107944" h="107238" extrusionOk="0">
                  <a:moveTo>
                    <a:pt x="45104" y="1053"/>
                  </a:moveTo>
                  <a:cubicBezTo>
                    <a:pt x="-22428" y="5816"/>
                    <a:pt x="-12618" y="120782"/>
                    <a:pt x="64154" y="105828"/>
                  </a:cubicBezTo>
                  <a:cubicBezTo>
                    <a:pt x="130829" y="92779"/>
                    <a:pt x="118827" y="-11996"/>
                    <a:pt x="45104" y="105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228" name="Google Shape;228;p2"/>
          <p:cNvGrpSpPr/>
          <p:nvPr/>
        </p:nvGrpSpPr>
        <p:grpSpPr>
          <a:xfrm>
            <a:off x="354260" y="1294836"/>
            <a:ext cx="460227" cy="549936"/>
            <a:chOff x="8753894" y="4676865"/>
            <a:chExt cx="782034" cy="934471"/>
          </a:xfrm>
        </p:grpSpPr>
        <p:sp>
          <p:nvSpPr>
            <p:cNvPr id="229" name="Google Shape;229;p2"/>
            <p:cNvSpPr/>
            <p:nvPr/>
          </p:nvSpPr>
          <p:spPr>
            <a:xfrm>
              <a:off x="8763385" y="4757832"/>
              <a:ext cx="762873" cy="842195"/>
            </a:xfrm>
            <a:custGeom>
              <a:avLst/>
              <a:gdLst/>
              <a:ahLst/>
              <a:cxnLst/>
              <a:rect l="l" t="t" r="r" b="b"/>
              <a:pathLst>
                <a:path w="762873" h="842195" extrusionOk="0">
                  <a:moveTo>
                    <a:pt x="733964" y="645693"/>
                  </a:moveTo>
                  <a:cubicBezTo>
                    <a:pt x="721487" y="655523"/>
                    <a:pt x="708047" y="664067"/>
                    <a:pt x="693864" y="671220"/>
                  </a:cubicBezTo>
                  <a:cubicBezTo>
                    <a:pt x="630247" y="703500"/>
                    <a:pt x="563132" y="728360"/>
                    <a:pt x="493839" y="745325"/>
                  </a:cubicBezTo>
                  <a:cubicBezTo>
                    <a:pt x="431926" y="761517"/>
                    <a:pt x="370014" y="777519"/>
                    <a:pt x="307721" y="792283"/>
                  </a:cubicBezTo>
                  <a:cubicBezTo>
                    <a:pt x="245427" y="807046"/>
                    <a:pt x="182657" y="823144"/>
                    <a:pt x="119411" y="830383"/>
                  </a:cubicBezTo>
                  <a:cubicBezTo>
                    <a:pt x="89598" y="833907"/>
                    <a:pt x="48736" y="836574"/>
                    <a:pt x="25209" y="813619"/>
                  </a:cubicBezTo>
                  <a:cubicBezTo>
                    <a:pt x="5207" y="794093"/>
                    <a:pt x="7112" y="762279"/>
                    <a:pt x="12065" y="737419"/>
                  </a:cubicBezTo>
                  <a:cubicBezTo>
                    <a:pt x="19970" y="697033"/>
                    <a:pt x="37973" y="659885"/>
                    <a:pt x="54641" y="622547"/>
                  </a:cubicBezTo>
                  <a:cubicBezTo>
                    <a:pt x="73691" y="580447"/>
                    <a:pt x="91598" y="537870"/>
                    <a:pt x="109410" y="495388"/>
                  </a:cubicBezTo>
                  <a:cubicBezTo>
                    <a:pt x="125476" y="457288"/>
                    <a:pt x="141350" y="418874"/>
                    <a:pt x="157035" y="380136"/>
                  </a:cubicBezTo>
                  <a:cubicBezTo>
                    <a:pt x="161893" y="368230"/>
                    <a:pt x="166560" y="356323"/>
                    <a:pt x="171513" y="344322"/>
                  </a:cubicBezTo>
                  <a:cubicBezTo>
                    <a:pt x="173776" y="339740"/>
                    <a:pt x="175687" y="334997"/>
                    <a:pt x="177228" y="330130"/>
                  </a:cubicBezTo>
                  <a:cubicBezTo>
                    <a:pt x="178292" y="317747"/>
                    <a:pt x="176999" y="305269"/>
                    <a:pt x="173418" y="293363"/>
                  </a:cubicBezTo>
                  <a:cubicBezTo>
                    <a:pt x="169799" y="274789"/>
                    <a:pt x="165322" y="256406"/>
                    <a:pt x="160559" y="238118"/>
                  </a:cubicBezTo>
                  <a:cubicBezTo>
                    <a:pt x="148177" y="190017"/>
                    <a:pt x="134080" y="142392"/>
                    <a:pt x="119792" y="95243"/>
                  </a:cubicBezTo>
                  <a:lnTo>
                    <a:pt x="109791" y="62096"/>
                  </a:lnTo>
                  <a:cubicBezTo>
                    <a:pt x="140176" y="55905"/>
                    <a:pt x="169608" y="45427"/>
                    <a:pt x="199421" y="37331"/>
                  </a:cubicBezTo>
                  <a:cubicBezTo>
                    <a:pt x="218471" y="32092"/>
                    <a:pt x="239426" y="30092"/>
                    <a:pt x="258191" y="23139"/>
                  </a:cubicBezTo>
                  <a:cubicBezTo>
                    <a:pt x="278891" y="106159"/>
                    <a:pt x="304333" y="187921"/>
                    <a:pt x="334391" y="268027"/>
                  </a:cubicBezTo>
                  <a:cubicBezTo>
                    <a:pt x="340391" y="283838"/>
                    <a:pt x="358965" y="291935"/>
                    <a:pt x="372491" y="301174"/>
                  </a:cubicBezTo>
                  <a:cubicBezTo>
                    <a:pt x="404240" y="323205"/>
                    <a:pt x="436213" y="344989"/>
                    <a:pt x="468407" y="366515"/>
                  </a:cubicBezTo>
                  <a:cubicBezTo>
                    <a:pt x="501173" y="388518"/>
                    <a:pt x="534130" y="410425"/>
                    <a:pt x="567753" y="431190"/>
                  </a:cubicBezTo>
                  <a:cubicBezTo>
                    <a:pt x="615950" y="461003"/>
                    <a:pt x="665289" y="491769"/>
                    <a:pt x="705675" y="531869"/>
                  </a:cubicBezTo>
                  <a:cubicBezTo>
                    <a:pt x="720001" y="545480"/>
                    <a:pt x="732145" y="561225"/>
                    <a:pt x="741680" y="578542"/>
                  </a:cubicBezTo>
                  <a:cubicBezTo>
                    <a:pt x="749519" y="591477"/>
                    <a:pt x="753481" y="606383"/>
                    <a:pt x="753110" y="621500"/>
                  </a:cubicBezTo>
                  <a:cubicBezTo>
                    <a:pt x="749652" y="631501"/>
                    <a:pt x="742899" y="640025"/>
                    <a:pt x="733964" y="645693"/>
                  </a:cubicBezTo>
                  <a:close/>
                  <a:moveTo>
                    <a:pt x="262477" y="-197"/>
                  </a:moveTo>
                  <a:cubicBezTo>
                    <a:pt x="263239" y="3041"/>
                    <a:pt x="264096" y="6184"/>
                    <a:pt x="264858" y="9328"/>
                  </a:cubicBezTo>
                  <a:cubicBezTo>
                    <a:pt x="265620" y="12471"/>
                    <a:pt x="266477" y="15614"/>
                    <a:pt x="267239" y="18853"/>
                  </a:cubicBezTo>
                  <a:cubicBezTo>
                    <a:pt x="289037" y="104092"/>
                    <a:pt x="315201" y="188141"/>
                    <a:pt x="345630" y="270694"/>
                  </a:cubicBezTo>
                  <a:cubicBezTo>
                    <a:pt x="345630" y="270694"/>
                    <a:pt x="499935" y="378040"/>
                    <a:pt x="572325" y="422427"/>
                  </a:cubicBezTo>
                  <a:cubicBezTo>
                    <a:pt x="688625" y="493769"/>
                    <a:pt x="759491" y="552443"/>
                    <a:pt x="762825" y="618070"/>
                  </a:cubicBezTo>
                  <a:cubicBezTo>
                    <a:pt x="765206" y="672363"/>
                    <a:pt x="560800" y="737800"/>
                    <a:pt x="501364" y="753326"/>
                  </a:cubicBezTo>
                  <a:cubicBezTo>
                    <a:pt x="382587" y="784377"/>
                    <a:pt x="266763" y="814381"/>
                    <a:pt x="143986" y="836479"/>
                  </a:cubicBezTo>
                  <a:cubicBezTo>
                    <a:pt x="-15367" y="865054"/>
                    <a:pt x="-27464" y="779995"/>
                    <a:pt x="35210" y="643597"/>
                  </a:cubicBezTo>
                  <a:cubicBezTo>
                    <a:pt x="87693" y="529297"/>
                    <a:pt x="168560" y="327367"/>
                    <a:pt x="168560" y="327367"/>
                  </a:cubicBezTo>
                  <a:cubicBezTo>
                    <a:pt x="169703" y="293363"/>
                    <a:pt x="131032" y="163156"/>
                    <a:pt x="100933" y="63430"/>
                  </a:cubicBezTo>
                  <a:lnTo>
                    <a:pt x="98075" y="53905"/>
                  </a:lnTo>
                  <a:cubicBezTo>
                    <a:pt x="97218" y="50857"/>
                    <a:pt x="96266" y="47904"/>
                    <a:pt x="95408" y="45046"/>
                  </a:cubicBezTo>
                  <a:cubicBezTo>
                    <a:pt x="98617" y="44637"/>
                    <a:pt x="101799" y="44037"/>
                    <a:pt x="104933" y="43237"/>
                  </a:cubicBezTo>
                  <a:cubicBezTo>
                    <a:pt x="109220" y="42284"/>
                    <a:pt x="113410" y="41141"/>
                    <a:pt x="117125" y="40189"/>
                  </a:cubicBezTo>
                  <a:cubicBezTo>
                    <a:pt x="145700" y="33140"/>
                    <a:pt x="172561" y="23425"/>
                    <a:pt x="200660" y="16662"/>
                  </a:cubicBezTo>
                  <a:cubicBezTo>
                    <a:pt x="218807" y="13709"/>
                    <a:pt x="236701" y="9375"/>
                    <a:pt x="254190" y="37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0" name="Google Shape;230;p2"/>
            <p:cNvSpPr/>
            <p:nvPr/>
          </p:nvSpPr>
          <p:spPr>
            <a:xfrm>
              <a:off x="8753894" y="4750974"/>
              <a:ext cx="782034" cy="860362"/>
            </a:xfrm>
            <a:custGeom>
              <a:avLst/>
              <a:gdLst/>
              <a:ahLst/>
              <a:cxnLst/>
              <a:rect l="l" t="t" r="r" b="b"/>
              <a:pathLst>
                <a:path w="782034" h="860362" extrusionOk="0">
                  <a:moveTo>
                    <a:pt x="263300" y="10852"/>
                  </a:moveTo>
                  <a:cubicBezTo>
                    <a:pt x="263967" y="13900"/>
                    <a:pt x="264729" y="16948"/>
                    <a:pt x="265491" y="20377"/>
                  </a:cubicBezTo>
                  <a:cubicBezTo>
                    <a:pt x="266253" y="23806"/>
                    <a:pt x="267015" y="26663"/>
                    <a:pt x="267872" y="29902"/>
                  </a:cubicBezTo>
                  <a:cubicBezTo>
                    <a:pt x="288573" y="112922"/>
                    <a:pt x="314015" y="194684"/>
                    <a:pt x="344072" y="274789"/>
                  </a:cubicBezTo>
                  <a:cubicBezTo>
                    <a:pt x="350073" y="290601"/>
                    <a:pt x="368646" y="298697"/>
                    <a:pt x="382172" y="307936"/>
                  </a:cubicBezTo>
                  <a:cubicBezTo>
                    <a:pt x="413922" y="329968"/>
                    <a:pt x="445894" y="351751"/>
                    <a:pt x="478089" y="373278"/>
                  </a:cubicBezTo>
                  <a:cubicBezTo>
                    <a:pt x="510855" y="395281"/>
                    <a:pt x="543811" y="417188"/>
                    <a:pt x="577434" y="437953"/>
                  </a:cubicBezTo>
                  <a:cubicBezTo>
                    <a:pt x="625631" y="467766"/>
                    <a:pt x="674970" y="498532"/>
                    <a:pt x="715356" y="538632"/>
                  </a:cubicBezTo>
                  <a:cubicBezTo>
                    <a:pt x="729682" y="552243"/>
                    <a:pt x="741826" y="567988"/>
                    <a:pt x="751361" y="585304"/>
                  </a:cubicBezTo>
                  <a:cubicBezTo>
                    <a:pt x="759200" y="598239"/>
                    <a:pt x="763162" y="613146"/>
                    <a:pt x="762791" y="628262"/>
                  </a:cubicBezTo>
                  <a:cubicBezTo>
                    <a:pt x="759467" y="638454"/>
                    <a:pt x="752742" y="647198"/>
                    <a:pt x="743741" y="653027"/>
                  </a:cubicBezTo>
                  <a:cubicBezTo>
                    <a:pt x="731263" y="662857"/>
                    <a:pt x="717823" y="671401"/>
                    <a:pt x="703641" y="678554"/>
                  </a:cubicBezTo>
                  <a:cubicBezTo>
                    <a:pt x="640023" y="710835"/>
                    <a:pt x="572908" y="735695"/>
                    <a:pt x="503616" y="752659"/>
                  </a:cubicBezTo>
                  <a:cubicBezTo>
                    <a:pt x="441703" y="768851"/>
                    <a:pt x="379791" y="784853"/>
                    <a:pt x="317497" y="799617"/>
                  </a:cubicBezTo>
                  <a:cubicBezTo>
                    <a:pt x="255204" y="814381"/>
                    <a:pt x="192434" y="830478"/>
                    <a:pt x="129188" y="837717"/>
                  </a:cubicBezTo>
                  <a:cubicBezTo>
                    <a:pt x="99375" y="841241"/>
                    <a:pt x="58512" y="843908"/>
                    <a:pt x="34986" y="820953"/>
                  </a:cubicBezTo>
                  <a:cubicBezTo>
                    <a:pt x="14983" y="801427"/>
                    <a:pt x="16888" y="769613"/>
                    <a:pt x="21841" y="744753"/>
                  </a:cubicBezTo>
                  <a:cubicBezTo>
                    <a:pt x="29747" y="704367"/>
                    <a:pt x="47749" y="667219"/>
                    <a:pt x="64418" y="629881"/>
                  </a:cubicBezTo>
                  <a:cubicBezTo>
                    <a:pt x="83468" y="587781"/>
                    <a:pt x="101375" y="545204"/>
                    <a:pt x="119187" y="502723"/>
                  </a:cubicBezTo>
                  <a:cubicBezTo>
                    <a:pt x="135253" y="464623"/>
                    <a:pt x="151127" y="426208"/>
                    <a:pt x="166812" y="387470"/>
                  </a:cubicBezTo>
                  <a:cubicBezTo>
                    <a:pt x="171669" y="375564"/>
                    <a:pt x="176337" y="363658"/>
                    <a:pt x="181290" y="351656"/>
                  </a:cubicBezTo>
                  <a:cubicBezTo>
                    <a:pt x="183553" y="347075"/>
                    <a:pt x="185464" y="342331"/>
                    <a:pt x="187005" y="337464"/>
                  </a:cubicBezTo>
                  <a:cubicBezTo>
                    <a:pt x="188069" y="325081"/>
                    <a:pt x="186776" y="312604"/>
                    <a:pt x="183195" y="300697"/>
                  </a:cubicBezTo>
                  <a:cubicBezTo>
                    <a:pt x="179575" y="282124"/>
                    <a:pt x="175098" y="263740"/>
                    <a:pt x="170336" y="245452"/>
                  </a:cubicBezTo>
                  <a:cubicBezTo>
                    <a:pt x="157953" y="197351"/>
                    <a:pt x="143856" y="149726"/>
                    <a:pt x="129569" y="102577"/>
                  </a:cubicBezTo>
                  <a:lnTo>
                    <a:pt x="119568" y="69430"/>
                  </a:lnTo>
                  <a:cubicBezTo>
                    <a:pt x="118710" y="66382"/>
                    <a:pt x="117758" y="63334"/>
                    <a:pt x="116805" y="60382"/>
                  </a:cubicBezTo>
                  <a:cubicBezTo>
                    <a:pt x="115853" y="57429"/>
                    <a:pt x="115091" y="54381"/>
                    <a:pt x="114138" y="51428"/>
                  </a:cubicBezTo>
                  <a:cubicBezTo>
                    <a:pt x="111004" y="52228"/>
                    <a:pt x="107822" y="52828"/>
                    <a:pt x="104613" y="53238"/>
                  </a:cubicBezTo>
                  <a:cubicBezTo>
                    <a:pt x="101473" y="53819"/>
                    <a:pt x="98278" y="54038"/>
                    <a:pt x="95088" y="53905"/>
                  </a:cubicBezTo>
                  <a:lnTo>
                    <a:pt x="97946" y="63430"/>
                  </a:lnTo>
                  <a:lnTo>
                    <a:pt x="100803" y="72955"/>
                  </a:lnTo>
                  <a:cubicBezTo>
                    <a:pt x="123282" y="146011"/>
                    <a:pt x="146142" y="219164"/>
                    <a:pt x="162240" y="293744"/>
                  </a:cubicBezTo>
                  <a:cubicBezTo>
                    <a:pt x="164889" y="305984"/>
                    <a:pt x="166923" y="318347"/>
                    <a:pt x="168336" y="330796"/>
                  </a:cubicBezTo>
                  <a:cubicBezTo>
                    <a:pt x="168336" y="331368"/>
                    <a:pt x="168336" y="333178"/>
                    <a:pt x="168336" y="333940"/>
                  </a:cubicBezTo>
                  <a:lnTo>
                    <a:pt x="168336" y="333940"/>
                  </a:lnTo>
                  <a:lnTo>
                    <a:pt x="168336" y="334511"/>
                  </a:lnTo>
                  <a:cubicBezTo>
                    <a:pt x="167574" y="336988"/>
                    <a:pt x="166431" y="339369"/>
                    <a:pt x="165478" y="341655"/>
                  </a:cubicBezTo>
                  <a:cubicBezTo>
                    <a:pt x="155636" y="366039"/>
                    <a:pt x="145730" y="390394"/>
                    <a:pt x="135760" y="414712"/>
                  </a:cubicBezTo>
                  <a:cubicBezTo>
                    <a:pt x="104137" y="491769"/>
                    <a:pt x="72228" y="568826"/>
                    <a:pt x="37557" y="644550"/>
                  </a:cubicBezTo>
                  <a:cubicBezTo>
                    <a:pt x="20902" y="677849"/>
                    <a:pt x="8976" y="713302"/>
                    <a:pt x="2124" y="749896"/>
                  </a:cubicBezTo>
                  <a:cubicBezTo>
                    <a:pt x="-1781" y="775328"/>
                    <a:pt x="-1686" y="803998"/>
                    <a:pt x="13745" y="826096"/>
                  </a:cubicBezTo>
                  <a:cubicBezTo>
                    <a:pt x="29175" y="848194"/>
                    <a:pt x="55369" y="856767"/>
                    <a:pt x="81182" y="859243"/>
                  </a:cubicBezTo>
                  <a:cubicBezTo>
                    <a:pt x="128807" y="863816"/>
                    <a:pt x="178146" y="850385"/>
                    <a:pt x="224057" y="840860"/>
                  </a:cubicBezTo>
                  <a:cubicBezTo>
                    <a:pt x="283017" y="826763"/>
                    <a:pt x="341595" y="813238"/>
                    <a:pt x="399984" y="798188"/>
                  </a:cubicBezTo>
                  <a:cubicBezTo>
                    <a:pt x="445227" y="786758"/>
                    <a:pt x="490757" y="775804"/>
                    <a:pt x="535620" y="762660"/>
                  </a:cubicBezTo>
                  <a:cubicBezTo>
                    <a:pt x="600485" y="743610"/>
                    <a:pt x="667350" y="721131"/>
                    <a:pt x="726120" y="686460"/>
                  </a:cubicBezTo>
                  <a:cubicBezTo>
                    <a:pt x="746122" y="674839"/>
                    <a:pt x="772697" y="658837"/>
                    <a:pt x="779936" y="635120"/>
                  </a:cubicBezTo>
                  <a:cubicBezTo>
                    <a:pt x="788127" y="608736"/>
                    <a:pt x="770411" y="575113"/>
                    <a:pt x="754980" y="554539"/>
                  </a:cubicBezTo>
                  <a:cubicBezTo>
                    <a:pt x="728882" y="518820"/>
                    <a:pt x="692782" y="491102"/>
                    <a:pt x="656873" y="465956"/>
                  </a:cubicBezTo>
                  <a:cubicBezTo>
                    <a:pt x="620964" y="440810"/>
                    <a:pt x="581816" y="417760"/>
                    <a:pt x="544383" y="393376"/>
                  </a:cubicBezTo>
                  <a:cubicBezTo>
                    <a:pt x="486090" y="355276"/>
                    <a:pt x="428654" y="316033"/>
                    <a:pt x="371409" y="276504"/>
                  </a:cubicBezTo>
                  <a:cubicBezTo>
                    <a:pt x="368551" y="274504"/>
                    <a:pt x="365789" y="272503"/>
                    <a:pt x="362931" y="270694"/>
                  </a:cubicBezTo>
                  <a:cubicBezTo>
                    <a:pt x="331847" y="188931"/>
                    <a:pt x="305920" y="105292"/>
                    <a:pt x="285303" y="20281"/>
                  </a:cubicBezTo>
                  <a:cubicBezTo>
                    <a:pt x="284541" y="16948"/>
                    <a:pt x="283683" y="13614"/>
                    <a:pt x="282921" y="10756"/>
                  </a:cubicBezTo>
                  <a:cubicBezTo>
                    <a:pt x="282159" y="7899"/>
                    <a:pt x="281016" y="3422"/>
                    <a:pt x="280254" y="-197"/>
                  </a:cubicBezTo>
                  <a:cubicBezTo>
                    <a:pt x="278386" y="2089"/>
                    <a:pt x="276128" y="4022"/>
                    <a:pt x="273587" y="5518"/>
                  </a:cubicBezTo>
                  <a:lnTo>
                    <a:pt x="272063" y="63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1" name="Google Shape;231;p2"/>
            <p:cNvSpPr/>
            <p:nvPr/>
          </p:nvSpPr>
          <p:spPr>
            <a:xfrm>
              <a:off x="8812795" y="4686280"/>
              <a:ext cx="235428" cy="127172"/>
            </a:xfrm>
            <a:custGeom>
              <a:avLst/>
              <a:gdLst/>
              <a:ahLst/>
              <a:cxnLst/>
              <a:rect l="l" t="t" r="r" b="b"/>
              <a:pathLst>
                <a:path w="235428" h="127172" extrusionOk="0">
                  <a:moveTo>
                    <a:pt x="232593" y="38779"/>
                  </a:moveTo>
                  <a:cubicBezTo>
                    <a:pt x="213543" y="-15323"/>
                    <a:pt x="211448" y="-1416"/>
                    <a:pt x="132771" y="11823"/>
                  </a:cubicBezTo>
                  <a:lnTo>
                    <a:pt x="123818" y="13252"/>
                  </a:lnTo>
                  <a:lnTo>
                    <a:pt x="115340" y="16014"/>
                  </a:lnTo>
                  <a:cubicBezTo>
                    <a:pt x="-2674" y="54114"/>
                    <a:pt x="-10771" y="46113"/>
                    <a:pt x="7327" y="97263"/>
                  </a:cubicBezTo>
                  <a:cubicBezTo>
                    <a:pt x="14661" y="118313"/>
                    <a:pt x="18090" y="128028"/>
                    <a:pt x="38855" y="126885"/>
                  </a:cubicBezTo>
                  <a:cubicBezTo>
                    <a:pt x="42049" y="126695"/>
                    <a:pt x="45231" y="126314"/>
                    <a:pt x="48380" y="125742"/>
                  </a:cubicBezTo>
                  <a:cubicBezTo>
                    <a:pt x="51237" y="125362"/>
                    <a:pt x="54412" y="124790"/>
                    <a:pt x="57905" y="124028"/>
                  </a:cubicBezTo>
                  <a:cubicBezTo>
                    <a:pt x="76955" y="120027"/>
                    <a:pt x="103815" y="112026"/>
                    <a:pt x="144487" y="100025"/>
                  </a:cubicBezTo>
                  <a:cubicBezTo>
                    <a:pt x="163537" y="94500"/>
                    <a:pt x="187826" y="91548"/>
                    <a:pt x="206685" y="84690"/>
                  </a:cubicBezTo>
                  <a:cubicBezTo>
                    <a:pt x="209699" y="83604"/>
                    <a:pt x="212655" y="82366"/>
                    <a:pt x="215543" y="80975"/>
                  </a:cubicBezTo>
                  <a:cubicBezTo>
                    <a:pt x="218508" y="79461"/>
                    <a:pt x="221342" y="77708"/>
                    <a:pt x="224021" y="75736"/>
                  </a:cubicBezTo>
                  <a:cubicBezTo>
                    <a:pt x="234212" y="67830"/>
                    <a:pt x="238784" y="56496"/>
                    <a:pt x="232593" y="38779"/>
                  </a:cubicBezTo>
                  <a:close/>
                  <a:moveTo>
                    <a:pt x="213067" y="71355"/>
                  </a:moveTo>
                  <a:lnTo>
                    <a:pt x="214591" y="70497"/>
                  </a:lnTo>
                  <a:cubicBezTo>
                    <a:pt x="217132" y="69002"/>
                    <a:pt x="219390" y="67068"/>
                    <a:pt x="221258" y="64782"/>
                  </a:cubicBezTo>
                  <a:cubicBezTo>
                    <a:pt x="230307" y="53257"/>
                    <a:pt x="222592" y="36207"/>
                    <a:pt x="216401" y="23063"/>
                  </a:cubicBezTo>
                  <a:cubicBezTo>
                    <a:pt x="210209" y="9918"/>
                    <a:pt x="206876" y="8299"/>
                    <a:pt x="194303" y="9728"/>
                  </a:cubicBezTo>
                  <a:cubicBezTo>
                    <a:pt x="171538" y="12395"/>
                    <a:pt x="149059" y="19253"/>
                    <a:pt x="126389" y="22396"/>
                  </a:cubicBezTo>
                  <a:cubicBezTo>
                    <a:pt x="96005" y="32493"/>
                    <a:pt x="64953" y="41446"/>
                    <a:pt x="34759" y="51638"/>
                  </a:cubicBezTo>
                  <a:cubicBezTo>
                    <a:pt x="27708" y="53714"/>
                    <a:pt x="20952" y="56696"/>
                    <a:pt x="14661" y="60496"/>
                  </a:cubicBezTo>
                  <a:cubicBezTo>
                    <a:pt x="13371" y="61477"/>
                    <a:pt x="12131" y="62525"/>
                    <a:pt x="10946" y="63639"/>
                  </a:cubicBezTo>
                  <a:cubicBezTo>
                    <a:pt x="10038" y="64592"/>
                    <a:pt x="9526" y="65849"/>
                    <a:pt x="9518" y="67164"/>
                  </a:cubicBezTo>
                  <a:cubicBezTo>
                    <a:pt x="10549" y="78270"/>
                    <a:pt x="13448" y="89119"/>
                    <a:pt x="18090" y="99263"/>
                  </a:cubicBezTo>
                  <a:cubicBezTo>
                    <a:pt x="19411" y="103616"/>
                    <a:pt x="21233" y="107807"/>
                    <a:pt x="23519" y="111741"/>
                  </a:cubicBezTo>
                  <a:cubicBezTo>
                    <a:pt x="24566" y="113922"/>
                    <a:pt x="26405" y="115627"/>
                    <a:pt x="28663" y="116503"/>
                  </a:cubicBezTo>
                  <a:cubicBezTo>
                    <a:pt x="31043" y="117208"/>
                    <a:pt x="33514" y="117561"/>
                    <a:pt x="35997" y="117551"/>
                  </a:cubicBezTo>
                  <a:cubicBezTo>
                    <a:pt x="39187" y="117684"/>
                    <a:pt x="42382" y="117465"/>
                    <a:pt x="45522" y="116884"/>
                  </a:cubicBezTo>
                  <a:cubicBezTo>
                    <a:pt x="48731" y="116475"/>
                    <a:pt x="51912" y="115875"/>
                    <a:pt x="55047" y="115074"/>
                  </a:cubicBezTo>
                  <a:cubicBezTo>
                    <a:pt x="59333" y="114122"/>
                    <a:pt x="63524" y="112979"/>
                    <a:pt x="67239" y="112026"/>
                  </a:cubicBezTo>
                  <a:cubicBezTo>
                    <a:pt x="95814" y="104978"/>
                    <a:pt x="122675" y="95262"/>
                    <a:pt x="150773" y="88500"/>
                  </a:cubicBezTo>
                  <a:cubicBezTo>
                    <a:pt x="168920" y="85547"/>
                    <a:pt x="186815" y="81213"/>
                    <a:pt x="204304" y="7554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2" name="Google Shape;232;p2"/>
            <p:cNvSpPr/>
            <p:nvPr/>
          </p:nvSpPr>
          <p:spPr>
            <a:xfrm>
              <a:off x="8803594" y="4676865"/>
              <a:ext cx="253253" cy="145906"/>
            </a:xfrm>
            <a:custGeom>
              <a:avLst/>
              <a:gdLst/>
              <a:ahLst/>
              <a:cxnLst/>
              <a:rect l="l" t="t" r="r" b="b"/>
              <a:pathLst>
                <a:path w="253253" h="145906" extrusionOk="0">
                  <a:moveTo>
                    <a:pt x="247795" y="36764"/>
                  </a:moveTo>
                  <a:cubicBezTo>
                    <a:pt x="241413" y="19714"/>
                    <a:pt x="233507" y="1236"/>
                    <a:pt x="212933" y="-193"/>
                  </a:cubicBezTo>
                  <a:cubicBezTo>
                    <a:pt x="203101" y="-279"/>
                    <a:pt x="193301" y="940"/>
                    <a:pt x="183787" y="3426"/>
                  </a:cubicBezTo>
                  <a:cubicBezTo>
                    <a:pt x="167118" y="6760"/>
                    <a:pt x="150354" y="10284"/>
                    <a:pt x="133590" y="12951"/>
                  </a:cubicBezTo>
                  <a:lnTo>
                    <a:pt x="133590" y="12951"/>
                  </a:lnTo>
                  <a:lnTo>
                    <a:pt x="130828" y="13428"/>
                  </a:lnTo>
                  <a:lnTo>
                    <a:pt x="127875" y="14380"/>
                  </a:lnTo>
                  <a:lnTo>
                    <a:pt x="127875" y="14380"/>
                  </a:lnTo>
                  <a:cubicBezTo>
                    <a:pt x="97871" y="23905"/>
                    <a:pt x="67296" y="32573"/>
                    <a:pt x="37483" y="42955"/>
                  </a:cubicBezTo>
                  <a:cubicBezTo>
                    <a:pt x="24815" y="47432"/>
                    <a:pt x="8908" y="52480"/>
                    <a:pt x="2621" y="66006"/>
                  </a:cubicBezTo>
                  <a:cubicBezTo>
                    <a:pt x="-3665" y="79531"/>
                    <a:pt x="2621" y="94581"/>
                    <a:pt x="7193" y="107154"/>
                  </a:cubicBezTo>
                  <a:cubicBezTo>
                    <a:pt x="11765" y="119727"/>
                    <a:pt x="14718" y="131919"/>
                    <a:pt x="24719" y="139539"/>
                  </a:cubicBezTo>
                  <a:cubicBezTo>
                    <a:pt x="32599" y="144673"/>
                    <a:pt x="42099" y="146701"/>
                    <a:pt x="51389" y="145254"/>
                  </a:cubicBezTo>
                  <a:cubicBezTo>
                    <a:pt x="54587" y="145035"/>
                    <a:pt x="57767" y="144625"/>
                    <a:pt x="60914" y="144015"/>
                  </a:cubicBezTo>
                  <a:lnTo>
                    <a:pt x="66439" y="142968"/>
                  </a:lnTo>
                  <a:cubicBezTo>
                    <a:pt x="67677" y="142968"/>
                    <a:pt x="69011" y="142491"/>
                    <a:pt x="70249" y="142110"/>
                  </a:cubicBezTo>
                  <a:cubicBezTo>
                    <a:pt x="100634" y="135919"/>
                    <a:pt x="130066" y="125442"/>
                    <a:pt x="159879" y="117345"/>
                  </a:cubicBezTo>
                  <a:cubicBezTo>
                    <a:pt x="178929" y="112107"/>
                    <a:pt x="199884" y="110106"/>
                    <a:pt x="218648" y="103153"/>
                  </a:cubicBezTo>
                  <a:cubicBezTo>
                    <a:pt x="221680" y="102115"/>
                    <a:pt x="224640" y="100867"/>
                    <a:pt x="227507" y="99438"/>
                  </a:cubicBezTo>
                  <a:cubicBezTo>
                    <a:pt x="229395" y="98581"/>
                    <a:pt x="231240" y="97629"/>
                    <a:pt x="233031" y="96581"/>
                  </a:cubicBezTo>
                  <a:lnTo>
                    <a:pt x="235984" y="94771"/>
                  </a:lnTo>
                  <a:cubicBezTo>
                    <a:pt x="256558" y="81055"/>
                    <a:pt x="256272" y="59338"/>
                    <a:pt x="247795" y="36764"/>
                  </a:cubicBezTo>
                  <a:close/>
                  <a:moveTo>
                    <a:pt x="223792" y="79912"/>
                  </a:moveTo>
                  <a:lnTo>
                    <a:pt x="222268" y="80769"/>
                  </a:lnTo>
                  <a:cubicBezTo>
                    <a:pt x="219484" y="82370"/>
                    <a:pt x="216586" y="83770"/>
                    <a:pt x="213600" y="84960"/>
                  </a:cubicBezTo>
                  <a:cubicBezTo>
                    <a:pt x="196111" y="90628"/>
                    <a:pt x="178217" y="94962"/>
                    <a:pt x="160070" y="97914"/>
                  </a:cubicBezTo>
                  <a:cubicBezTo>
                    <a:pt x="131495" y="104677"/>
                    <a:pt x="104634" y="114393"/>
                    <a:pt x="76535" y="121441"/>
                  </a:cubicBezTo>
                  <a:cubicBezTo>
                    <a:pt x="72821" y="122394"/>
                    <a:pt x="68630" y="123537"/>
                    <a:pt x="64343" y="124489"/>
                  </a:cubicBezTo>
                  <a:cubicBezTo>
                    <a:pt x="61209" y="125289"/>
                    <a:pt x="58027" y="125889"/>
                    <a:pt x="54818" y="126299"/>
                  </a:cubicBezTo>
                  <a:cubicBezTo>
                    <a:pt x="51678" y="126880"/>
                    <a:pt x="48483" y="127099"/>
                    <a:pt x="45293" y="126966"/>
                  </a:cubicBezTo>
                  <a:cubicBezTo>
                    <a:pt x="42810" y="126975"/>
                    <a:pt x="40339" y="126623"/>
                    <a:pt x="37959" y="125918"/>
                  </a:cubicBezTo>
                  <a:cubicBezTo>
                    <a:pt x="35702" y="125042"/>
                    <a:pt x="33862" y="123337"/>
                    <a:pt x="32816" y="121155"/>
                  </a:cubicBezTo>
                  <a:cubicBezTo>
                    <a:pt x="30530" y="117222"/>
                    <a:pt x="28708" y="113031"/>
                    <a:pt x="27386" y="108678"/>
                  </a:cubicBezTo>
                  <a:cubicBezTo>
                    <a:pt x="22744" y="98534"/>
                    <a:pt x="19845" y="87685"/>
                    <a:pt x="18814" y="76578"/>
                  </a:cubicBezTo>
                  <a:cubicBezTo>
                    <a:pt x="18822" y="75264"/>
                    <a:pt x="19334" y="74007"/>
                    <a:pt x="20243" y="73054"/>
                  </a:cubicBezTo>
                  <a:cubicBezTo>
                    <a:pt x="21428" y="71949"/>
                    <a:pt x="22667" y="70892"/>
                    <a:pt x="23957" y="69911"/>
                  </a:cubicBezTo>
                  <a:cubicBezTo>
                    <a:pt x="30249" y="66110"/>
                    <a:pt x="37004" y="63129"/>
                    <a:pt x="44055" y="61053"/>
                  </a:cubicBezTo>
                  <a:cubicBezTo>
                    <a:pt x="74249" y="50480"/>
                    <a:pt x="105301" y="42003"/>
                    <a:pt x="135686" y="31811"/>
                  </a:cubicBezTo>
                  <a:cubicBezTo>
                    <a:pt x="158355" y="28287"/>
                    <a:pt x="180834" y="22286"/>
                    <a:pt x="203599" y="19143"/>
                  </a:cubicBezTo>
                  <a:cubicBezTo>
                    <a:pt x="216267" y="17714"/>
                    <a:pt x="220172" y="20476"/>
                    <a:pt x="225697" y="32478"/>
                  </a:cubicBezTo>
                  <a:cubicBezTo>
                    <a:pt x="231221" y="44479"/>
                    <a:pt x="239794" y="62672"/>
                    <a:pt x="230269" y="74197"/>
                  </a:cubicBezTo>
                  <a:cubicBezTo>
                    <a:pt x="228457" y="76464"/>
                    <a:pt x="226266" y="78398"/>
                    <a:pt x="223792" y="799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3" name="Google Shape;233;p2"/>
            <p:cNvSpPr/>
            <p:nvPr/>
          </p:nvSpPr>
          <p:spPr>
            <a:xfrm>
              <a:off x="8828494" y="5167883"/>
              <a:ext cx="617940" cy="379309"/>
            </a:xfrm>
            <a:custGeom>
              <a:avLst/>
              <a:gdLst/>
              <a:ahLst/>
              <a:cxnLst/>
              <a:rect l="l" t="t" r="r" b="b"/>
              <a:pathLst>
                <a:path w="617940" h="379309" extrusionOk="0">
                  <a:moveTo>
                    <a:pt x="463687" y="39236"/>
                  </a:moveTo>
                  <a:cubicBezTo>
                    <a:pt x="447209" y="29140"/>
                    <a:pt x="425587" y="14947"/>
                    <a:pt x="402632" y="-197"/>
                  </a:cubicBezTo>
                  <a:cubicBezTo>
                    <a:pt x="373624" y="21453"/>
                    <a:pt x="341511" y="38598"/>
                    <a:pt x="307382" y="50666"/>
                  </a:cubicBezTo>
                  <a:cubicBezTo>
                    <a:pt x="284580" y="58620"/>
                    <a:pt x="260660" y="62896"/>
                    <a:pt x="236516" y="63334"/>
                  </a:cubicBezTo>
                  <a:cubicBezTo>
                    <a:pt x="212461" y="62782"/>
                    <a:pt x="188604" y="58839"/>
                    <a:pt x="165650" y="51619"/>
                  </a:cubicBezTo>
                  <a:cubicBezTo>
                    <a:pt x="146181" y="45532"/>
                    <a:pt x="126405" y="40474"/>
                    <a:pt x="106405" y="36474"/>
                  </a:cubicBezTo>
                  <a:cubicBezTo>
                    <a:pt x="83735" y="91814"/>
                    <a:pt x="52493" y="166395"/>
                    <a:pt x="28490" y="218401"/>
                  </a:cubicBezTo>
                  <a:cubicBezTo>
                    <a:pt x="-22278" y="328891"/>
                    <a:pt x="-12372" y="397852"/>
                    <a:pt x="116596" y="374611"/>
                  </a:cubicBezTo>
                  <a:cubicBezTo>
                    <a:pt x="216133" y="356705"/>
                    <a:pt x="309859" y="332416"/>
                    <a:pt x="406156" y="307270"/>
                  </a:cubicBezTo>
                  <a:cubicBezTo>
                    <a:pt x="453781" y="294697"/>
                    <a:pt x="619802" y="241642"/>
                    <a:pt x="617897" y="197637"/>
                  </a:cubicBezTo>
                  <a:cubicBezTo>
                    <a:pt x="614944" y="144488"/>
                    <a:pt x="557794" y="97053"/>
                    <a:pt x="463687" y="392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4" name="Google Shape;234;p2"/>
            <p:cNvSpPr/>
            <p:nvPr/>
          </p:nvSpPr>
          <p:spPr>
            <a:xfrm>
              <a:off x="9140122" y="5247602"/>
              <a:ext cx="93806" cy="93380"/>
            </a:xfrm>
            <a:custGeom>
              <a:avLst/>
              <a:gdLst/>
              <a:ahLst/>
              <a:cxnLst/>
              <a:rect l="l" t="t" r="r" b="b"/>
              <a:pathLst>
                <a:path w="93806" h="93380" extrusionOk="0">
                  <a:moveTo>
                    <a:pt x="39283" y="856"/>
                  </a:moveTo>
                  <a:cubicBezTo>
                    <a:pt x="-19486" y="5047"/>
                    <a:pt x="-11009" y="105059"/>
                    <a:pt x="55666" y="92010"/>
                  </a:cubicBezTo>
                  <a:cubicBezTo>
                    <a:pt x="113674" y="80675"/>
                    <a:pt x="103291" y="-10479"/>
                    <a:pt x="39283" y="761"/>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5" name="Google Shape;235;p2"/>
            <p:cNvSpPr/>
            <p:nvPr/>
          </p:nvSpPr>
          <p:spPr>
            <a:xfrm>
              <a:off x="9271646" y="5312268"/>
              <a:ext cx="76953" cy="76629"/>
            </a:xfrm>
            <a:custGeom>
              <a:avLst/>
              <a:gdLst/>
              <a:ahLst/>
              <a:cxnLst/>
              <a:rect l="l" t="t" r="r" b="b"/>
              <a:pathLst>
                <a:path w="76953" h="76629" extrusionOk="0">
                  <a:moveTo>
                    <a:pt x="32250" y="579"/>
                  </a:moveTo>
                  <a:cubicBezTo>
                    <a:pt x="-16042" y="4103"/>
                    <a:pt x="-8993" y="86304"/>
                    <a:pt x="45680" y="75445"/>
                  </a:cubicBezTo>
                  <a:cubicBezTo>
                    <a:pt x="93305" y="65920"/>
                    <a:pt x="84638" y="-8565"/>
                    <a:pt x="32250"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6" name="Google Shape;236;p2"/>
            <p:cNvSpPr/>
            <p:nvPr/>
          </p:nvSpPr>
          <p:spPr>
            <a:xfrm>
              <a:off x="9067692" y="5371514"/>
              <a:ext cx="76913" cy="76629"/>
            </a:xfrm>
            <a:custGeom>
              <a:avLst/>
              <a:gdLst/>
              <a:ahLst/>
              <a:cxnLst/>
              <a:rect l="l" t="t" r="r" b="b"/>
              <a:pathLst>
                <a:path w="76913" h="76629" extrusionOk="0">
                  <a:moveTo>
                    <a:pt x="32179" y="579"/>
                  </a:moveTo>
                  <a:cubicBezTo>
                    <a:pt x="-16017" y="4103"/>
                    <a:pt x="-8969" y="86304"/>
                    <a:pt x="45610" y="75445"/>
                  </a:cubicBezTo>
                  <a:cubicBezTo>
                    <a:pt x="93235" y="65920"/>
                    <a:pt x="84662" y="-8565"/>
                    <a:pt x="32179"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7" name="Google Shape;237;p2"/>
            <p:cNvSpPr/>
            <p:nvPr/>
          </p:nvSpPr>
          <p:spPr>
            <a:xfrm>
              <a:off x="8967388" y="5272496"/>
              <a:ext cx="63049" cy="62767"/>
            </a:xfrm>
            <a:custGeom>
              <a:avLst/>
              <a:gdLst/>
              <a:ahLst/>
              <a:cxnLst/>
              <a:rect l="l" t="t" r="r" b="b"/>
              <a:pathLst>
                <a:path w="63049" h="62767" extrusionOk="0">
                  <a:moveTo>
                    <a:pt x="26374" y="442"/>
                  </a:moveTo>
                  <a:cubicBezTo>
                    <a:pt x="-13154" y="3299"/>
                    <a:pt x="-7344" y="70546"/>
                    <a:pt x="37423" y="61783"/>
                  </a:cubicBezTo>
                  <a:cubicBezTo>
                    <a:pt x="76381" y="54163"/>
                    <a:pt x="69427" y="-7083"/>
                    <a:pt x="26374" y="442"/>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38" name="Google Shape;238;p2"/>
            <p:cNvSpPr/>
            <p:nvPr/>
          </p:nvSpPr>
          <p:spPr>
            <a:xfrm>
              <a:off x="8908524" y="5419356"/>
              <a:ext cx="63049" cy="62765"/>
            </a:xfrm>
            <a:custGeom>
              <a:avLst/>
              <a:gdLst/>
              <a:ahLst/>
              <a:cxnLst/>
              <a:rect l="l" t="t" r="r" b="b"/>
              <a:pathLst>
                <a:path w="63049" h="62765" extrusionOk="0">
                  <a:moveTo>
                    <a:pt x="26374" y="457"/>
                  </a:moveTo>
                  <a:cubicBezTo>
                    <a:pt x="-13154" y="3219"/>
                    <a:pt x="-7344" y="70465"/>
                    <a:pt x="37423" y="61797"/>
                  </a:cubicBezTo>
                  <a:cubicBezTo>
                    <a:pt x="76381" y="54177"/>
                    <a:pt x="69427" y="-7164"/>
                    <a:pt x="26374" y="457"/>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239" name="Google Shape;239;p2"/>
          <p:cNvGrpSpPr/>
          <p:nvPr/>
        </p:nvGrpSpPr>
        <p:grpSpPr>
          <a:xfrm>
            <a:off x="380901" y="2041701"/>
            <a:ext cx="546544" cy="937424"/>
            <a:chOff x="8758614" y="4479699"/>
            <a:chExt cx="774580" cy="1328549"/>
          </a:xfrm>
        </p:grpSpPr>
        <p:sp>
          <p:nvSpPr>
            <p:cNvPr id="240" name="Google Shape;240;p2"/>
            <p:cNvSpPr/>
            <p:nvPr/>
          </p:nvSpPr>
          <p:spPr>
            <a:xfrm>
              <a:off x="8832424" y="4586382"/>
              <a:ext cx="688765" cy="1193863"/>
            </a:xfrm>
            <a:custGeom>
              <a:avLst/>
              <a:gdLst/>
              <a:ahLst/>
              <a:cxnLst/>
              <a:rect l="l" t="t" r="r" b="b"/>
              <a:pathLst>
                <a:path w="688765" h="1193863" extrusionOk="0">
                  <a:moveTo>
                    <a:pt x="688743" y="68153"/>
                  </a:moveTo>
                  <a:cubicBezTo>
                    <a:pt x="681218" y="146639"/>
                    <a:pt x="671884" y="224935"/>
                    <a:pt x="665597" y="303516"/>
                  </a:cubicBezTo>
                  <a:cubicBezTo>
                    <a:pt x="665797" y="308774"/>
                    <a:pt x="661691" y="313194"/>
                    <a:pt x="656434" y="313394"/>
                  </a:cubicBezTo>
                  <a:cubicBezTo>
                    <a:pt x="655444" y="313432"/>
                    <a:pt x="654454" y="313308"/>
                    <a:pt x="653500" y="313041"/>
                  </a:cubicBezTo>
                  <a:lnTo>
                    <a:pt x="651595" y="312470"/>
                  </a:lnTo>
                  <a:cubicBezTo>
                    <a:pt x="620101" y="303716"/>
                    <a:pt x="589260" y="292772"/>
                    <a:pt x="559298" y="279704"/>
                  </a:cubicBezTo>
                  <a:cubicBezTo>
                    <a:pt x="546598" y="304593"/>
                    <a:pt x="534247" y="329453"/>
                    <a:pt x="522246" y="354285"/>
                  </a:cubicBezTo>
                  <a:cubicBezTo>
                    <a:pt x="454873" y="489663"/>
                    <a:pt x="387594" y="625014"/>
                    <a:pt x="320411" y="760335"/>
                  </a:cubicBezTo>
                  <a:cubicBezTo>
                    <a:pt x="248656" y="904668"/>
                    <a:pt x="177155" y="1049067"/>
                    <a:pt x="105908" y="1193532"/>
                  </a:cubicBezTo>
                  <a:lnTo>
                    <a:pt x="88287" y="1186674"/>
                  </a:lnTo>
                  <a:cubicBezTo>
                    <a:pt x="88261" y="1186227"/>
                    <a:pt x="88261" y="1185789"/>
                    <a:pt x="88287" y="1185341"/>
                  </a:cubicBezTo>
                  <a:cubicBezTo>
                    <a:pt x="125561" y="1109645"/>
                    <a:pt x="162963" y="1033988"/>
                    <a:pt x="200491" y="958360"/>
                  </a:cubicBezTo>
                  <a:cubicBezTo>
                    <a:pt x="276691" y="804122"/>
                    <a:pt x="353208" y="650007"/>
                    <a:pt x="430044" y="496017"/>
                  </a:cubicBezTo>
                  <a:cubicBezTo>
                    <a:pt x="467191" y="421274"/>
                    <a:pt x="504370" y="346569"/>
                    <a:pt x="541582" y="271893"/>
                  </a:cubicBezTo>
                  <a:cubicBezTo>
                    <a:pt x="525516" y="264464"/>
                    <a:pt x="509641" y="256368"/>
                    <a:pt x="493957" y="247604"/>
                  </a:cubicBezTo>
                  <a:cubicBezTo>
                    <a:pt x="484432" y="242080"/>
                    <a:pt x="474907" y="236460"/>
                    <a:pt x="465382" y="230650"/>
                  </a:cubicBezTo>
                  <a:cubicBezTo>
                    <a:pt x="453475" y="254748"/>
                    <a:pt x="441569" y="279037"/>
                    <a:pt x="429568" y="303135"/>
                  </a:cubicBezTo>
                  <a:cubicBezTo>
                    <a:pt x="363274" y="437561"/>
                    <a:pt x="297170" y="572026"/>
                    <a:pt x="231257" y="706519"/>
                  </a:cubicBezTo>
                  <a:cubicBezTo>
                    <a:pt x="159915" y="852632"/>
                    <a:pt x="88096" y="999127"/>
                    <a:pt x="17611" y="1146384"/>
                  </a:cubicBezTo>
                  <a:cubicBezTo>
                    <a:pt x="16698" y="1148698"/>
                    <a:pt x="14701" y="1150403"/>
                    <a:pt x="12277" y="1150955"/>
                  </a:cubicBezTo>
                  <a:cubicBezTo>
                    <a:pt x="8372" y="1148860"/>
                    <a:pt x="4562" y="1146574"/>
                    <a:pt x="752" y="1144288"/>
                  </a:cubicBezTo>
                  <a:cubicBezTo>
                    <a:pt x="-280" y="1141888"/>
                    <a:pt x="-280" y="1139163"/>
                    <a:pt x="752" y="1136763"/>
                  </a:cubicBezTo>
                  <a:cubicBezTo>
                    <a:pt x="37392" y="1059925"/>
                    <a:pt x="74412" y="983287"/>
                    <a:pt x="111814" y="906830"/>
                  </a:cubicBezTo>
                  <a:cubicBezTo>
                    <a:pt x="186807" y="752715"/>
                    <a:pt x="262182" y="598858"/>
                    <a:pt x="337937" y="445248"/>
                  </a:cubicBezTo>
                  <a:cubicBezTo>
                    <a:pt x="374894" y="370191"/>
                    <a:pt x="411883" y="295201"/>
                    <a:pt x="448903" y="220268"/>
                  </a:cubicBezTo>
                  <a:cubicBezTo>
                    <a:pt x="422900" y="203789"/>
                    <a:pt x="397373" y="186549"/>
                    <a:pt x="371465" y="169880"/>
                  </a:cubicBezTo>
                  <a:lnTo>
                    <a:pt x="369465" y="168737"/>
                  </a:lnTo>
                  <a:lnTo>
                    <a:pt x="373846" y="160070"/>
                  </a:lnTo>
                  <a:lnTo>
                    <a:pt x="381847" y="153878"/>
                  </a:lnTo>
                  <a:cubicBezTo>
                    <a:pt x="441188" y="108349"/>
                    <a:pt x="505672" y="51866"/>
                    <a:pt x="568823" y="-331"/>
                  </a:cubicBezTo>
                  <a:cubicBezTo>
                    <a:pt x="569948" y="2574"/>
                    <a:pt x="571253" y="5403"/>
                    <a:pt x="572728" y="8146"/>
                  </a:cubicBezTo>
                  <a:cubicBezTo>
                    <a:pt x="512911" y="58628"/>
                    <a:pt x="453380" y="111016"/>
                    <a:pt x="390896" y="159308"/>
                  </a:cubicBezTo>
                  <a:cubicBezTo>
                    <a:pt x="411946" y="173119"/>
                    <a:pt x="432806" y="187121"/>
                    <a:pt x="454047" y="200646"/>
                  </a:cubicBezTo>
                  <a:lnTo>
                    <a:pt x="454047" y="200646"/>
                  </a:lnTo>
                  <a:cubicBezTo>
                    <a:pt x="469477" y="210171"/>
                    <a:pt x="485098" y="219696"/>
                    <a:pt x="501100" y="229221"/>
                  </a:cubicBezTo>
                  <a:cubicBezTo>
                    <a:pt x="533523" y="247843"/>
                    <a:pt x="567419" y="263768"/>
                    <a:pt x="602446" y="276846"/>
                  </a:cubicBezTo>
                  <a:lnTo>
                    <a:pt x="602446" y="276846"/>
                  </a:lnTo>
                  <a:cubicBezTo>
                    <a:pt x="617115" y="282276"/>
                    <a:pt x="632164" y="287228"/>
                    <a:pt x="647309" y="291610"/>
                  </a:cubicBezTo>
                  <a:cubicBezTo>
                    <a:pt x="653405" y="218458"/>
                    <a:pt x="661978" y="145592"/>
                    <a:pt x="669026" y="72535"/>
                  </a:cubicBezTo>
                  <a:lnTo>
                    <a:pt x="677313" y="74154"/>
                  </a:lnTo>
                  <a:lnTo>
                    <a:pt x="678932" y="74154"/>
                  </a:lnTo>
                  <a:cubicBezTo>
                    <a:pt x="683180" y="74573"/>
                    <a:pt x="687181" y="72125"/>
                    <a:pt x="688743" y="6815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1" name="Google Shape;241;p2"/>
            <p:cNvSpPr/>
            <p:nvPr/>
          </p:nvSpPr>
          <p:spPr>
            <a:xfrm>
              <a:off x="8758614" y="4755450"/>
              <a:ext cx="523783" cy="975550"/>
            </a:xfrm>
            <a:custGeom>
              <a:avLst/>
              <a:gdLst/>
              <a:ahLst/>
              <a:cxnLst/>
              <a:rect l="l" t="t" r="r" b="b"/>
              <a:pathLst>
                <a:path w="523783" h="975550" extrusionOk="0">
                  <a:moveTo>
                    <a:pt x="75229" y="967695"/>
                  </a:moveTo>
                  <a:cubicBezTo>
                    <a:pt x="74196" y="970095"/>
                    <a:pt x="74196" y="972819"/>
                    <a:pt x="75229" y="975219"/>
                  </a:cubicBezTo>
                  <a:cubicBezTo>
                    <a:pt x="46986" y="959379"/>
                    <a:pt x="21613" y="938900"/>
                    <a:pt x="172" y="914640"/>
                  </a:cubicBezTo>
                  <a:cubicBezTo>
                    <a:pt x="-9925" y="902448"/>
                    <a:pt x="376600" y="133590"/>
                    <a:pt x="444323" y="-331"/>
                  </a:cubicBezTo>
                  <a:lnTo>
                    <a:pt x="446323" y="812"/>
                  </a:lnTo>
                  <a:cubicBezTo>
                    <a:pt x="472231" y="17480"/>
                    <a:pt x="497758" y="34721"/>
                    <a:pt x="523761" y="51199"/>
                  </a:cubicBezTo>
                  <a:cubicBezTo>
                    <a:pt x="486614" y="126132"/>
                    <a:pt x="449625" y="201122"/>
                    <a:pt x="412795" y="276179"/>
                  </a:cubicBezTo>
                  <a:cubicBezTo>
                    <a:pt x="336912" y="429913"/>
                    <a:pt x="261538" y="583770"/>
                    <a:pt x="186671" y="737761"/>
                  </a:cubicBezTo>
                  <a:cubicBezTo>
                    <a:pt x="149207" y="814275"/>
                    <a:pt x="112059" y="890923"/>
                    <a:pt x="75229" y="9676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2" name="Google Shape;242;p2"/>
            <p:cNvSpPr/>
            <p:nvPr/>
          </p:nvSpPr>
          <p:spPr>
            <a:xfrm>
              <a:off x="8845009" y="4817077"/>
              <a:ext cx="529494" cy="956024"/>
            </a:xfrm>
            <a:custGeom>
              <a:avLst/>
              <a:gdLst/>
              <a:ahLst/>
              <a:cxnLst/>
              <a:rect l="l" t="t" r="r" b="b"/>
              <a:pathLst>
                <a:path w="529494" h="956024" extrusionOk="0">
                  <a:moveTo>
                    <a:pt x="529472" y="40912"/>
                  </a:moveTo>
                  <a:cubicBezTo>
                    <a:pt x="492261" y="115588"/>
                    <a:pt x="455082" y="190293"/>
                    <a:pt x="417935" y="265035"/>
                  </a:cubicBezTo>
                  <a:cubicBezTo>
                    <a:pt x="341354" y="419026"/>
                    <a:pt x="264836" y="573140"/>
                    <a:pt x="188382" y="727379"/>
                  </a:cubicBezTo>
                  <a:cubicBezTo>
                    <a:pt x="150854" y="803007"/>
                    <a:pt x="113452" y="878664"/>
                    <a:pt x="76178" y="954360"/>
                  </a:cubicBezTo>
                  <a:cubicBezTo>
                    <a:pt x="76152" y="954807"/>
                    <a:pt x="76152" y="955245"/>
                    <a:pt x="76178" y="955693"/>
                  </a:cubicBezTo>
                  <a:cubicBezTo>
                    <a:pt x="50031" y="945558"/>
                    <a:pt x="24576" y="933728"/>
                    <a:pt x="-22" y="920260"/>
                  </a:cubicBezTo>
                  <a:cubicBezTo>
                    <a:pt x="2402" y="919708"/>
                    <a:pt x="4398" y="918003"/>
                    <a:pt x="5312" y="915688"/>
                  </a:cubicBezTo>
                  <a:cubicBezTo>
                    <a:pt x="75511" y="768431"/>
                    <a:pt x="147329" y="621937"/>
                    <a:pt x="219053" y="475538"/>
                  </a:cubicBezTo>
                  <a:cubicBezTo>
                    <a:pt x="284966" y="340978"/>
                    <a:pt x="351069" y="206523"/>
                    <a:pt x="417363" y="72154"/>
                  </a:cubicBezTo>
                  <a:cubicBezTo>
                    <a:pt x="429365" y="48056"/>
                    <a:pt x="441271" y="23767"/>
                    <a:pt x="453177" y="-331"/>
                  </a:cubicBezTo>
                  <a:cubicBezTo>
                    <a:pt x="462702" y="5479"/>
                    <a:pt x="472227" y="11099"/>
                    <a:pt x="481752" y="16623"/>
                  </a:cubicBezTo>
                  <a:cubicBezTo>
                    <a:pt x="497500" y="25386"/>
                    <a:pt x="513407" y="33482"/>
                    <a:pt x="529472" y="409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3" name="Google Shape;243;p2"/>
            <p:cNvSpPr/>
            <p:nvPr/>
          </p:nvSpPr>
          <p:spPr>
            <a:xfrm>
              <a:off x="8938354" y="4866131"/>
              <a:ext cx="545687" cy="942117"/>
            </a:xfrm>
            <a:custGeom>
              <a:avLst/>
              <a:gdLst/>
              <a:ahLst/>
              <a:cxnLst/>
              <a:rect l="l" t="t" r="r" b="b"/>
              <a:pathLst>
                <a:path w="545687" h="942117" extrusionOk="0">
                  <a:moveTo>
                    <a:pt x="545665" y="32435"/>
                  </a:moveTo>
                  <a:cubicBezTo>
                    <a:pt x="421840" y="276370"/>
                    <a:pt x="224672" y="680135"/>
                    <a:pt x="91132" y="941787"/>
                  </a:cubicBezTo>
                  <a:cubicBezTo>
                    <a:pt x="60223" y="934024"/>
                    <a:pt x="29788" y="924480"/>
                    <a:pt x="-22" y="913212"/>
                  </a:cubicBezTo>
                  <a:cubicBezTo>
                    <a:pt x="71098" y="768622"/>
                    <a:pt x="142598" y="624223"/>
                    <a:pt x="214481" y="480014"/>
                  </a:cubicBezTo>
                  <a:cubicBezTo>
                    <a:pt x="281663" y="344883"/>
                    <a:pt x="349005" y="209628"/>
                    <a:pt x="416506" y="74250"/>
                  </a:cubicBezTo>
                  <a:cubicBezTo>
                    <a:pt x="428762" y="49361"/>
                    <a:pt x="441112" y="24500"/>
                    <a:pt x="453558" y="-331"/>
                  </a:cubicBezTo>
                  <a:cubicBezTo>
                    <a:pt x="483458" y="12727"/>
                    <a:pt x="514235" y="23672"/>
                    <a:pt x="545665" y="324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4" name="Google Shape;244;p2"/>
            <p:cNvSpPr/>
            <p:nvPr/>
          </p:nvSpPr>
          <p:spPr>
            <a:xfrm>
              <a:off x="9286588" y="4786788"/>
              <a:ext cx="148399" cy="76200"/>
            </a:xfrm>
            <a:custGeom>
              <a:avLst/>
              <a:gdLst/>
              <a:ahLst/>
              <a:cxnLst/>
              <a:rect l="l" t="t" r="r" b="b"/>
              <a:pathLst>
                <a:path w="148399" h="76200" extrusionOk="0">
                  <a:moveTo>
                    <a:pt x="148377" y="75869"/>
                  </a:moveTo>
                  <a:cubicBezTo>
                    <a:pt x="113350" y="62791"/>
                    <a:pt x="79454" y="46865"/>
                    <a:pt x="47031" y="28244"/>
                  </a:cubicBezTo>
                  <a:cubicBezTo>
                    <a:pt x="31029" y="19195"/>
                    <a:pt x="15408" y="9194"/>
                    <a:pt x="-22" y="-3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5" name="Google Shape;245;p2"/>
            <p:cNvSpPr/>
            <p:nvPr/>
          </p:nvSpPr>
          <p:spPr>
            <a:xfrm>
              <a:off x="8833484" y="5731001"/>
              <a:ext cx="11525" cy="6820"/>
            </a:xfrm>
            <a:custGeom>
              <a:avLst/>
              <a:gdLst/>
              <a:ahLst/>
              <a:cxnLst/>
              <a:rect l="l" t="t" r="r" b="b"/>
              <a:pathLst>
                <a:path w="11525" h="6820" extrusionOk="0">
                  <a:moveTo>
                    <a:pt x="11503" y="6336"/>
                  </a:moveTo>
                  <a:cubicBezTo>
                    <a:pt x="6554" y="7193"/>
                    <a:pt x="1701" y="4384"/>
                    <a:pt x="-22" y="-331"/>
                  </a:cubicBezTo>
                  <a:cubicBezTo>
                    <a:pt x="3788" y="1955"/>
                    <a:pt x="7598" y="4622"/>
                    <a:pt x="11503" y="63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6" name="Google Shape;246;p2"/>
            <p:cNvSpPr/>
            <p:nvPr/>
          </p:nvSpPr>
          <p:spPr>
            <a:xfrm>
              <a:off x="8920210" y="5773101"/>
              <a:ext cx="18144" cy="13104"/>
            </a:xfrm>
            <a:custGeom>
              <a:avLst/>
              <a:gdLst/>
              <a:ahLst/>
              <a:cxnLst/>
              <a:rect l="l" t="t" r="r" b="b"/>
              <a:pathLst>
                <a:path w="18144" h="13104" extrusionOk="0">
                  <a:moveTo>
                    <a:pt x="18122" y="6527"/>
                  </a:moveTo>
                  <a:lnTo>
                    <a:pt x="17455" y="7955"/>
                  </a:lnTo>
                  <a:cubicBezTo>
                    <a:pt x="12217" y="18433"/>
                    <a:pt x="-3023" y="10051"/>
                    <a:pt x="501" y="-3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7" name="Google Shape;247;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8" name="Google Shape;248;p2"/>
            <p:cNvSpPr/>
            <p:nvPr/>
          </p:nvSpPr>
          <p:spPr>
            <a:xfrm>
              <a:off x="9224676" y="4491132"/>
              <a:ext cx="298799" cy="387381"/>
            </a:xfrm>
            <a:custGeom>
              <a:avLst/>
              <a:gdLst/>
              <a:ahLst/>
              <a:cxnLst/>
              <a:rect l="l" t="t" r="r" b="b"/>
              <a:pathLst>
                <a:path w="298799" h="387381" extrusionOk="0">
                  <a:moveTo>
                    <a:pt x="298777" y="-331"/>
                  </a:moveTo>
                  <a:cubicBezTo>
                    <a:pt x="298777" y="1478"/>
                    <a:pt x="298777" y="3288"/>
                    <a:pt x="298777" y="5003"/>
                  </a:cubicBezTo>
                  <a:lnTo>
                    <a:pt x="298777" y="11765"/>
                  </a:lnTo>
                  <a:cubicBezTo>
                    <a:pt x="298777" y="14909"/>
                    <a:pt x="298777" y="17957"/>
                    <a:pt x="298777" y="21290"/>
                  </a:cubicBezTo>
                  <a:cubicBezTo>
                    <a:pt x="298777" y="27482"/>
                    <a:pt x="298205" y="33578"/>
                    <a:pt x="297824" y="39578"/>
                  </a:cubicBezTo>
                  <a:cubicBezTo>
                    <a:pt x="297443" y="45579"/>
                    <a:pt x="297348" y="49865"/>
                    <a:pt x="296967" y="55009"/>
                  </a:cubicBezTo>
                  <a:cubicBezTo>
                    <a:pt x="296967" y="63962"/>
                    <a:pt x="295919" y="72916"/>
                    <a:pt x="295253" y="81774"/>
                  </a:cubicBezTo>
                  <a:cubicBezTo>
                    <a:pt x="294110" y="99491"/>
                    <a:pt x="292681" y="116826"/>
                    <a:pt x="291157" y="133971"/>
                  </a:cubicBezTo>
                  <a:cubicBezTo>
                    <a:pt x="291157" y="139591"/>
                    <a:pt x="290109" y="145115"/>
                    <a:pt x="289633" y="150640"/>
                  </a:cubicBezTo>
                  <a:cubicBezTo>
                    <a:pt x="289633" y="151211"/>
                    <a:pt x="289633" y="151783"/>
                    <a:pt x="289633" y="152259"/>
                  </a:cubicBezTo>
                  <a:cubicBezTo>
                    <a:pt x="289633" y="154831"/>
                    <a:pt x="289633" y="157498"/>
                    <a:pt x="288871" y="160070"/>
                  </a:cubicBezTo>
                  <a:cubicBezTo>
                    <a:pt x="288109" y="162642"/>
                    <a:pt x="288871" y="166261"/>
                    <a:pt x="288014" y="169595"/>
                  </a:cubicBezTo>
                  <a:lnTo>
                    <a:pt x="286394" y="169595"/>
                  </a:lnTo>
                  <a:lnTo>
                    <a:pt x="278108" y="167976"/>
                  </a:lnTo>
                  <a:cubicBezTo>
                    <a:pt x="271059" y="240937"/>
                    <a:pt x="262487" y="313803"/>
                    <a:pt x="256391" y="387051"/>
                  </a:cubicBezTo>
                  <a:cubicBezTo>
                    <a:pt x="241246" y="382669"/>
                    <a:pt x="226196" y="377526"/>
                    <a:pt x="211528" y="372287"/>
                  </a:cubicBezTo>
                  <a:lnTo>
                    <a:pt x="211528" y="372287"/>
                  </a:lnTo>
                  <a:cubicBezTo>
                    <a:pt x="176501" y="359209"/>
                    <a:pt x="142605" y="343283"/>
                    <a:pt x="110182" y="324662"/>
                  </a:cubicBezTo>
                  <a:cubicBezTo>
                    <a:pt x="94180" y="315613"/>
                    <a:pt x="78559" y="305612"/>
                    <a:pt x="63128" y="296087"/>
                  </a:cubicBezTo>
                  <a:lnTo>
                    <a:pt x="63128" y="296087"/>
                  </a:lnTo>
                  <a:cubicBezTo>
                    <a:pt x="41888" y="282561"/>
                    <a:pt x="21028" y="268560"/>
                    <a:pt x="-22" y="254748"/>
                  </a:cubicBezTo>
                  <a:cubicBezTo>
                    <a:pt x="61128" y="206266"/>
                    <a:pt x="120659" y="153878"/>
                    <a:pt x="181143" y="103396"/>
                  </a:cubicBezTo>
                  <a:cubicBezTo>
                    <a:pt x="179668" y="100653"/>
                    <a:pt x="178363" y="97824"/>
                    <a:pt x="177238" y="94919"/>
                  </a:cubicBezTo>
                  <a:lnTo>
                    <a:pt x="184858" y="88632"/>
                  </a:lnTo>
                  <a:cubicBezTo>
                    <a:pt x="185900" y="91576"/>
                    <a:pt x="187141" y="94433"/>
                    <a:pt x="188573" y="97205"/>
                  </a:cubicBezTo>
                  <a:cubicBezTo>
                    <a:pt x="189648" y="99700"/>
                    <a:pt x="190955" y="102091"/>
                    <a:pt x="192478" y="104348"/>
                  </a:cubicBezTo>
                  <a:cubicBezTo>
                    <a:pt x="193948" y="107054"/>
                    <a:pt x="195636" y="109635"/>
                    <a:pt x="197526" y="112064"/>
                  </a:cubicBezTo>
                  <a:cubicBezTo>
                    <a:pt x="199395" y="114521"/>
                    <a:pt x="201398" y="116874"/>
                    <a:pt x="203527" y="119112"/>
                  </a:cubicBezTo>
                  <a:cubicBezTo>
                    <a:pt x="213652" y="130009"/>
                    <a:pt x="225821" y="138810"/>
                    <a:pt x="239341" y="145020"/>
                  </a:cubicBezTo>
                  <a:cubicBezTo>
                    <a:pt x="251661" y="150859"/>
                    <a:pt x="264647" y="155183"/>
                    <a:pt x="278012" y="157879"/>
                  </a:cubicBezTo>
                  <a:cubicBezTo>
                    <a:pt x="278012" y="154736"/>
                    <a:pt x="278679" y="151497"/>
                    <a:pt x="278870" y="148354"/>
                  </a:cubicBezTo>
                  <a:cubicBezTo>
                    <a:pt x="249943" y="143144"/>
                    <a:pt x="223719" y="128066"/>
                    <a:pt x="204670" y="105682"/>
                  </a:cubicBezTo>
                  <a:cubicBezTo>
                    <a:pt x="204670" y="105682"/>
                    <a:pt x="204670" y="105682"/>
                    <a:pt x="204670" y="105682"/>
                  </a:cubicBezTo>
                  <a:cubicBezTo>
                    <a:pt x="201621" y="101310"/>
                    <a:pt x="198944" y="96690"/>
                    <a:pt x="196669" y="91871"/>
                  </a:cubicBezTo>
                  <a:cubicBezTo>
                    <a:pt x="196669" y="91871"/>
                    <a:pt x="196669" y="91871"/>
                    <a:pt x="196669" y="91395"/>
                  </a:cubicBezTo>
                  <a:cubicBezTo>
                    <a:pt x="222482" y="70059"/>
                    <a:pt x="248580" y="49199"/>
                    <a:pt x="275441" y="29292"/>
                  </a:cubicBezTo>
                  <a:lnTo>
                    <a:pt x="288490" y="19767"/>
                  </a:lnTo>
                  <a:lnTo>
                    <a:pt x="288490" y="19767"/>
                  </a:lnTo>
                  <a:cubicBezTo>
                    <a:pt x="288490" y="15671"/>
                    <a:pt x="288490" y="11670"/>
                    <a:pt x="289061" y="7575"/>
                  </a:cubicBezTo>
                  <a:lnTo>
                    <a:pt x="294586" y="3574"/>
                  </a:lnTo>
                  <a:lnTo>
                    <a:pt x="294586" y="35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49" name="Google Shape;249;p2"/>
            <p:cNvSpPr/>
            <p:nvPr/>
          </p:nvSpPr>
          <p:spPr>
            <a:xfrm>
              <a:off x="9416509" y="4577524"/>
              <a:ext cx="4286" cy="8382"/>
            </a:xfrm>
            <a:custGeom>
              <a:avLst/>
              <a:gdLst/>
              <a:ahLst/>
              <a:cxnLst/>
              <a:rect l="l" t="t" r="r" b="b"/>
              <a:pathLst>
                <a:path w="4286" h="8382" extrusionOk="0">
                  <a:moveTo>
                    <a:pt x="-22" y="8051"/>
                  </a:move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0" name="Google Shape;250;p2"/>
            <p:cNvSpPr/>
            <p:nvPr/>
          </p:nvSpPr>
          <p:spPr>
            <a:xfrm>
              <a:off x="9401936" y="4580095"/>
              <a:ext cx="11334" cy="14763"/>
            </a:xfrm>
            <a:custGeom>
              <a:avLst/>
              <a:gdLst/>
              <a:ahLst/>
              <a:cxnLst/>
              <a:rect l="l" t="t" r="r" b="b"/>
              <a:pathLst>
                <a:path w="11334" h="14763" extrusionOk="0">
                  <a:moveTo>
                    <a:pt x="11312" y="8241"/>
                  </a:moveTo>
                  <a:lnTo>
                    <a:pt x="3883" y="14433"/>
                  </a:lnTo>
                  <a:cubicBezTo>
                    <a:pt x="2407" y="11689"/>
                    <a:pt x="1102" y="8860"/>
                    <a:pt x="-22" y="5955"/>
                  </a:cubicBezTo>
                  <a:lnTo>
                    <a:pt x="7598" y="-331"/>
                  </a:lnTo>
                  <a:cubicBezTo>
                    <a:pt x="8640" y="2612"/>
                    <a:pt x="9881" y="5470"/>
                    <a:pt x="11312" y="824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1" name="Google Shape;251;p2"/>
            <p:cNvSpPr/>
            <p:nvPr/>
          </p:nvSpPr>
          <p:spPr>
            <a:xfrm>
              <a:off x="9197665" y="4505419"/>
              <a:ext cx="290758" cy="250316"/>
            </a:xfrm>
            <a:custGeom>
              <a:avLst/>
              <a:gdLst/>
              <a:ahLst/>
              <a:cxnLst/>
              <a:rect l="l" t="t" r="r" b="b"/>
              <a:pathLst>
                <a:path w="290758" h="250316" extrusionOk="0">
                  <a:moveTo>
                    <a:pt x="204821" y="67582"/>
                  </a:moveTo>
                  <a:cubicBezTo>
                    <a:pt x="202292" y="70049"/>
                    <a:pt x="201338" y="73716"/>
                    <a:pt x="202344" y="77107"/>
                  </a:cubicBezTo>
                  <a:cubicBezTo>
                    <a:pt x="202344" y="78345"/>
                    <a:pt x="203392" y="79679"/>
                    <a:pt x="203963" y="80917"/>
                  </a:cubicBezTo>
                  <a:cubicBezTo>
                    <a:pt x="141289" y="133114"/>
                    <a:pt x="76328" y="189597"/>
                    <a:pt x="16988" y="235127"/>
                  </a:cubicBezTo>
                  <a:lnTo>
                    <a:pt x="8987" y="241318"/>
                  </a:lnTo>
                  <a:lnTo>
                    <a:pt x="4605" y="249986"/>
                  </a:lnTo>
                  <a:cubicBezTo>
                    <a:pt x="3903" y="249490"/>
                    <a:pt x="3264" y="248919"/>
                    <a:pt x="2700" y="248271"/>
                  </a:cubicBezTo>
                  <a:cubicBezTo>
                    <a:pt x="-930" y="244566"/>
                    <a:pt x="-930" y="238641"/>
                    <a:pt x="2700" y="234936"/>
                  </a:cubicBezTo>
                  <a:cubicBezTo>
                    <a:pt x="3077" y="234374"/>
                    <a:pt x="3563" y="233888"/>
                    <a:pt x="4129" y="233507"/>
                  </a:cubicBezTo>
                  <a:lnTo>
                    <a:pt x="4129" y="233507"/>
                  </a:lnTo>
                  <a:cubicBezTo>
                    <a:pt x="102236" y="158831"/>
                    <a:pt x="191962" y="73392"/>
                    <a:pt x="290736" y="-331"/>
                  </a:cubicBezTo>
                  <a:cubicBezTo>
                    <a:pt x="261971" y="21005"/>
                    <a:pt x="233396" y="44246"/>
                    <a:pt x="204821" y="6758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2" name="Google Shape;252;p2"/>
            <p:cNvSpPr/>
            <p:nvPr/>
          </p:nvSpPr>
          <p:spPr>
            <a:xfrm>
              <a:off x="9502234" y="4491417"/>
              <a:ext cx="26098" cy="169354"/>
            </a:xfrm>
            <a:custGeom>
              <a:avLst/>
              <a:gdLst/>
              <a:ahLst/>
              <a:cxnLst/>
              <a:rect l="l" t="t" r="r" b="b"/>
              <a:pathLst>
                <a:path w="26098" h="169354" extrusionOk="0">
                  <a:moveTo>
                    <a:pt x="26076" y="7670"/>
                  </a:moveTo>
                  <a:lnTo>
                    <a:pt x="20742" y="11480"/>
                  </a:lnTo>
                  <a:cubicBezTo>
                    <a:pt x="20742" y="14623"/>
                    <a:pt x="20742" y="17671"/>
                    <a:pt x="20742" y="21005"/>
                  </a:cubicBezTo>
                  <a:cubicBezTo>
                    <a:pt x="20742" y="27196"/>
                    <a:pt x="20171" y="33292"/>
                    <a:pt x="19790" y="39293"/>
                  </a:cubicBezTo>
                  <a:cubicBezTo>
                    <a:pt x="19409" y="45294"/>
                    <a:pt x="19313" y="49580"/>
                    <a:pt x="18932" y="54723"/>
                  </a:cubicBezTo>
                  <a:cubicBezTo>
                    <a:pt x="18932" y="63677"/>
                    <a:pt x="17885" y="72630"/>
                    <a:pt x="17218" y="81488"/>
                  </a:cubicBezTo>
                  <a:cubicBezTo>
                    <a:pt x="16075" y="99205"/>
                    <a:pt x="14646" y="116540"/>
                    <a:pt x="13122" y="133686"/>
                  </a:cubicBezTo>
                  <a:cubicBezTo>
                    <a:pt x="13122" y="139305"/>
                    <a:pt x="12074" y="144830"/>
                    <a:pt x="11598" y="150354"/>
                  </a:cubicBezTo>
                  <a:lnTo>
                    <a:pt x="13217" y="150354"/>
                  </a:lnTo>
                  <a:lnTo>
                    <a:pt x="11503" y="151688"/>
                  </a:lnTo>
                  <a:cubicBezTo>
                    <a:pt x="11503" y="154355"/>
                    <a:pt x="11503" y="156927"/>
                    <a:pt x="10741" y="159498"/>
                  </a:cubicBezTo>
                  <a:lnTo>
                    <a:pt x="10741" y="159498"/>
                  </a:lnTo>
                  <a:cubicBezTo>
                    <a:pt x="10741" y="162642"/>
                    <a:pt x="10741" y="165689"/>
                    <a:pt x="9884" y="169023"/>
                  </a:cubicBezTo>
                  <a:lnTo>
                    <a:pt x="8264" y="169023"/>
                  </a:lnTo>
                  <a:lnTo>
                    <a:pt x="-22" y="167404"/>
                  </a:lnTo>
                  <a:cubicBezTo>
                    <a:pt x="-22" y="164165"/>
                    <a:pt x="644" y="161022"/>
                    <a:pt x="930" y="157879"/>
                  </a:cubicBezTo>
                  <a:cubicBezTo>
                    <a:pt x="1216" y="154736"/>
                    <a:pt x="1597" y="151497"/>
                    <a:pt x="1787" y="148354"/>
                  </a:cubicBezTo>
                  <a:cubicBezTo>
                    <a:pt x="4931" y="115588"/>
                    <a:pt x="7693" y="82727"/>
                    <a:pt x="9693" y="49770"/>
                  </a:cubicBezTo>
                  <a:cubicBezTo>
                    <a:pt x="9693" y="43769"/>
                    <a:pt x="10455" y="37673"/>
                    <a:pt x="10741" y="31673"/>
                  </a:cubicBezTo>
                  <a:cubicBezTo>
                    <a:pt x="10741" y="27386"/>
                    <a:pt x="10741" y="23195"/>
                    <a:pt x="11408" y="18909"/>
                  </a:cubicBezTo>
                  <a:lnTo>
                    <a:pt x="11408" y="18909"/>
                  </a:lnTo>
                  <a:cubicBezTo>
                    <a:pt x="11408" y="14813"/>
                    <a:pt x="11408" y="10813"/>
                    <a:pt x="11979" y="6717"/>
                  </a:cubicBezTo>
                  <a:lnTo>
                    <a:pt x="11979" y="-331"/>
                  </a:lnTo>
                  <a:lnTo>
                    <a:pt x="17218" y="2717"/>
                  </a:lnTo>
                  <a:lnTo>
                    <a:pt x="17218" y="2717"/>
                  </a:lnTo>
                  <a:lnTo>
                    <a:pt x="21409" y="-331"/>
                  </a:lnTo>
                  <a:cubicBezTo>
                    <a:pt x="21409" y="1478"/>
                    <a:pt x="21409" y="3288"/>
                    <a:pt x="21409" y="5003"/>
                  </a:cubicBezTo>
                  <a:cubicBezTo>
                    <a:pt x="22647" y="5955"/>
                    <a:pt x="24076" y="6717"/>
                    <a:pt x="26076" y="76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3" name="Google Shape;253;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4" name="Google Shape;254;p2"/>
            <p:cNvSpPr/>
            <p:nvPr/>
          </p:nvSpPr>
          <p:spPr>
            <a:xfrm>
              <a:off x="9422415" y="4491132"/>
              <a:ext cx="101060" cy="160400"/>
            </a:xfrm>
            <a:custGeom>
              <a:avLst/>
              <a:gdLst/>
              <a:ahLst/>
              <a:cxnLst/>
              <a:rect l="l" t="t" r="r" b="b"/>
              <a:pathLst>
                <a:path w="101060" h="160400" extrusionOk="0">
                  <a:moveTo>
                    <a:pt x="101038" y="-331"/>
                  </a:moveTo>
                  <a:cubicBezTo>
                    <a:pt x="101038" y="1478"/>
                    <a:pt x="101038" y="3288"/>
                    <a:pt x="101038" y="5003"/>
                  </a:cubicBezTo>
                  <a:lnTo>
                    <a:pt x="101038" y="11765"/>
                  </a:lnTo>
                  <a:cubicBezTo>
                    <a:pt x="101038" y="14909"/>
                    <a:pt x="101038" y="17957"/>
                    <a:pt x="101038" y="21290"/>
                  </a:cubicBezTo>
                  <a:cubicBezTo>
                    <a:pt x="101038" y="27482"/>
                    <a:pt x="100466" y="33578"/>
                    <a:pt x="100085" y="39578"/>
                  </a:cubicBezTo>
                  <a:cubicBezTo>
                    <a:pt x="99704" y="45579"/>
                    <a:pt x="99609" y="49865"/>
                    <a:pt x="99228" y="55009"/>
                  </a:cubicBezTo>
                  <a:cubicBezTo>
                    <a:pt x="99228" y="63962"/>
                    <a:pt x="98180" y="72916"/>
                    <a:pt x="97514" y="81774"/>
                  </a:cubicBezTo>
                  <a:cubicBezTo>
                    <a:pt x="96371" y="99491"/>
                    <a:pt x="94942" y="116826"/>
                    <a:pt x="93418" y="133971"/>
                  </a:cubicBezTo>
                  <a:cubicBezTo>
                    <a:pt x="93418" y="139591"/>
                    <a:pt x="92370" y="145115"/>
                    <a:pt x="91894" y="150640"/>
                  </a:cubicBezTo>
                  <a:cubicBezTo>
                    <a:pt x="91894" y="151211"/>
                    <a:pt x="91894" y="151783"/>
                    <a:pt x="91894" y="152259"/>
                  </a:cubicBezTo>
                  <a:cubicBezTo>
                    <a:pt x="91894" y="154926"/>
                    <a:pt x="91894" y="157498"/>
                    <a:pt x="91132" y="160070"/>
                  </a:cubicBezTo>
                  <a:lnTo>
                    <a:pt x="91132" y="160070"/>
                  </a:lnTo>
                  <a:cubicBezTo>
                    <a:pt x="88655" y="159594"/>
                    <a:pt x="86084" y="159212"/>
                    <a:pt x="83607" y="158641"/>
                  </a:cubicBezTo>
                  <a:lnTo>
                    <a:pt x="81893" y="158641"/>
                  </a:lnTo>
                  <a:lnTo>
                    <a:pt x="81321" y="158641"/>
                  </a:lnTo>
                  <a:cubicBezTo>
                    <a:pt x="81321" y="155498"/>
                    <a:pt x="81988" y="152259"/>
                    <a:pt x="82178" y="149116"/>
                  </a:cubicBezTo>
                  <a:cubicBezTo>
                    <a:pt x="53252" y="143906"/>
                    <a:pt x="27028" y="128828"/>
                    <a:pt x="7979" y="106444"/>
                  </a:cubicBezTo>
                  <a:cubicBezTo>
                    <a:pt x="7979" y="106444"/>
                    <a:pt x="7979" y="106444"/>
                    <a:pt x="7979" y="106444"/>
                  </a:cubicBezTo>
                  <a:cubicBezTo>
                    <a:pt x="4930" y="102072"/>
                    <a:pt x="2253" y="97452"/>
                    <a:pt x="-22" y="92633"/>
                  </a:cubicBezTo>
                  <a:cubicBezTo>
                    <a:pt x="-22" y="92633"/>
                    <a:pt x="-22" y="92633"/>
                    <a:pt x="-22" y="92156"/>
                  </a:cubicBezTo>
                  <a:cubicBezTo>
                    <a:pt x="25790" y="70820"/>
                    <a:pt x="51889" y="49961"/>
                    <a:pt x="78749" y="30053"/>
                  </a:cubicBezTo>
                  <a:lnTo>
                    <a:pt x="91799" y="20528"/>
                  </a:lnTo>
                  <a:lnTo>
                    <a:pt x="91799" y="20528"/>
                  </a:lnTo>
                  <a:cubicBezTo>
                    <a:pt x="91799" y="16433"/>
                    <a:pt x="91799" y="12432"/>
                    <a:pt x="92370" y="8336"/>
                  </a:cubicBezTo>
                  <a:lnTo>
                    <a:pt x="97895" y="4336"/>
                  </a:lnTo>
                  <a:lnTo>
                    <a:pt x="97895" y="433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5" name="Google Shape;255;p2"/>
            <p:cNvSpPr/>
            <p:nvPr/>
          </p:nvSpPr>
          <p:spPr>
            <a:xfrm>
              <a:off x="9399351" y="4479699"/>
              <a:ext cx="133843" cy="180914"/>
            </a:xfrm>
            <a:custGeom>
              <a:avLst/>
              <a:gdLst/>
              <a:ahLst/>
              <a:cxnLst/>
              <a:rect l="l" t="t" r="r" b="b"/>
              <a:pathLst>
                <a:path w="133843" h="180914" extrusionOk="0">
                  <a:moveTo>
                    <a:pt x="133626" y="11101"/>
                  </a:moveTo>
                  <a:cubicBezTo>
                    <a:pt x="133245" y="21769"/>
                    <a:pt x="132769" y="32437"/>
                    <a:pt x="132198" y="43105"/>
                  </a:cubicBezTo>
                  <a:cubicBezTo>
                    <a:pt x="132198" y="49106"/>
                    <a:pt x="131531" y="55202"/>
                    <a:pt x="131150" y="61203"/>
                  </a:cubicBezTo>
                  <a:cubicBezTo>
                    <a:pt x="128769" y="99303"/>
                    <a:pt x="125530" y="137403"/>
                    <a:pt x="121625" y="174836"/>
                  </a:cubicBezTo>
                  <a:cubicBezTo>
                    <a:pt x="120006" y="178589"/>
                    <a:pt x="116177" y="180884"/>
                    <a:pt x="112100" y="180551"/>
                  </a:cubicBezTo>
                  <a:cubicBezTo>
                    <a:pt x="112100" y="177407"/>
                    <a:pt x="112767" y="174360"/>
                    <a:pt x="112957" y="171026"/>
                  </a:cubicBezTo>
                  <a:lnTo>
                    <a:pt x="112957" y="171026"/>
                  </a:lnTo>
                  <a:cubicBezTo>
                    <a:pt x="112957" y="168454"/>
                    <a:pt x="112957" y="165882"/>
                    <a:pt x="113719" y="163215"/>
                  </a:cubicBezTo>
                  <a:lnTo>
                    <a:pt x="115434" y="161882"/>
                  </a:lnTo>
                  <a:lnTo>
                    <a:pt x="113814" y="161882"/>
                  </a:lnTo>
                  <a:cubicBezTo>
                    <a:pt x="113814" y="156357"/>
                    <a:pt x="114862" y="150833"/>
                    <a:pt x="115338" y="145213"/>
                  </a:cubicBezTo>
                  <a:cubicBezTo>
                    <a:pt x="116862" y="128068"/>
                    <a:pt x="118291" y="110732"/>
                    <a:pt x="119434" y="93016"/>
                  </a:cubicBezTo>
                  <a:cubicBezTo>
                    <a:pt x="120101" y="84158"/>
                    <a:pt x="120672" y="75204"/>
                    <a:pt x="121149" y="66251"/>
                  </a:cubicBezTo>
                  <a:cubicBezTo>
                    <a:pt x="121530" y="61107"/>
                    <a:pt x="121815" y="55964"/>
                    <a:pt x="122006" y="50820"/>
                  </a:cubicBezTo>
                  <a:cubicBezTo>
                    <a:pt x="122006" y="44820"/>
                    <a:pt x="122673" y="38723"/>
                    <a:pt x="122958" y="32532"/>
                  </a:cubicBezTo>
                  <a:cubicBezTo>
                    <a:pt x="122958" y="29484"/>
                    <a:pt x="122958" y="26436"/>
                    <a:pt x="122958" y="23007"/>
                  </a:cubicBezTo>
                  <a:lnTo>
                    <a:pt x="128292" y="19197"/>
                  </a:lnTo>
                  <a:cubicBezTo>
                    <a:pt x="126578" y="18245"/>
                    <a:pt x="124863" y="17292"/>
                    <a:pt x="123244" y="16245"/>
                  </a:cubicBezTo>
                  <a:cubicBezTo>
                    <a:pt x="123244" y="14530"/>
                    <a:pt x="123244" y="12720"/>
                    <a:pt x="123244" y="10911"/>
                  </a:cubicBezTo>
                  <a:lnTo>
                    <a:pt x="119053" y="13958"/>
                  </a:lnTo>
                  <a:lnTo>
                    <a:pt x="119053" y="13958"/>
                  </a:lnTo>
                  <a:lnTo>
                    <a:pt x="113814" y="10911"/>
                  </a:lnTo>
                  <a:lnTo>
                    <a:pt x="113814" y="17959"/>
                  </a:lnTo>
                  <a:cubicBezTo>
                    <a:pt x="113814" y="22055"/>
                    <a:pt x="113814" y="26055"/>
                    <a:pt x="113243" y="30151"/>
                  </a:cubicBezTo>
                  <a:lnTo>
                    <a:pt x="113243" y="30151"/>
                  </a:lnTo>
                  <a:lnTo>
                    <a:pt x="100194" y="39676"/>
                  </a:lnTo>
                  <a:cubicBezTo>
                    <a:pt x="73333" y="59583"/>
                    <a:pt x="47235" y="80443"/>
                    <a:pt x="21422" y="101779"/>
                  </a:cubicBezTo>
                  <a:cubicBezTo>
                    <a:pt x="20660" y="100160"/>
                    <a:pt x="19993" y="98540"/>
                    <a:pt x="19326" y="96826"/>
                  </a:cubicBezTo>
                  <a:cubicBezTo>
                    <a:pt x="18660" y="99683"/>
                    <a:pt x="17898" y="102351"/>
                    <a:pt x="17136" y="105208"/>
                  </a:cubicBezTo>
                  <a:lnTo>
                    <a:pt x="21422" y="101779"/>
                  </a:lnTo>
                  <a:cubicBezTo>
                    <a:pt x="21422" y="101779"/>
                    <a:pt x="21422" y="101779"/>
                    <a:pt x="21422" y="102255"/>
                  </a:cubicBezTo>
                  <a:cubicBezTo>
                    <a:pt x="23697" y="107075"/>
                    <a:pt x="26374" y="111695"/>
                    <a:pt x="29423" y="116066"/>
                  </a:cubicBezTo>
                  <a:cubicBezTo>
                    <a:pt x="29423" y="116066"/>
                    <a:pt x="29423" y="116066"/>
                    <a:pt x="29423" y="116066"/>
                  </a:cubicBezTo>
                  <a:cubicBezTo>
                    <a:pt x="48472" y="138450"/>
                    <a:pt x="74696" y="153528"/>
                    <a:pt x="103623" y="158739"/>
                  </a:cubicBezTo>
                  <a:cubicBezTo>
                    <a:pt x="103623" y="161882"/>
                    <a:pt x="103051" y="165120"/>
                    <a:pt x="102765" y="168264"/>
                  </a:cubicBezTo>
                  <a:cubicBezTo>
                    <a:pt x="89400" y="165568"/>
                    <a:pt x="76414" y="161244"/>
                    <a:pt x="64094" y="155405"/>
                  </a:cubicBezTo>
                  <a:cubicBezTo>
                    <a:pt x="50574" y="149195"/>
                    <a:pt x="38405" y="140393"/>
                    <a:pt x="28280" y="129497"/>
                  </a:cubicBezTo>
                  <a:cubicBezTo>
                    <a:pt x="26151" y="127258"/>
                    <a:pt x="24148" y="124906"/>
                    <a:pt x="22279" y="122448"/>
                  </a:cubicBezTo>
                  <a:cubicBezTo>
                    <a:pt x="20389" y="120019"/>
                    <a:pt x="18701" y="117438"/>
                    <a:pt x="17231" y="114733"/>
                  </a:cubicBezTo>
                  <a:cubicBezTo>
                    <a:pt x="15709" y="112476"/>
                    <a:pt x="14401" y="110085"/>
                    <a:pt x="13326" y="107589"/>
                  </a:cubicBezTo>
                  <a:cubicBezTo>
                    <a:pt x="11894" y="104817"/>
                    <a:pt x="10653" y="101960"/>
                    <a:pt x="9611" y="99017"/>
                  </a:cubicBezTo>
                  <a:lnTo>
                    <a:pt x="1991" y="105303"/>
                  </a:lnTo>
                  <a:cubicBezTo>
                    <a:pt x="1419" y="104065"/>
                    <a:pt x="848" y="102732"/>
                    <a:pt x="372" y="101493"/>
                  </a:cubicBezTo>
                  <a:cubicBezTo>
                    <a:pt x="-634" y="98102"/>
                    <a:pt x="319" y="94435"/>
                    <a:pt x="2848" y="91968"/>
                  </a:cubicBezTo>
                  <a:cubicBezTo>
                    <a:pt x="31423" y="68632"/>
                    <a:pt x="59998" y="45391"/>
                    <a:pt x="88573" y="23388"/>
                  </a:cubicBezTo>
                  <a:cubicBezTo>
                    <a:pt x="88573" y="23388"/>
                    <a:pt x="88573" y="23388"/>
                    <a:pt x="88573" y="23388"/>
                  </a:cubicBezTo>
                  <a:lnTo>
                    <a:pt x="103146" y="12720"/>
                  </a:lnTo>
                  <a:cubicBezTo>
                    <a:pt x="108099" y="9101"/>
                    <a:pt x="112671" y="5481"/>
                    <a:pt x="118101" y="1957"/>
                  </a:cubicBezTo>
                  <a:cubicBezTo>
                    <a:pt x="122101" y="-1462"/>
                    <a:pt x="128111" y="-996"/>
                    <a:pt x="131531" y="2995"/>
                  </a:cubicBezTo>
                  <a:cubicBezTo>
                    <a:pt x="133445" y="5234"/>
                    <a:pt x="134217" y="8224"/>
                    <a:pt x="133626" y="111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6" name="Google Shape;256;p2"/>
            <p:cNvSpPr/>
            <p:nvPr/>
          </p:nvSpPr>
          <p:spPr>
            <a:xfrm>
              <a:off x="9416509" y="4577524"/>
              <a:ext cx="4286" cy="8382"/>
            </a:xfrm>
            <a:custGeom>
              <a:avLst/>
              <a:gdLst/>
              <a:ahLst/>
              <a:cxnLst/>
              <a:rect l="l" t="t" r="r" b="b"/>
              <a:pathLst>
                <a:path w="4286" h="8382" extrusionOk="0">
                  <a:moveTo>
                    <a:pt x="4264" y="4622"/>
                  </a:moveTo>
                  <a:lnTo>
                    <a:pt x="-22" y="8051"/>
                  </a:ln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7" name="Google Shape;257;p2"/>
            <p:cNvSpPr/>
            <p:nvPr/>
          </p:nvSpPr>
          <p:spPr>
            <a:xfrm>
              <a:off x="9420986" y="4520850"/>
              <a:ext cx="78771" cy="62579"/>
            </a:xfrm>
            <a:custGeom>
              <a:avLst/>
              <a:gdLst/>
              <a:ahLst/>
              <a:cxnLst/>
              <a:rect l="l" t="t" r="r" b="b"/>
              <a:pathLst>
                <a:path w="78771" h="62579" extrusionOk="0">
                  <a:moveTo>
                    <a:pt x="-22" y="62248"/>
                  </a:moveTo>
                  <a:cubicBezTo>
                    <a:pt x="-22" y="62248"/>
                    <a:pt x="-22" y="62248"/>
                    <a:pt x="-22" y="61772"/>
                  </a:cubicBezTo>
                  <a:cubicBezTo>
                    <a:pt x="25790" y="40436"/>
                    <a:pt x="51889" y="19576"/>
                    <a:pt x="78749" y="-331"/>
                  </a:cubicBezTo>
                  <a:cubicBezTo>
                    <a:pt x="51794" y="19290"/>
                    <a:pt x="25695" y="40436"/>
                    <a:pt x="-22" y="6224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8" name="Google Shape;258;p2"/>
            <p:cNvSpPr/>
            <p:nvPr/>
          </p:nvSpPr>
          <p:spPr>
            <a:xfrm>
              <a:off x="9402412" y="4491322"/>
              <a:ext cx="125920" cy="169449"/>
            </a:xfrm>
            <a:custGeom>
              <a:avLst/>
              <a:gdLst/>
              <a:ahLst/>
              <a:cxnLst/>
              <a:rect l="l" t="t" r="r" b="b"/>
              <a:pathLst>
                <a:path w="125920" h="169449" extrusionOk="0">
                  <a:moveTo>
                    <a:pt x="125898" y="7765"/>
                  </a:moveTo>
                  <a:lnTo>
                    <a:pt x="120564" y="11575"/>
                  </a:lnTo>
                  <a:cubicBezTo>
                    <a:pt x="120564" y="14718"/>
                    <a:pt x="120564" y="17766"/>
                    <a:pt x="120564" y="21100"/>
                  </a:cubicBezTo>
                  <a:cubicBezTo>
                    <a:pt x="120564" y="27291"/>
                    <a:pt x="119993" y="33387"/>
                    <a:pt x="119612" y="39388"/>
                  </a:cubicBezTo>
                  <a:cubicBezTo>
                    <a:pt x="119231" y="45389"/>
                    <a:pt x="119135" y="49675"/>
                    <a:pt x="118754" y="54819"/>
                  </a:cubicBezTo>
                  <a:cubicBezTo>
                    <a:pt x="118754" y="63772"/>
                    <a:pt x="117707" y="72726"/>
                    <a:pt x="117040" y="81584"/>
                  </a:cubicBezTo>
                  <a:cubicBezTo>
                    <a:pt x="115897" y="99300"/>
                    <a:pt x="114468" y="116636"/>
                    <a:pt x="112944" y="133781"/>
                  </a:cubicBezTo>
                  <a:cubicBezTo>
                    <a:pt x="112944" y="139401"/>
                    <a:pt x="111896" y="144925"/>
                    <a:pt x="111420" y="150450"/>
                  </a:cubicBezTo>
                  <a:lnTo>
                    <a:pt x="113039" y="150450"/>
                  </a:lnTo>
                  <a:lnTo>
                    <a:pt x="111325" y="151783"/>
                  </a:lnTo>
                  <a:cubicBezTo>
                    <a:pt x="111325" y="154450"/>
                    <a:pt x="111325" y="157022"/>
                    <a:pt x="110563" y="159594"/>
                  </a:cubicBezTo>
                  <a:lnTo>
                    <a:pt x="110563" y="159594"/>
                  </a:lnTo>
                  <a:cubicBezTo>
                    <a:pt x="110563" y="162737"/>
                    <a:pt x="110563" y="165785"/>
                    <a:pt x="109706" y="169119"/>
                  </a:cubicBezTo>
                  <a:lnTo>
                    <a:pt x="108086" y="169119"/>
                  </a:lnTo>
                  <a:lnTo>
                    <a:pt x="99800" y="167499"/>
                  </a:lnTo>
                  <a:cubicBezTo>
                    <a:pt x="66227" y="161927"/>
                    <a:pt x="35680" y="144735"/>
                    <a:pt x="13503" y="118922"/>
                  </a:cubicBezTo>
                  <a:cubicBezTo>
                    <a:pt x="13216" y="118560"/>
                    <a:pt x="12961" y="118179"/>
                    <a:pt x="12741" y="117779"/>
                  </a:cubicBezTo>
                  <a:lnTo>
                    <a:pt x="12074" y="117017"/>
                  </a:lnTo>
                  <a:cubicBezTo>
                    <a:pt x="8938" y="112769"/>
                    <a:pt x="6197" y="108244"/>
                    <a:pt x="3883" y="103491"/>
                  </a:cubicBezTo>
                  <a:cubicBezTo>
                    <a:pt x="2408" y="100748"/>
                    <a:pt x="1103" y="97919"/>
                    <a:pt x="-22" y="95014"/>
                  </a:cubicBezTo>
                  <a:lnTo>
                    <a:pt x="7598" y="88728"/>
                  </a:lnTo>
                  <a:cubicBezTo>
                    <a:pt x="8640" y="91671"/>
                    <a:pt x="9881" y="94528"/>
                    <a:pt x="11312" y="97300"/>
                  </a:cubicBezTo>
                  <a:cubicBezTo>
                    <a:pt x="12388" y="99796"/>
                    <a:pt x="13696" y="102186"/>
                    <a:pt x="15218" y="104444"/>
                  </a:cubicBezTo>
                  <a:cubicBezTo>
                    <a:pt x="16687" y="107149"/>
                    <a:pt x="18376" y="109730"/>
                    <a:pt x="20266" y="112159"/>
                  </a:cubicBezTo>
                  <a:cubicBezTo>
                    <a:pt x="22135" y="114617"/>
                    <a:pt x="24138" y="116969"/>
                    <a:pt x="26267" y="119208"/>
                  </a:cubicBezTo>
                  <a:cubicBezTo>
                    <a:pt x="36392" y="130104"/>
                    <a:pt x="48561" y="138905"/>
                    <a:pt x="62081" y="145116"/>
                  </a:cubicBezTo>
                  <a:cubicBezTo>
                    <a:pt x="74400" y="150955"/>
                    <a:pt x="87387" y="155279"/>
                    <a:pt x="100752" y="157974"/>
                  </a:cubicBezTo>
                  <a:cubicBezTo>
                    <a:pt x="100752" y="154831"/>
                    <a:pt x="101419" y="151593"/>
                    <a:pt x="101609" y="148449"/>
                  </a:cubicBezTo>
                  <a:lnTo>
                    <a:pt x="102181" y="148449"/>
                  </a:lnTo>
                  <a:cubicBezTo>
                    <a:pt x="105229" y="115588"/>
                    <a:pt x="107801" y="82727"/>
                    <a:pt x="109515" y="49770"/>
                  </a:cubicBezTo>
                  <a:cubicBezTo>
                    <a:pt x="109515" y="43769"/>
                    <a:pt x="110277" y="37674"/>
                    <a:pt x="110563" y="31673"/>
                  </a:cubicBezTo>
                  <a:cubicBezTo>
                    <a:pt x="110563" y="27482"/>
                    <a:pt x="110563" y="23195"/>
                    <a:pt x="111134" y="18909"/>
                  </a:cubicBezTo>
                  <a:cubicBezTo>
                    <a:pt x="111706" y="14623"/>
                    <a:pt x="111134" y="10813"/>
                    <a:pt x="111706" y="6717"/>
                  </a:cubicBezTo>
                  <a:lnTo>
                    <a:pt x="111706" y="-331"/>
                  </a:lnTo>
                  <a:lnTo>
                    <a:pt x="116945" y="2717"/>
                  </a:lnTo>
                  <a:lnTo>
                    <a:pt x="116945" y="2717"/>
                  </a:lnTo>
                  <a:lnTo>
                    <a:pt x="121136" y="-331"/>
                  </a:lnTo>
                  <a:cubicBezTo>
                    <a:pt x="121136" y="1478"/>
                    <a:pt x="121136" y="3288"/>
                    <a:pt x="121136" y="5003"/>
                  </a:cubicBezTo>
                  <a:cubicBezTo>
                    <a:pt x="122469" y="6051"/>
                    <a:pt x="123898" y="6812"/>
                    <a:pt x="125898" y="7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59" name="Google Shape;259;p2"/>
            <p:cNvSpPr/>
            <p:nvPr/>
          </p:nvSpPr>
          <p:spPr>
            <a:xfrm>
              <a:off x="9521189" y="4541233"/>
              <a:ext cx="9525" cy="113633"/>
            </a:xfrm>
            <a:custGeom>
              <a:avLst/>
              <a:gdLst/>
              <a:ahLst/>
              <a:cxnLst/>
              <a:rect l="l" t="t" r="r" b="b"/>
              <a:pathLst>
                <a:path w="9525" h="113633" extrusionOk="0">
                  <a:moveTo>
                    <a:pt x="-22" y="113302"/>
                  </a:moveTo>
                  <a:cubicBezTo>
                    <a:pt x="3692" y="75202"/>
                    <a:pt x="6931" y="37578"/>
                    <a:pt x="9503" y="-331"/>
                  </a:cubicBezTo>
                  <a:cubicBezTo>
                    <a:pt x="7502" y="36435"/>
                    <a:pt x="4550" y="73106"/>
                    <a:pt x="1121" y="109682"/>
                  </a:cubicBezTo>
                  <a:cubicBezTo>
                    <a:pt x="959" y="110949"/>
                    <a:pt x="568" y="112178"/>
                    <a:pt x="-22" y="11330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260" name="Google Shape;260;p2"/>
          <p:cNvSpPr/>
          <p:nvPr/>
        </p:nvSpPr>
        <p:spPr>
          <a:xfrm>
            <a:off x="1004711" y="574851"/>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1" name="Google Shape;261;p2"/>
          <p:cNvSpPr/>
          <p:nvPr/>
        </p:nvSpPr>
        <p:spPr>
          <a:xfrm>
            <a:off x="331944" y="435813"/>
            <a:ext cx="94952" cy="9454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2" name="Google Shape;262;p2"/>
          <p:cNvSpPr/>
          <p:nvPr/>
        </p:nvSpPr>
        <p:spPr>
          <a:xfrm>
            <a:off x="299184" y="1961719"/>
            <a:ext cx="94952" cy="9454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3" name="Google Shape;263;p2"/>
          <p:cNvSpPr/>
          <p:nvPr/>
        </p:nvSpPr>
        <p:spPr>
          <a:xfrm>
            <a:off x="791516" y="1347970"/>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4" name="Google Shape;264;p2"/>
          <p:cNvSpPr/>
          <p:nvPr/>
        </p:nvSpPr>
        <p:spPr>
          <a:xfrm>
            <a:off x="645246" y="3037217"/>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5" name="Google Shape;265;p2"/>
          <p:cNvSpPr/>
          <p:nvPr/>
        </p:nvSpPr>
        <p:spPr>
          <a:xfrm flipH="1">
            <a:off x="216603" y="2948009"/>
            <a:ext cx="155722" cy="173402"/>
          </a:xfrm>
          <a:custGeom>
            <a:avLst/>
            <a:gdLst/>
            <a:ahLst/>
            <a:cxnLst/>
            <a:rect l="l" t="t" r="r" b="b"/>
            <a:pathLst>
              <a:path w="226504" h="252221" extrusionOk="0">
                <a:moveTo>
                  <a:pt x="155893" y="156858"/>
                </a:moveTo>
                <a:cubicBezTo>
                  <a:pt x="181706" y="140856"/>
                  <a:pt x="201803" y="126474"/>
                  <a:pt x="226473" y="109233"/>
                </a:cubicBezTo>
                <a:cubicBezTo>
                  <a:pt x="202470" y="105233"/>
                  <a:pt x="176276" y="100947"/>
                  <a:pt x="149321" y="96660"/>
                </a:cubicBezTo>
                <a:cubicBezTo>
                  <a:pt x="143892" y="63037"/>
                  <a:pt x="137986" y="29985"/>
                  <a:pt x="131795" y="-18"/>
                </a:cubicBezTo>
                <a:cubicBezTo>
                  <a:pt x="115507" y="26366"/>
                  <a:pt x="99029" y="55989"/>
                  <a:pt x="82932" y="86373"/>
                </a:cubicBezTo>
                <a:cubicBezTo>
                  <a:pt x="54357" y="81992"/>
                  <a:pt x="25782" y="77991"/>
                  <a:pt x="-31" y="74562"/>
                </a:cubicBezTo>
                <a:cubicBezTo>
                  <a:pt x="16637" y="95803"/>
                  <a:pt x="35687" y="117330"/>
                  <a:pt x="55786" y="138761"/>
                </a:cubicBezTo>
                <a:cubicBezTo>
                  <a:pt x="40736" y="168288"/>
                  <a:pt x="26258" y="197435"/>
                  <a:pt x="12637" y="224486"/>
                </a:cubicBezTo>
                <a:cubicBezTo>
                  <a:pt x="39307" y="211246"/>
                  <a:pt x="68168" y="196673"/>
                  <a:pt x="97314" y="181433"/>
                </a:cubicBezTo>
                <a:cubicBezTo>
                  <a:pt x="122365" y="206198"/>
                  <a:pt x="147606" y="230201"/>
                  <a:pt x="171038" y="252204"/>
                </a:cubicBezTo>
                <a:cubicBezTo>
                  <a:pt x="167228" y="220104"/>
                  <a:pt x="161037"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6" name="Google Shape;266;p2"/>
          <p:cNvSpPr/>
          <p:nvPr/>
        </p:nvSpPr>
        <p:spPr>
          <a:xfrm flipH="1">
            <a:off x="555285" y="4908053"/>
            <a:ext cx="129201" cy="141380"/>
          </a:xfrm>
          <a:custGeom>
            <a:avLst/>
            <a:gdLst/>
            <a:ahLst/>
            <a:cxnLst/>
            <a:rect l="l" t="t" r="r" b="b"/>
            <a:pathLst>
              <a:path w="187928" h="205644" extrusionOk="0">
                <a:moveTo>
                  <a:pt x="142653" y="104471"/>
                </a:moveTo>
                <a:cubicBezTo>
                  <a:pt x="155702" y="83611"/>
                  <a:pt x="165132" y="65894"/>
                  <a:pt x="176943" y="44844"/>
                </a:cubicBezTo>
                <a:cubicBezTo>
                  <a:pt x="157893" y="50559"/>
                  <a:pt x="137510" y="56846"/>
                  <a:pt x="116459" y="63894"/>
                </a:cubicBezTo>
                <a:cubicBezTo>
                  <a:pt x="100457" y="41415"/>
                  <a:pt x="84265" y="19603"/>
                  <a:pt x="68834" y="-18"/>
                </a:cubicBezTo>
                <a:cubicBezTo>
                  <a:pt x="66453" y="25032"/>
                  <a:pt x="65215" y="52464"/>
                  <a:pt x="64452" y="80277"/>
                </a:cubicBezTo>
                <a:cubicBezTo>
                  <a:pt x="41878" y="87516"/>
                  <a:pt x="19971" y="94755"/>
                  <a:pt x="-31" y="101613"/>
                </a:cubicBezTo>
                <a:cubicBezTo>
                  <a:pt x="19685" y="111138"/>
                  <a:pt x="41307" y="119806"/>
                  <a:pt x="63596" y="128093"/>
                </a:cubicBezTo>
                <a:cubicBezTo>
                  <a:pt x="63596" y="154953"/>
                  <a:pt x="63596" y="181337"/>
                  <a:pt x="62929" y="205626"/>
                </a:cubicBezTo>
                <a:cubicBezTo>
                  <a:pt x="77597" y="186576"/>
                  <a:pt x="93313" y="165431"/>
                  <a:pt x="108935" y="143904"/>
                </a:cubicBezTo>
                <a:cubicBezTo>
                  <a:pt x="136081" y="152953"/>
                  <a:pt x="163037" y="161240"/>
                  <a:pt x="187897" y="168765"/>
                </a:cubicBezTo>
                <a:cubicBezTo>
                  <a:pt x="173704" y="146285"/>
                  <a:pt x="159322" y="128474"/>
                  <a:pt x="142653" y="104471"/>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7" name="Google Shape;267;p2"/>
          <p:cNvSpPr/>
          <p:nvPr/>
        </p:nvSpPr>
        <p:spPr>
          <a:xfrm flipH="1">
            <a:off x="423898" y="3320784"/>
            <a:ext cx="103923" cy="114270"/>
          </a:xfrm>
          <a:custGeom>
            <a:avLst/>
            <a:gdLst/>
            <a:ahLst/>
            <a:cxnLst/>
            <a:rect l="l" t="t" r="r" b="b"/>
            <a:pathLst>
              <a:path w="151161" h="166211" extrusionOk="0">
                <a:moveTo>
                  <a:pt x="105410" y="103233"/>
                </a:moveTo>
                <a:cubicBezTo>
                  <a:pt x="122174" y="91993"/>
                  <a:pt x="135223" y="81992"/>
                  <a:pt x="151130" y="70181"/>
                </a:cubicBezTo>
                <a:lnTo>
                  <a:pt x="99600" y="63704"/>
                </a:lnTo>
                <a:cubicBezTo>
                  <a:pt x="95219" y="41511"/>
                  <a:pt x="90075" y="19794"/>
                  <a:pt x="85598" y="-18"/>
                </a:cubicBezTo>
                <a:cubicBezTo>
                  <a:pt x="75406" y="17889"/>
                  <a:pt x="65215" y="38082"/>
                  <a:pt x="55309" y="58560"/>
                </a:cubicBezTo>
                <a:cubicBezTo>
                  <a:pt x="36259" y="56370"/>
                  <a:pt x="17209" y="54369"/>
                  <a:pt x="-31" y="52750"/>
                </a:cubicBezTo>
                <a:cubicBezTo>
                  <a:pt x="11493" y="66371"/>
                  <a:pt x="24733" y="80277"/>
                  <a:pt x="38545" y="93898"/>
                </a:cubicBezTo>
                <a:cubicBezTo>
                  <a:pt x="29020" y="113901"/>
                  <a:pt x="20352" y="133617"/>
                  <a:pt x="11970" y="151715"/>
                </a:cubicBezTo>
                <a:cubicBezTo>
                  <a:pt x="29400" y="142190"/>
                  <a:pt x="48165" y="131903"/>
                  <a:pt x="67120" y="121044"/>
                </a:cubicBezTo>
                <a:cubicBezTo>
                  <a:pt x="84360" y="136951"/>
                  <a:pt x="101696" y="152191"/>
                  <a:pt x="117793" y="166193"/>
                </a:cubicBezTo>
                <a:cubicBezTo>
                  <a:pt x="114554" y="144952"/>
                  <a:pt x="109792" y="126759"/>
                  <a:pt x="105410" y="103233"/>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8" name="Google Shape;268;p2"/>
          <p:cNvSpPr/>
          <p:nvPr/>
        </p:nvSpPr>
        <p:spPr>
          <a:xfrm flipH="1">
            <a:off x="901005" y="793172"/>
            <a:ext cx="103924" cy="114336"/>
          </a:xfrm>
          <a:custGeom>
            <a:avLst/>
            <a:gdLst/>
            <a:ahLst/>
            <a:cxnLst/>
            <a:rect l="l" t="t" r="r" b="b"/>
            <a:pathLst>
              <a:path w="151162" h="166306" extrusionOk="0">
                <a:moveTo>
                  <a:pt x="33306" y="166288"/>
                </a:moveTo>
                <a:cubicBezTo>
                  <a:pt x="49309" y="152191"/>
                  <a:pt x="66739" y="136951"/>
                  <a:pt x="83884" y="121140"/>
                </a:cubicBezTo>
                <a:cubicBezTo>
                  <a:pt x="102934" y="131903"/>
                  <a:pt x="121984" y="142380"/>
                  <a:pt x="139034" y="151715"/>
                </a:cubicBezTo>
                <a:cubicBezTo>
                  <a:pt x="130652" y="133713"/>
                  <a:pt x="121794" y="113615"/>
                  <a:pt x="112459" y="93993"/>
                </a:cubicBezTo>
                <a:cubicBezTo>
                  <a:pt x="126366" y="80277"/>
                  <a:pt x="139510" y="66466"/>
                  <a:pt x="151131" y="52750"/>
                </a:cubicBezTo>
                <a:cubicBezTo>
                  <a:pt x="133890" y="54369"/>
                  <a:pt x="115031" y="56370"/>
                  <a:pt x="95790" y="58560"/>
                </a:cubicBezTo>
                <a:cubicBezTo>
                  <a:pt x="85789" y="37986"/>
                  <a:pt x="75692" y="17889"/>
                  <a:pt x="65406" y="-18"/>
                </a:cubicBezTo>
                <a:cubicBezTo>
                  <a:pt x="60643" y="19793"/>
                  <a:pt x="55881" y="41606"/>
                  <a:pt x="51404" y="63799"/>
                </a:cubicBezTo>
                <a:lnTo>
                  <a:pt x="-31" y="70276"/>
                </a:lnTo>
                <a:cubicBezTo>
                  <a:pt x="15876" y="81992"/>
                  <a:pt x="28544" y="92088"/>
                  <a:pt x="45689" y="103328"/>
                </a:cubicBezTo>
                <a:cubicBezTo>
                  <a:pt x="41307" y="126855"/>
                  <a:pt x="36545" y="144952"/>
                  <a:pt x="33306" y="166288"/>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69" name="Google Shape;269;p2"/>
          <p:cNvSpPr/>
          <p:nvPr/>
        </p:nvSpPr>
        <p:spPr>
          <a:xfrm flipH="1">
            <a:off x="234147" y="4916066"/>
            <a:ext cx="115780" cy="117925"/>
          </a:xfrm>
          <a:custGeom>
            <a:avLst/>
            <a:gdLst/>
            <a:ahLst/>
            <a:cxnLst/>
            <a:rect l="l" t="t" r="r" b="b"/>
            <a:pathLst>
              <a:path w="169640" h="172783" extrusionOk="0">
                <a:moveTo>
                  <a:pt x="51891" y="171713"/>
                </a:moveTo>
                <a:lnTo>
                  <a:pt x="51891" y="118183"/>
                </a:lnTo>
                <a:lnTo>
                  <a:pt x="838" y="117326"/>
                </a:lnTo>
                <a:lnTo>
                  <a:pt x="-20" y="56080"/>
                </a:lnTo>
                <a:lnTo>
                  <a:pt x="51034" y="54365"/>
                </a:lnTo>
                <a:lnTo>
                  <a:pt x="51034" y="6455"/>
                </a:lnTo>
                <a:lnTo>
                  <a:pt x="114471" y="-22"/>
                </a:lnTo>
                <a:lnTo>
                  <a:pt x="115233" y="51794"/>
                </a:lnTo>
                <a:lnTo>
                  <a:pt x="168763" y="50174"/>
                </a:lnTo>
                <a:lnTo>
                  <a:pt x="169621" y="120088"/>
                </a:lnTo>
                <a:lnTo>
                  <a:pt x="116090" y="119230"/>
                </a:lnTo>
                <a:lnTo>
                  <a:pt x="116852" y="172761"/>
                </a:ln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0" name="Google Shape;270;p2"/>
          <p:cNvSpPr/>
          <p:nvPr/>
        </p:nvSpPr>
        <p:spPr>
          <a:xfrm flipH="1">
            <a:off x="232910" y="3525549"/>
            <a:ext cx="208891" cy="174287"/>
          </a:xfrm>
          <a:custGeom>
            <a:avLst/>
            <a:gdLst/>
            <a:ahLst/>
            <a:cxnLst/>
            <a:rect l="l" t="t" r="r" b="b"/>
            <a:pathLst>
              <a:path w="306067" h="255365" extrusionOk="0">
                <a:moveTo>
                  <a:pt x="128109" y="89322"/>
                </a:moveTo>
                <a:cubicBezTo>
                  <a:pt x="130005" y="96428"/>
                  <a:pt x="130433" y="103857"/>
                  <a:pt x="129347" y="111134"/>
                </a:cubicBezTo>
                <a:cubicBezTo>
                  <a:pt x="128176" y="118754"/>
                  <a:pt x="125528" y="126070"/>
                  <a:pt x="121537" y="132661"/>
                </a:cubicBezTo>
                <a:cubicBezTo>
                  <a:pt x="106468" y="155845"/>
                  <a:pt x="79560" y="168465"/>
                  <a:pt x="52100" y="165236"/>
                </a:cubicBezTo>
                <a:cubicBezTo>
                  <a:pt x="43880" y="164132"/>
                  <a:pt x="35936" y="161512"/>
                  <a:pt x="28668" y="157521"/>
                </a:cubicBezTo>
                <a:cubicBezTo>
                  <a:pt x="21963" y="153778"/>
                  <a:pt x="16038" y="148758"/>
                  <a:pt x="11238" y="142757"/>
                </a:cubicBezTo>
                <a:cubicBezTo>
                  <a:pt x="6751" y="136976"/>
                  <a:pt x="3512" y="130327"/>
                  <a:pt x="1713" y="123231"/>
                </a:cubicBezTo>
                <a:cubicBezTo>
                  <a:pt x="-116" y="116173"/>
                  <a:pt x="-497" y="108820"/>
                  <a:pt x="570" y="101609"/>
                </a:cubicBezTo>
                <a:cubicBezTo>
                  <a:pt x="1636" y="93961"/>
                  <a:pt x="4227" y="86607"/>
                  <a:pt x="8190" y="79988"/>
                </a:cubicBezTo>
                <a:cubicBezTo>
                  <a:pt x="12381" y="73092"/>
                  <a:pt x="17810" y="67024"/>
                  <a:pt x="24191" y="62081"/>
                </a:cubicBezTo>
                <a:cubicBezTo>
                  <a:pt x="46099" y="45126"/>
                  <a:pt x="75903" y="42554"/>
                  <a:pt x="100391" y="55508"/>
                </a:cubicBezTo>
                <a:cubicBezTo>
                  <a:pt x="107173" y="59271"/>
                  <a:pt x="113136" y="64348"/>
                  <a:pt x="117918" y="70463"/>
                </a:cubicBezTo>
                <a:cubicBezTo>
                  <a:pt x="122547" y="76006"/>
                  <a:pt x="126004" y="82416"/>
                  <a:pt x="128109" y="89322"/>
                </a:cubicBezTo>
                <a:close/>
                <a:moveTo>
                  <a:pt x="83437" y="100847"/>
                </a:moveTo>
                <a:cubicBezTo>
                  <a:pt x="82799" y="98552"/>
                  <a:pt x="81798" y="96361"/>
                  <a:pt x="80484" y="94370"/>
                </a:cubicBezTo>
                <a:cubicBezTo>
                  <a:pt x="79103" y="92046"/>
                  <a:pt x="77293" y="90017"/>
                  <a:pt x="75150" y="88370"/>
                </a:cubicBezTo>
                <a:cubicBezTo>
                  <a:pt x="72979" y="86579"/>
                  <a:pt x="70445" y="85284"/>
                  <a:pt x="67721" y="84560"/>
                </a:cubicBezTo>
                <a:cubicBezTo>
                  <a:pt x="64606" y="83674"/>
                  <a:pt x="61310" y="83674"/>
                  <a:pt x="58196" y="84560"/>
                </a:cubicBezTo>
                <a:cubicBezTo>
                  <a:pt x="55052" y="85255"/>
                  <a:pt x="52176" y="86846"/>
                  <a:pt x="49909" y="89132"/>
                </a:cubicBezTo>
                <a:cubicBezTo>
                  <a:pt x="47813" y="91075"/>
                  <a:pt x="46213" y="93494"/>
                  <a:pt x="45242" y="96180"/>
                </a:cubicBezTo>
                <a:cubicBezTo>
                  <a:pt x="44223" y="98666"/>
                  <a:pt x="43641" y="101305"/>
                  <a:pt x="43527" y="103991"/>
                </a:cubicBezTo>
                <a:cubicBezTo>
                  <a:pt x="43365" y="106391"/>
                  <a:pt x="43556" y="108791"/>
                  <a:pt x="44099" y="111134"/>
                </a:cubicBezTo>
                <a:cubicBezTo>
                  <a:pt x="44775" y="113439"/>
                  <a:pt x="45804" y="115621"/>
                  <a:pt x="47146" y="117611"/>
                </a:cubicBezTo>
                <a:cubicBezTo>
                  <a:pt x="48614" y="119897"/>
                  <a:pt x="50452" y="121926"/>
                  <a:pt x="52576" y="123612"/>
                </a:cubicBezTo>
                <a:cubicBezTo>
                  <a:pt x="54805" y="125365"/>
                  <a:pt x="57367" y="126660"/>
                  <a:pt x="60101" y="127422"/>
                </a:cubicBezTo>
                <a:cubicBezTo>
                  <a:pt x="63215" y="128270"/>
                  <a:pt x="66511" y="128270"/>
                  <a:pt x="69626" y="127422"/>
                </a:cubicBezTo>
                <a:cubicBezTo>
                  <a:pt x="72721" y="126717"/>
                  <a:pt x="75551" y="125165"/>
                  <a:pt x="77817" y="122945"/>
                </a:cubicBezTo>
                <a:cubicBezTo>
                  <a:pt x="79770" y="120907"/>
                  <a:pt x="81322" y="118516"/>
                  <a:pt x="82389" y="115897"/>
                </a:cubicBezTo>
                <a:cubicBezTo>
                  <a:pt x="83351" y="113401"/>
                  <a:pt x="83866" y="110763"/>
                  <a:pt x="83913" y="108086"/>
                </a:cubicBezTo>
                <a:cubicBezTo>
                  <a:pt x="84123" y="105667"/>
                  <a:pt x="83961" y="103219"/>
                  <a:pt x="83437" y="100847"/>
                </a:cubicBezTo>
                <a:close/>
                <a:moveTo>
                  <a:pt x="190021" y="4931"/>
                </a:moveTo>
                <a:cubicBezTo>
                  <a:pt x="183040" y="46145"/>
                  <a:pt x="177420" y="87674"/>
                  <a:pt x="173163" y="129518"/>
                </a:cubicBezTo>
                <a:cubicBezTo>
                  <a:pt x="168905" y="171361"/>
                  <a:pt x="165733" y="213309"/>
                  <a:pt x="163638" y="255343"/>
                </a:cubicBezTo>
                <a:lnTo>
                  <a:pt x="118584" y="251342"/>
                </a:lnTo>
                <a:cubicBezTo>
                  <a:pt x="121251" y="230197"/>
                  <a:pt x="123852" y="209080"/>
                  <a:pt x="126395" y="188001"/>
                </a:cubicBezTo>
                <a:cubicBezTo>
                  <a:pt x="129062" y="166856"/>
                  <a:pt x="131824" y="145901"/>
                  <a:pt x="134872" y="124850"/>
                </a:cubicBezTo>
                <a:cubicBezTo>
                  <a:pt x="137920" y="103800"/>
                  <a:pt x="141349" y="83036"/>
                  <a:pt x="145064" y="62176"/>
                </a:cubicBezTo>
                <a:cubicBezTo>
                  <a:pt x="148779" y="41316"/>
                  <a:pt x="153160" y="20647"/>
                  <a:pt x="158208" y="-22"/>
                </a:cubicBezTo>
                <a:close/>
                <a:moveTo>
                  <a:pt x="304321" y="147806"/>
                </a:moveTo>
                <a:cubicBezTo>
                  <a:pt x="306141" y="154902"/>
                  <a:pt x="306522" y="162284"/>
                  <a:pt x="305465" y="169523"/>
                </a:cubicBezTo>
                <a:cubicBezTo>
                  <a:pt x="304312" y="177171"/>
                  <a:pt x="301664" y="184524"/>
                  <a:pt x="297654" y="191144"/>
                </a:cubicBezTo>
                <a:cubicBezTo>
                  <a:pt x="293263" y="197898"/>
                  <a:pt x="287758" y="203860"/>
                  <a:pt x="281366" y="208766"/>
                </a:cubicBezTo>
                <a:cubicBezTo>
                  <a:pt x="273851" y="214462"/>
                  <a:pt x="265269" y="218576"/>
                  <a:pt x="256125" y="220862"/>
                </a:cubicBezTo>
                <a:cubicBezTo>
                  <a:pt x="247124" y="223472"/>
                  <a:pt x="237685" y="224149"/>
                  <a:pt x="228407" y="222863"/>
                </a:cubicBezTo>
                <a:cubicBezTo>
                  <a:pt x="220197" y="221758"/>
                  <a:pt x="212263" y="219176"/>
                  <a:pt x="204976" y="215243"/>
                </a:cubicBezTo>
                <a:cubicBezTo>
                  <a:pt x="198270" y="211480"/>
                  <a:pt x="192384" y="206432"/>
                  <a:pt x="187640" y="200384"/>
                </a:cubicBezTo>
                <a:cubicBezTo>
                  <a:pt x="183231" y="194735"/>
                  <a:pt x="179992" y="188258"/>
                  <a:pt x="178115" y="181334"/>
                </a:cubicBezTo>
                <a:cubicBezTo>
                  <a:pt x="176287" y="174247"/>
                  <a:pt x="175905" y="166856"/>
                  <a:pt x="176972" y="159617"/>
                </a:cubicBezTo>
                <a:cubicBezTo>
                  <a:pt x="178049" y="151978"/>
                  <a:pt x="180639" y="144624"/>
                  <a:pt x="184593" y="137995"/>
                </a:cubicBezTo>
                <a:cubicBezTo>
                  <a:pt x="188888" y="130918"/>
                  <a:pt x="194479" y="124717"/>
                  <a:pt x="201071" y="119707"/>
                </a:cubicBezTo>
                <a:cubicBezTo>
                  <a:pt x="208452" y="113973"/>
                  <a:pt x="216949" y="109849"/>
                  <a:pt x="226026" y="107610"/>
                </a:cubicBezTo>
                <a:cubicBezTo>
                  <a:pt x="235084" y="105019"/>
                  <a:pt x="244581" y="104305"/>
                  <a:pt x="253934" y="105515"/>
                </a:cubicBezTo>
                <a:cubicBezTo>
                  <a:pt x="262173" y="106600"/>
                  <a:pt x="270146" y="109182"/>
                  <a:pt x="277461" y="113135"/>
                </a:cubicBezTo>
                <a:cubicBezTo>
                  <a:pt x="284224" y="116887"/>
                  <a:pt x="290177" y="121936"/>
                  <a:pt x="294987" y="127994"/>
                </a:cubicBezTo>
                <a:cubicBezTo>
                  <a:pt x="299330" y="133671"/>
                  <a:pt x="302531" y="140148"/>
                  <a:pt x="304417" y="147044"/>
                </a:cubicBezTo>
                <a:close/>
                <a:moveTo>
                  <a:pt x="259554" y="159331"/>
                </a:moveTo>
                <a:cubicBezTo>
                  <a:pt x="258916" y="157035"/>
                  <a:pt x="257916" y="154845"/>
                  <a:pt x="256602" y="152854"/>
                </a:cubicBezTo>
                <a:cubicBezTo>
                  <a:pt x="255230" y="150558"/>
                  <a:pt x="253448" y="148530"/>
                  <a:pt x="251362" y="146853"/>
                </a:cubicBezTo>
                <a:cubicBezTo>
                  <a:pt x="249172" y="145034"/>
                  <a:pt x="246600" y="143738"/>
                  <a:pt x="243838" y="143043"/>
                </a:cubicBezTo>
                <a:cubicBezTo>
                  <a:pt x="240733" y="142110"/>
                  <a:pt x="237418" y="142110"/>
                  <a:pt x="234313" y="143043"/>
                </a:cubicBezTo>
                <a:cubicBezTo>
                  <a:pt x="231189" y="143748"/>
                  <a:pt x="228322" y="145291"/>
                  <a:pt x="226026" y="147520"/>
                </a:cubicBezTo>
                <a:cubicBezTo>
                  <a:pt x="223978" y="149539"/>
                  <a:pt x="222388" y="151978"/>
                  <a:pt x="221359" y="154664"/>
                </a:cubicBezTo>
                <a:cubicBezTo>
                  <a:pt x="220330" y="157140"/>
                  <a:pt x="219749" y="159788"/>
                  <a:pt x="219645" y="162474"/>
                </a:cubicBezTo>
                <a:cubicBezTo>
                  <a:pt x="219511" y="164875"/>
                  <a:pt x="219730" y="167284"/>
                  <a:pt x="220311" y="169618"/>
                </a:cubicBezTo>
                <a:cubicBezTo>
                  <a:pt x="220949" y="171913"/>
                  <a:pt x="221950" y="174104"/>
                  <a:pt x="223264" y="176095"/>
                </a:cubicBezTo>
                <a:cubicBezTo>
                  <a:pt x="224759" y="178362"/>
                  <a:pt x="226588" y="180381"/>
                  <a:pt x="228693" y="182096"/>
                </a:cubicBezTo>
                <a:cubicBezTo>
                  <a:pt x="230941" y="183858"/>
                  <a:pt x="233541" y="185125"/>
                  <a:pt x="236313" y="185810"/>
                </a:cubicBezTo>
                <a:cubicBezTo>
                  <a:pt x="239418" y="186734"/>
                  <a:pt x="242733" y="186734"/>
                  <a:pt x="245838" y="185810"/>
                </a:cubicBezTo>
                <a:cubicBezTo>
                  <a:pt x="248934" y="185106"/>
                  <a:pt x="251763" y="183553"/>
                  <a:pt x="254030" y="181334"/>
                </a:cubicBezTo>
                <a:cubicBezTo>
                  <a:pt x="255983" y="179295"/>
                  <a:pt x="257535" y="176904"/>
                  <a:pt x="258602" y="174285"/>
                </a:cubicBezTo>
                <a:cubicBezTo>
                  <a:pt x="259545" y="171780"/>
                  <a:pt x="260088" y="169142"/>
                  <a:pt x="260221" y="166475"/>
                </a:cubicBezTo>
                <a:cubicBezTo>
                  <a:pt x="260411" y="163827"/>
                  <a:pt x="260221" y="161160"/>
                  <a:pt x="259649" y="158569"/>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1" name="Google Shape;271;p2"/>
          <p:cNvSpPr/>
          <p:nvPr/>
        </p:nvSpPr>
        <p:spPr>
          <a:xfrm>
            <a:off x="956914" y="3528710"/>
            <a:ext cx="181325" cy="191643"/>
          </a:xfrm>
          <a:custGeom>
            <a:avLst/>
            <a:gdLst/>
            <a:ahLst/>
            <a:cxnLst/>
            <a:rect l="l" t="t" r="r" b="b"/>
            <a:pathLst>
              <a:path w="265678" h="280795" extrusionOk="0">
                <a:moveTo>
                  <a:pt x="202793" y="280774"/>
                </a:moveTo>
                <a:cubicBezTo>
                  <a:pt x="199079" y="276106"/>
                  <a:pt x="195269" y="271249"/>
                  <a:pt x="191459" y="266962"/>
                </a:cubicBezTo>
                <a:cubicBezTo>
                  <a:pt x="187649" y="262676"/>
                  <a:pt x="183934" y="257437"/>
                  <a:pt x="180124" y="253246"/>
                </a:cubicBezTo>
                <a:cubicBezTo>
                  <a:pt x="171819" y="257018"/>
                  <a:pt x="163255" y="260200"/>
                  <a:pt x="154502" y="262771"/>
                </a:cubicBezTo>
                <a:cubicBezTo>
                  <a:pt x="144977" y="265534"/>
                  <a:pt x="135223" y="267448"/>
                  <a:pt x="125356" y="268486"/>
                </a:cubicBezTo>
                <a:cubicBezTo>
                  <a:pt x="115173" y="269629"/>
                  <a:pt x="104905" y="269820"/>
                  <a:pt x="94685" y="269058"/>
                </a:cubicBezTo>
                <a:cubicBezTo>
                  <a:pt x="73006" y="267143"/>
                  <a:pt x="52156" y="259838"/>
                  <a:pt x="34011" y="247817"/>
                </a:cubicBezTo>
                <a:cubicBezTo>
                  <a:pt x="25524" y="242121"/>
                  <a:pt x="18056" y="235035"/>
                  <a:pt x="11913" y="226862"/>
                </a:cubicBezTo>
                <a:cubicBezTo>
                  <a:pt x="6474" y="219614"/>
                  <a:pt x="2702" y="211260"/>
                  <a:pt x="864" y="202383"/>
                </a:cubicBezTo>
                <a:cubicBezTo>
                  <a:pt x="-870" y="193915"/>
                  <a:pt x="-41" y="185133"/>
                  <a:pt x="3245" y="177142"/>
                </a:cubicBezTo>
                <a:cubicBezTo>
                  <a:pt x="6236" y="170074"/>
                  <a:pt x="10494" y="163616"/>
                  <a:pt x="15818" y="158092"/>
                </a:cubicBezTo>
                <a:cubicBezTo>
                  <a:pt x="21409" y="152062"/>
                  <a:pt x="27629" y="146671"/>
                  <a:pt x="34392" y="141994"/>
                </a:cubicBezTo>
                <a:cubicBezTo>
                  <a:pt x="41602" y="137032"/>
                  <a:pt x="49174" y="132641"/>
                  <a:pt x="57061" y="128850"/>
                </a:cubicBezTo>
                <a:cubicBezTo>
                  <a:pt x="65253" y="124849"/>
                  <a:pt x="73444" y="121325"/>
                  <a:pt x="81636" y="118182"/>
                </a:cubicBezTo>
                <a:cubicBezTo>
                  <a:pt x="77816" y="112048"/>
                  <a:pt x="74377" y="105685"/>
                  <a:pt x="71349" y="99132"/>
                </a:cubicBezTo>
                <a:cubicBezTo>
                  <a:pt x="68377" y="92722"/>
                  <a:pt x="65986" y="86064"/>
                  <a:pt x="64205" y="79225"/>
                </a:cubicBezTo>
                <a:cubicBezTo>
                  <a:pt x="62519" y="72757"/>
                  <a:pt x="61652" y="66099"/>
                  <a:pt x="61633" y="59413"/>
                </a:cubicBezTo>
                <a:cubicBezTo>
                  <a:pt x="61614" y="52850"/>
                  <a:pt x="62976" y="46363"/>
                  <a:pt x="65634" y="40363"/>
                </a:cubicBezTo>
                <a:cubicBezTo>
                  <a:pt x="69273" y="32000"/>
                  <a:pt x="74940" y="24665"/>
                  <a:pt x="82112" y="19027"/>
                </a:cubicBezTo>
                <a:cubicBezTo>
                  <a:pt x="89989" y="12750"/>
                  <a:pt x="98971" y="8006"/>
                  <a:pt x="108592" y="5025"/>
                </a:cubicBezTo>
                <a:cubicBezTo>
                  <a:pt x="130499" y="-1862"/>
                  <a:pt x="154025" y="-1700"/>
                  <a:pt x="175838" y="5501"/>
                </a:cubicBezTo>
                <a:cubicBezTo>
                  <a:pt x="195745" y="12035"/>
                  <a:pt x="212757" y="25304"/>
                  <a:pt x="223939" y="43030"/>
                </a:cubicBezTo>
                <a:cubicBezTo>
                  <a:pt x="228797" y="50707"/>
                  <a:pt x="232045" y="59298"/>
                  <a:pt x="233464" y="68271"/>
                </a:cubicBezTo>
                <a:cubicBezTo>
                  <a:pt x="234864" y="76453"/>
                  <a:pt x="233940" y="84873"/>
                  <a:pt x="230797" y="92560"/>
                </a:cubicBezTo>
                <a:cubicBezTo>
                  <a:pt x="228349" y="98617"/>
                  <a:pt x="224758" y="104142"/>
                  <a:pt x="220224" y="108847"/>
                </a:cubicBezTo>
                <a:cubicBezTo>
                  <a:pt x="215548" y="113705"/>
                  <a:pt x="210347" y="118020"/>
                  <a:pt x="204699" y="121706"/>
                </a:cubicBezTo>
                <a:cubicBezTo>
                  <a:pt x="198612" y="125659"/>
                  <a:pt x="192249" y="129164"/>
                  <a:pt x="185649" y="132184"/>
                </a:cubicBezTo>
                <a:lnTo>
                  <a:pt x="165360" y="141709"/>
                </a:lnTo>
                <a:lnTo>
                  <a:pt x="178219" y="157901"/>
                </a:lnTo>
                <a:cubicBezTo>
                  <a:pt x="182315" y="163045"/>
                  <a:pt x="186601" y="168283"/>
                  <a:pt x="191078" y="173427"/>
                </a:cubicBezTo>
                <a:cubicBezTo>
                  <a:pt x="194317" y="170569"/>
                  <a:pt x="197555" y="167617"/>
                  <a:pt x="200603" y="164473"/>
                </a:cubicBezTo>
                <a:cubicBezTo>
                  <a:pt x="203975" y="161340"/>
                  <a:pt x="207156" y="157996"/>
                  <a:pt x="210128" y="154472"/>
                </a:cubicBezTo>
                <a:lnTo>
                  <a:pt x="265659" y="183523"/>
                </a:lnTo>
                <a:cubicBezTo>
                  <a:pt x="260896" y="190543"/>
                  <a:pt x="255543" y="197135"/>
                  <a:pt x="249657" y="203240"/>
                </a:cubicBezTo>
                <a:cubicBezTo>
                  <a:pt x="243465" y="209641"/>
                  <a:pt x="236912" y="215680"/>
                  <a:pt x="230035" y="221338"/>
                </a:cubicBezTo>
                <a:cubicBezTo>
                  <a:pt x="234798" y="227053"/>
                  <a:pt x="239560" y="232482"/>
                  <a:pt x="244132" y="237721"/>
                </a:cubicBezTo>
                <a:cubicBezTo>
                  <a:pt x="248704" y="242960"/>
                  <a:pt x="253657" y="248389"/>
                  <a:pt x="258134" y="254104"/>
                </a:cubicBezTo>
                <a:close/>
                <a:moveTo>
                  <a:pt x="131547" y="201145"/>
                </a:moveTo>
                <a:lnTo>
                  <a:pt x="122879" y="183428"/>
                </a:lnTo>
                <a:lnTo>
                  <a:pt x="114306" y="165712"/>
                </a:lnTo>
                <a:cubicBezTo>
                  <a:pt x="112116" y="167140"/>
                  <a:pt x="109639" y="168855"/>
                  <a:pt x="106877" y="170950"/>
                </a:cubicBezTo>
                <a:cubicBezTo>
                  <a:pt x="104115" y="173046"/>
                  <a:pt x="101353" y="175427"/>
                  <a:pt x="98685" y="177904"/>
                </a:cubicBezTo>
                <a:cubicBezTo>
                  <a:pt x="96095" y="180361"/>
                  <a:pt x="93647" y="182971"/>
                  <a:pt x="91351" y="185714"/>
                </a:cubicBezTo>
                <a:cubicBezTo>
                  <a:pt x="89303" y="188219"/>
                  <a:pt x="87693" y="191048"/>
                  <a:pt x="86589" y="194096"/>
                </a:cubicBezTo>
                <a:cubicBezTo>
                  <a:pt x="85341" y="197811"/>
                  <a:pt x="85551" y="201859"/>
                  <a:pt x="87160" y="205431"/>
                </a:cubicBezTo>
                <a:cubicBezTo>
                  <a:pt x="88636" y="209041"/>
                  <a:pt x="91580" y="211841"/>
                  <a:pt x="95256" y="213146"/>
                </a:cubicBezTo>
                <a:cubicBezTo>
                  <a:pt x="98095" y="214308"/>
                  <a:pt x="101210" y="214603"/>
                  <a:pt x="104210" y="214003"/>
                </a:cubicBezTo>
                <a:cubicBezTo>
                  <a:pt x="107496" y="213460"/>
                  <a:pt x="110697" y="212498"/>
                  <a:pt x="113735" y="211146"/>
                </a:cubicBezTo>
                <a:cubicBezTo>
                  <a:pt x="117031" y="209746"/>
                  <a:pt x="120222" y="208088"/>
                  <a:pt x="123260" y="206193"/>
                </a:cubicBezTo>
                <a:cubicBezTo>
                  <a:pt x="126689" y="204764"/>
                  <a:pt x="129261" y="203050"/>
                  <a:pt x="131547" y="201145"/>
                </a:cubicBezTo>
                <a:close/>
                <a:moveTo>
                  <a:pt x="157836" y="69890"/>
                </a:moveTo>
                <a:cubicBezTo>
                  <a:pt x="159255" y="66051"/>
                  <a:pt x="159255" y="61822"/>
                  <a:pt x="157836" y="57984"/>
                </a:cubicBezTo>
                <a:cubicBezTo>
                  <a:pt x="156436" y="54412"/>
                  <a:pt x="153435" y="51697"/>
                  <a:pt x="149740" y="50650"/>
                </a:cubicBezTo>
                <a:cubicBezTo>
                  <a:pt x="142481" y="47297"/>
                  <a:pt x="133880" y="50459"/>
                  <a:pt x="130518" y="57708"/>
                </a:cubicBezTo>
                <a:cubicBezTo>
                  <a:pt x="130156" y="58508"/>
                  <a:pt x="129861" y="59327"/>
                  <a:pt x="129642" y="60175"/>
                </a:cubicBezTo>
                <a:cubicBezTo>
                  <a:pt x="128651" y="63251"/>
                  <a:pt x="128099" y="66461"/>
                  <a:pt x="128022" y="69700"/>
                </a:cubicBezTo>
                <a:cubicBezTo>
                  <a:pt x="127861" y="72891"/>
                  <a:pt x="128051" y="76081"/>
                  <a:pt x="128594" y="79225"/>
                </a:cubicBezTo>
                <a:cubicBezTo>
                  <a:pt x="129089" y="82444"/>
                  <a:pt x="129794" y="85626"/>
                  <a:pt x="130690" y="88750"/>
                </a:cubicBezTo>
                <a:cubicBezTo>
                  <a:pt x="131642" y="91893"/>
                  <a:pt x="132499" y="94655"/>
                  <a:pt x="133452" y="97132"/>
                </a:cubicBezTo>
                <a:cubicBezTo>
                  <a:pt x="135871" y="95455"/>
                  <a:pt x="138195" y="93645"/>
                  <a:pt x="140405" y="91703"/>
                </a:cubicBezTo>
                <a:cubicBezTo>
                  <a:pt x="142844" y="89607"/>
                  <a:pt x="145158" y="87378"/>
                  <a:pt x="147358" y="85035"/>
                </a:cubicBezTo>
                <a:cubicBezTo>
                  <a:pt x="149521" y="82692"/>
                  <a:pt x="151520" y="80206"/>
                  <a:pt x="153359" y="77605"/>
                </a:cubicBezTo>
                <a:cubicBezTo>
                  <a:pt x="155216" y="75262"/>
                  <a:pt x="156721" y="72662"/>
                  <a:pt x="157836" y="6989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2" name="Google Shape;272;p2"/>
          <p:cNvSpPr/>
          <p:nvPr/>
        </p:nvSpPr>
        <p:spPr>
          <a:xfrm flipH="1">
            <a:off x="8081101" y="186870"/>
            <a:ext cx="123220" cy="311242"/>
          </a:xfrm>
          <a:custGeom>
            <a:avLst/>
            <a:gdLst/>
            <a:ahLst/>
            <a:cxnLst/>
            <a:rect l="l" t="t" r="r" b="b"/>
            <a:pathLst>
              <a:path w="157218" h="397119" extrusionOk="0">
                <a:moveTo>
                  <a:pt x="119468" y="375171"/>
                </a:moveTo>
                <a:cubicBezTo>
                  <a:pt x="92226" y="370885"/>
                  <a:pt x="65366" y="375171"/>
                  <a:pt x="38315" y="377076"/>
                </a:cubicBezTo>
                <a:cubicBezTo>
                  <a:pt x="120801" y="310877"/>
                  <a:pt x="165283" y="197625"/>
                  <a:pt x="155187" y="93041"/>
                </a:cubicBezTo>
                <a:cubicBezTo>
                  <a:pt x="152348" y="62542"/>
                  <a:pt x="144328" y="32738"/>
                  <a:pt x="131470" y="4934"/>
                </a:cubicBezTo>
                <a:cubicBezTo>
                  <a:pt x="126326" y="-6210"/>
                  <a:pt x="109848" y="3410"/>
                  <a:pt x="114991" y="14459"/>
                </a:cubicBezTo>
                <a:cubicBezTo>
                  <a:pt x="169093" y="130759"/>
                  <a:pt x="123564" y="288684"/>
                  <a:pt x="22504" y="365456"/>
                </a:cubicBezTo>
                <a:cubicBezTo>
                  <a:pt x="23837" y="355073"/>
                  <a:pt x="24790" y="344691"/>
                  <a:pt x="25551" y="334309"/>
                </a:cubicBezTo>
                <a:cubicBezTo>
                  <a:pt x="26980" y="316116"/>
                  <a:pt x="27932" y="297828"/>
                  <a:pt x="28028" y="279540"/>
                </a:cubicBezTo>
                <a:cubicBezTo>
                  <a:pt x="28028" y="274282"/>
                  <a:pt x="23761" y="270015"/>
                  <a:pt x="18503" y="270015"/>
                </a:cubicBezTo>
                <a:cubicBezTo>
                  <a:pt x="13245" y="270015"/>
                  <a:pt x="8978" y="274282"/>
                  <a:pt x="8978" y="279540"/>
                </a:cubicBezTo>
                <a:cubicBezTo>
                  <a:pt x="8978" y="297352"/>
                  <a:pt x="7930" y="315068"/>
                  <a:pt x="6596" y="332785"/>
                </a:cubicBezTo>
                <a:cubicBezTo>
                  <a:pt x="5740" y="350339"/>
                  <a:pt x="3454" y="367799"/>
                  <a:pt x="-261" y="384982"/>
                </a:cubicBezTo>
                <a:cubicBezTo>
                  <a:pt x="-1680" y="390049"/>
                  <a:pt x="1262" y="395307"/>
                  <a:pt x="6330" y="396726"/>
                </a:cubicBezTo>
                <a:cubicBezTo>
                  <a:pt x="7282" y="397002"/>
                  <a:pt x="8273" y="397117"/>
                  <a:pt x="9264" y="397079"/>
                </a:cubicBezTo>
                <a:cubicBezTo>
                  <a:pt x="28371" y="397269"/>
                  <a:pt x="47459" y="396155"/>
                  <a:pt x="66414" y="393745"/>
                </a:cubicBezTo>
                <a:cubicBezTo>
                  <a:pt x="82473" y="391554"/>
                  <a:pt x="98741" y="391554"/>
                  <a:pt x="114801" y="393745"/>
                </a:cubicBezTo>
                <a:cubicBezTo>
                  <a:pt x="119868" y="395145"/>
                  <a:pt x="125116" y="392164"/>
                  <a:pt x="126516" y="387087"/>
                </a:cubicBezTo>
                <a:cubicBezTo>
                  <a:pt x="126516" y="387087"/>
                  <a:pt x="126516" y="387077"/>
                  <a:pt x="126516" y="387077"/>
                </a:cubicBezTo>
                <a:cubicBezTo>
                  <a:pt x="127964" y="382019"/>
                  <a:pt x="125030" y="376743"/>
                  <a:pt x="119973" y="375304"/>
                </a:cubicBezTo>
                <a:cubicBezTo>
                  <a:pt x="119811" y="375257"/>
                  <a:pt x="119640" y="375209"/>
                  <a:pt x="119468" y="37517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3" name="Google Shape;273;p2"/>
          <p:cNvSpPr/>
          <p:nvPr/>
        </p:nvSpPr>
        <p:spPr>
          <a:xfrm flipH="1">
            <a:off x="917248" y="3890934"/>
            <a:ext cx="139807" cy="344743"/>
          </a:xfrm>
          <a:custGeom>
            <a:avLst/>
            <a:gdLst/>
            <a:ahLst/>
            <a:cxnLst/>
            <a:rect l="l" t="t" r="r" b="b"/>
            <a:pathLst>
              <a:path w="178382" h="439863" extrusionOk="0">
                <a:moveTo>
                  <a:pt x="175932" y="425922"/>
                </a:moveTo>
                <a:cubicBezTo>
                  <a:pt x="135260" y="370115"/>
                  <a:pt x="109076" y="305079"/>
                  <a:pt x="99732" y="236661"/>
                </a:cubicBezTo>
                <a:cubicBezTo>
                  <a:pt x="90207" y="171033"/>
                  <a:pt x="91540" y="104263"/>
                  <a:pt x="91636" y="38160"/>
                </a:cubicBezTo>
                <a:cubicBezTo>
                  <a:pt x="107542" y="71211"/>
                  <a:pt x="122973" y="104835"/>
                  <a:pt x="141070" y="136362"/>
                </a:cubicBezTo>
                <a:cubicBezTo>
                  <a:pt x="143889" y="140801"/>
                  <a:pt x="149776" y="142116"/>
                  <a:pt x="154215" y="139287"/>
                </a:cubicBezTo>
                <a:cubicBezTo>
                  <a:pt x="158396" y="136639"/>
                  <a:pt x="159844" y="131219"/>
                  <a:pt x="157548" y="126837"/>
                </a:cubicBezTo>
                <a:cubicBezTo>
                  <a:pt x="134974" y="87213"/>
                  <a:pt x="116781" y="45494"/>
                  <a:pt x="96493" y="4727"/>
                </a:cubicBezTo>
                <a:cubicBezTo>
                  <a:pt x="93855" y="177"/>
                  <a:pt x="88025" y="-1373"/>
                  <a:pt x="83473" y="1267"/>
                </a:cubicBezTo>
                <a:cubicBezTo>
                  <a:pt x="82044" y="2100"/>
                  <a:pt x="80844" y="3292"/>
                  <a:pt x="80015" y="4727"/>
                </a:cubicBezTo>
                <a:cubicBezTo>
                  <a:pt x="60965" y="41874"/>
                  <a:pt x="31342" y="71402"/>
                  <a:pt x="2196" y="99977"/>
                </a:cubicBezTo>
                <a:cubicBezTo>
                  <a:pt x="-1538" y="103682"/>
                  <a:pt x="-1557" y="109721"/>
                  <a:pt x="2148" y="113455"/>
                </a:cubicBezTo>
                <a:cubicBezTo>
                  <a:pt x="5853" y="117189"/>
                  <a:pt x="11892" y="117208"/>
                  <a:pt x="15626" y="113502"/>
                </a:cubicBezTo>
                <a:cubicBezTo>
                  <a:pt x="36029" y="94014"/>
                  <a:pt x="55116" y="73212"/>
                  <a:pt x="72776" y="51209"/>
                </a:cubicBezTo>
                <a:cubicBezTo>
                  <a:pt x="72776" y="114741"/>
                  <a:pt x="72204" y="178368"/>
                  <a:pt x="81539" y="241709"/>
                </a:cubicBezTo>
                <a:cubicBezTo>
                  <a:pt x="91188" y="311775"/>
                  <a:pt x="118019" y="378364"/>
                  <a:pt x="159644" y="435543"/>
                </a:cubicBezTo>
                <a:cubicBezTo>
                  <a:pt x="166693" y="445639"/>
                  <a:pt x="183266" y="436114"/>
                  <a:pt x="175932" y="425922"/>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4" name="Google Shape;274;p2"/>
          <p:cNvSpPr/>
          <p:nvPr/>
        </p:nvSpPr>
        <p:spPr>
          <a:xfrm rot="-7158181" flipH="1">
            <a:off x="763259" y="4417408"/>
            <a:ext cx="301605" cy="403775"/>
          </a:xfrm>
          <a:custGeom>
            <a:avLst/>
            <a:gdLst/>
            <a:ahLst/>
            <a:cxnLst/>
            <a:rect l="l" t="t" r="r" b="b"/>
            <a:pathLst>
              <a:path w="384662" h="514968" extrusionOk="0">
                <a:moveTo>
                  <a:pt x="208618" y="184350"/>
                </a:moveTo>
                <a:cubicBezTo>
                  <a:pt x="214142" y="177016"/>
                  <a:pt x="219857" y="169682"/>
                  <a:pt x="225953" y="162633"/>
                </a:cubicBezTo>
                <a:cubicBezTo>
                  <a:pt x="233954" y="153108"/>
                  <a:pt x="220524" y="139964"/>
                  <a:pt x="212428" y="149203"/>
                </a:cubicBezTo>
                <a:cubicBezTo>
                  <a:pt x="174328" y="193208"/>
                  <a:pt x="142038" y="244453"/>
                  <a:pt x="110034" y="292935"/>
                </a:cubicBezTo>
                <a:cubicBezTo>
                  <a:pt x="94984" y="313086"/>
                  <a:pt x="81821" y="334577"/>
                  <a:pt x="70696" y="357134"/>
                </a:cubicBezTo>
                <a:cubicBezTo>
                  <a:pt x="61932" y="378374"/>
                  <a:pt x="63361" y="407235"/>
                  <a:pt x="84126" y="421142"/>
                </a:cubicBezTo>
                <a:cubicBezTo>
                  <a:pt x="109748" y="438477"/>
                  <a:pt x="140704" y="418570"/>
                  <a:pt x="159183" y="400091"/>
                </a:cubicBezTo>
                <a:cubicBezTo>
                  <a:pt x="172832" y="385302"/>
                  <a:pt x="185557" y="369683"/>
                  <a:pt x="197283" y="353324"/>
                </a:cubicBezTo>
                <a:cubicBezTo>
                  <a:pt x="209761" y="337226"/>
                  <a:pt x="222143" y="320939"/>
                  <a:pt x="234431" y="304651"/>
                </a:cubicBezTo>
                <a:cubicBezTo>
                  <a:pt x="279864" y="244167"/>
                  <a:pt x="324727" y="182921"/>
                  <a:pt x="365399" y="119104"/>
                </a:cubicBezTo>
                <a:cubicBezTo>
                  <a:pt x="381591" y="93767"/>
                  <a:pt x="391688" y="66050"/>
                  <a:pt x="376734" y="37475"/>
                </a:cubicBezTo>
                <a:cubicBezTo>
                  <a:pt x="363561" y="12891"/>
                  <a:pt x="337224" y="-1712"/>
                  <a:pt x="309392" y="137"/>
                </a:cubicBezTo>
                <a:cubicBezTo>
                  <a:pt x="273292" y="3185"/>
                  <a:pt x="253290" y="34141"/>
                  <a:pt x="233192" y="60335"/>
                </a:cubicBezTo>
                <a:cubicBezTo>
                  <a:pt x="206522" y="94529"/>
                  <a:pt x="180900" y="129581"/>
                  <a:pt x="155468" y="165110"/>
                </a:cubicBezTo>
                <a:cubicBezTo>
                  <a:pt x="120349" y="213751"/>
                  <a:pt x="86383" y="263217"/>
                  <a:pt x="53550" y="313509"/>
                </a:cubicBezTo>
                <a:cubicBezTo>
                  <a:pt x="38120" y="337322"/>
                  <a:pt x="22499" y="361134"/>
                  <a:pt x="9355" y="386566"/>
                </a:cubicBezTo>
                <a:cubicBezTo>
                  <a:pt x="-3942" y="410056"/>
                  <a:pt x="-3942" y="438799"/>
                  <a:pt x="9355" y="462290"/>
                </a:cubicBezTo>
                <a:cubicBezTo>
                  <a:pt x="23347" y="486908"/>
                  <a:pt x="46597" y="504912"/>
                  <a:pt x="73934" y="512296"/>
                </a:cubicBezTo>
                <a:cubicBezTo>
                  <a:pt x="100061" y="519890"/>
                  <a:pt x="128189" y="510842"/>
                  <a:pt x="144991" y="489436"/>
                </a:cubicBezTo>
                <a:cubicBezTo>
                  <a:pt x="192616" y="433619"/>
                  <a:pt x="233382" y="372564"/>
                  <a:pt x="275102" y="312557"/>
                </a:cubicBezTo>
                <a:cubicBezTo>
                  <a:pt x="282056" y="302460"/>
                  <a:pt x="289009" y="292459"/>
                  <a:pt x="296152" y="282458"/>
                </a:cubicBezTo>
                <a:cubicBezTo>
                  <a:pt x="303296" y="272456"/>
                  <a:pt x="286627" y="263408"/>
                  <a:pt x="279769" y="272933"/>
                </a:cubicBezTo>
                <a:cubicBezTo>
                  <a:pt x="244622" y="321891"/>
                  <a:pt x="211190" y="372088"/>
                  <a:pt x="174994" y="420475"/>
                </a:cubicBezTo>
                <a:cubicBezTo>
                  <a:pt x="164803" y="434096"/>
                  <a:pt x="154516" y="447621"/>
                  <a:pt x="143848" y="460861"/>
                </a:cubicBezTo>
                <a:cubicBezTo>
                  <a:pt x="136437" y="471755"/>
                  <a:pt x="127331" y="481400"/>
                  <a:pt x="116892" y="489436"/>
                </a:cubicBezTo>
                <a:cubicBezTo>
                  <a:pt x="96223" y="502295"/>
                  <a:pt x="69267" y="493246"/>
                  <a:pt x="50979" y="479911"/>
                </a:cubicBezTo>
                <a:cubicBezTo>
                  <a:pt x="31167" y="465814"/>
                  <a:pt x="14784" y="441811"/>
                  <a:pt x="18308" y="416665"/>
                </a:cubicBezTo>
                <a:cubicBezTo>
                  <a:pt x="21261" y="395900"/>
                  <a:pt x="37358" y="375136"/>
                  <a:pt x="47836" y="357705"/>
                </a:cubicBezTo>
                <a:cubicBezTo>
                  <a:pt x="77363" y="310080"/>
                  <a:pt x="109081" y="263027"/>
                  <a:pt x="141371" y="216926"/>
                </a:cubicBezTo>
                <a:cubicBezTo>
                  <a:pt x="180043" y="161776"/>
                  <a:pt x="219572" y="107007"/>
                  <a:pt x="261767" y="55001"/>
                </a:cubicBezTo>
                <a:cubicBezTo>
                  <a:pt x="271292" y="42713"/>
                  <a:pt x="281293" y="29188"/>
                  <a:pt x="296248" y="22806"/>
                </a:cubicBezTo>
                <a:cubicBezTo>
                  <a:pt x="307840" y="17926"/>
                  <a:pt x="320870" y="17688"/>
                  <a:pt x="332633" y="22139"/>
                </a:cubicBezTo>
                <a:cubicBezTo>
                  <a:pt x="357179" y="30844"/>
                  <a:pt x="370790" y="57067"/>
                  <a:pt x="363780" y="82147"/>
                </a:cubicBezTo>
                <a:cubicBezTo>
                  <a:pt x="359284" y="94174"/>
                  <a:pt x="353093" y="105496"/>
                  <a:pt x="345397" y="115770"/>
                </a:cubicBezTo>
                <a:cubicBezTo>
                  <a:pt x="337653" y="127708"/>
                  <a:pt x="329747" y="139583"/>
                  <a:pt x="321679" y="151394"/>
                </a:cubicBezTo>
                <a:cubicBezTo>
                  <a:pt x="301963" y="179969"/>
                  <a:pt x="281674" y="208544"/>
                  <a:pt x="261100" y="237119"/>
                </a:cubicBezTo>
                <a:cubicBezTo>
                  <a:pt x="239069" y="267472"/>
                  <a:pt x="216619" y="297602"/>
                  <a:pt x="193759" y="327511"/>
                </a:cubicBezTo>
                <a:cubicBezTo>
                  <a:pt x="182967" y="341481"/>
                  <a:pt x="172041" y="355451"/>
                  <a:pt x="160993" y="369421"/>
                </a:cubicBezTo>
                <a:cubicBezTo>
                  <a:pt x="150449" y="384551"/>
                  <a:pt x="136390" y="396904"/>
                  <a:pt x="120035" y="405425"/>
                </a:cubicBezTo>
                <a:cubicBezTo>
                  <a:pt x="99747" y="414093"/>
                  <a:pt x="83459" y="401330"/>
                  <a:pt x="84793" y="379803"/>
                </a:cubicBezTo>
                <a:cubicBezTo>
                  <a:pt x="86126" y="358277"/>
                  <a:pt x="102319" y="340084"/>
                  <a:pt x="112892" y="323606"/>
                </a:cubicBezTo>
                <a:cubicBezTo>
                  <a:pt x="143086" y="276266"/>
                  <a:pt x="174709" y="229308"/>
                  <a:pt x="208618" y="1843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nvGrpSpPr>
          <p:cNvPr id="275" name="Google Shape;275;p2"/>
          <p:cNvGrpSpPr/>
          <p:nvPr/>
        </p:nvGrpSpPr>
        <p:grpSpPr>
          <a:xfrm>
            <a:off x="231629" y="4289968"/>
            <a:ext cx="426351" cy="580186"/>
            <a:chOff x="463257" y="8579935"/>
            <a:chExt cx="852702" cy="1160371"/>
          </a:xfrm>
        </p:grpSpPr>
        <p:sp>
          <p:nvSpPr>
            <p:cNvPr id="276" name="Google Shape;276;p2"/>
            <p:cNvSpPr/>
            <p:nvPr/>
          </p:nvSpPr>
          <p:spPr>
            <a:xfrm flipH="1">
              <a:off x="463257" y="8579935"/>
              <a:ext cx="851063" cy="775299"/>
            </a:xfrm>
            <a:custGeom>
              <a:avLst/>
              <a:gdLst/>
              <a:ahLst/>
              <a:cxnLst/>
              <a:rect l="l" t="t" r="r" b="b"/>
              <a:pathLst>
                <a:path w="671450" h="611676" extrusionOk="0">
                  <a:moveTo>
                    <a:pt x="189058" y="551106"/>
                  </a:moveTo>
                  <a:cubicBezTo>
                    <a:pt x="-190037" y="422518"/>
                    <a:pt x="53613" y="-104786"/>
                    <a:pt x="441566" y="18468"/>
                  </a:cubicBezTo>
                  <a:cubicBezTo>
                    <a:pt x="811422" y="135911"/>
                    <a:pt x="698741" y="700934"/>
                    <a:pt x="352316" y="59949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7" name="Google Shape;277;p2"/>
            <p:cNvSpPr/>
            <p:nvPr/>
          </p:nvSpPr>
          <p:spPr>
            <a:xfrm flipH="1">
              <a:off x="938039" y="9544702"/>
              <a:ext cx="321272" cy="185954"/>
            </a:xfrm>
            <a:custGeom>
              <a:avLst/>
              <a:gdLst/>
              <a:ahLst/>
              <a:cxnLst/>
              <a:rect l="l" t="t" r="r" b="b"/>
              <a:pathLst>
                <a:path w="253469" h="146709" extrusionOk="0">
                  <a:moveTo>
                    <a:pt x="14121" y="-59"/>
                  </a:moveTo>
                  <a:cubicBezTo>
                    <a:pt x="-18930" y="69092"/>
                    <a:pt x="3072" y="99287"/>
                    <a:pt x="84225" y="128433"/>
                  </a:cubicBezTo>
                  <a:cubicBezTo>
                    <a:pt x="165378" y="157580"/>
                    <a:pt x="223480" y="158246"/>
                    <a:pt x="252818" y="81665"/>
                  </a:cubicBezTo>
                </a:path>
              </a:pathLst>
            </a:custGeom>
            <a:solidFill>
              <a:srgbClr val="FFFFFF"/>
            </a:solidFill>
            <a:ln w="2857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8" name="Google Shape;278;p2"/>
            <p:cNvSpPr/>
            <p:nvPr/>
          </p:nvSpPr>
          <p:spPr>
            <a:xfrm flipH="1">
              <a:off x="765708" y="9251547"/>
              <a:ext cx="474645" cy="202843"/>
            </a:xfrm>
            <a:custGeom>
              <a:avLst/>
              <a:gdLst/>
              <a:ahLst/>
              <a:cxnLst/>
              <a:rect l="l" t="t" r="r" b="b"/>
              <a:pathLst>
                <a:path w="374473" h="160034" extrusionOk="0">
                  <a:moveTo>
                    <a:pt x="199191" y="42041"/>
                  </a:moveTo>
                  <a:cubicBezTo>
                    <a:pt x="107561" y="12418"/>
                    <a:pt x="61079" y="-59"/>
                    <a:pt x="35932" y="-59"/>
                  </a:cubicBezTo>
                  <a:cubicBezTo>
                    <a:pt x="10786" y="-59"/>
                    <a:pt x="6691" y="12609"/>
                    <a:pt x="24" y="33278"/>
                  </a:cubicBezTo>
                  <a:cubicBezTo>
                    <a:pt x="-9501" y="61282"/>
                    <a:pt x="83367" y="88904"/>
                    <a:pt x="175569" y="117384"/>
                  </a:cubicBezTo>
                  <a:cubicBezTo>
                    <a:pt x="267771" y="145864"/>
                    <a:pt x="359021" y="177582"/>
                    <a:pt x="368260" y="148340"/>
                  </a:cubicBezTo>
                  <a:cubicBezTo>
                    <a:pt x="376547" y="122337"/>
                    <a:pt x="377785" y="114050"/>
                    <a:pt x="356354" y="99001"/>
                  </a:cubicBezTo>
                  <a:cubicBezTo>
                    <a:pt x="334922" y="83951"/>
                    <a:pt x="289107" y="68616"/>
                    <a:pt x="199191" y="418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79" name="Google Shape;279;p2"/>
            <p:cNvSpPr/>
            <p:nvPr/>
          </p:nvSpPr>
          <p:spPr>
            <a:xfrm flipH="1">
              <a:off x="798066" y="9352725"/>
              <a:ext cx="474568" cy="202799"/>
            </a:xfrm>
            <a:custGeom>
              <a:avLst/>
              <a:gdLst/>
              <a:ahLst/>
              <a:cxnLst/>
              <a:rect l="l" t="t" r="r" b="b"/>
              <a:pathLst>
                <a:path w="374413" h="159999" extrusionOk="0">
                  <a:moveTo>
                    <a:pt x="199131" y="42042"/>
                  </a:moveTo>
                  <a:cubicBezTo>
                    <a:pt x="107501" y="12419"/>
                    <a:pt x="61019" y="-154"/>
                    <a:pt x="35872" y="-59"/>
                  </a:cubicBezTo>
                  <a:cubicBezTo>
                    <a:pt x="10726" y="37"/>
                    <a:pt x="6631" y="12610"/>
                    <a:pt x="-37" y="33279"/>
                  </a:cubicBezTo>
                  <a:cubicBezTo>
                    <a:pt x="-9085" y="61187"/>
                    <a:pt x="83307" y="88905"/>
                    <a:pt x="175509" y="117385"/>
                  </a:cubicBezTo>
                  <a:cubicBezTo>
                    <a:pt x="267711" y="145864"/>
                    <a:pt x="358960" y="177583"/>
                    <a:pt x="368200" y="148246"/>
                  </a:cubicBezTo>
                  <a:cubicBezTo>
                    <a:pt x="376487" y="122338"/>
                    <a:pt x="377725" y="114051"/>
                    <a:pt x="356294" y="98906"/>
                  </a:cubicBezTo>
                  <a:cubicBezTo>
                    <a:pt x="334862" y="83761"/>
                    <a:pt x="289047" y="68521"/>
                    <a:pt x="199131" y="41756"/>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0" name="Google Shape;280;p2"/>
            <p:cNvSpPr/>
            <p:nvPr/>
          </p:nvSpPr>
          <p:spPr>
            <a:xfrm flipH="1">
              <a:off x="830191" y="9453423"/>
              <a:ext cx="474637" cy="202866"/>
            </a:xfrm>
            <a:custGeom>
              <a:avLst/>
              <a:gdLst/>
              <a:ahLst/>
              <a:cxnLst/>
              <a:rect l="l" t="t" r="r" b="b"/>
              <a:pathLst>
                <a:path w="374467" h="160052" extrusionOk="0">
                  <a:moveTo>
                    <a:pt x="199191" y="42041"/>
                  </a:moveTo>
                  <a:cubicBezTo>
                    <a:pt x="107561" y="12514"/>
                    <a:pt x="61079" y="-59"/>
                    <a:pt x="35933" y="-59"/>
                  </a:cubicBezTo>
                  <a:cubicBezTo>
                    <a:pt x="10787" y="-59"/>
                    <a:pt x="6691" y="12609"/>
                    <a:pt x="24" y="33373"/>
                  </a:cubicBezTo>
                  <a:cubicBezTo>
                    <a:pt x="-9501" y="61282"/>
                    <a:pt x="83367" y="88999"/>
                    <a:pt x="175569" y="117479"/>
                  </a:cubicBezTo>
                  <a:cubicBezTo>
                    <a:pt x="267771" y="145959"/>
                    <a:pt x="358926" y="177582"/>
                    <a:pt x="368260" y="148340"/>
                  </a:cubicBezTo>
                  <a:cubicBezTo>
                    <a:pt x="376547" y="122432"/>
                    <a:pt x="377785" y="114146"/>
                    <a:pt x="356259" y="99001"/>
                  </a:cubicBezTo>
                  <a:cubicBezTo>
                    <a:pt x="334732" y="83856"/>
                    <a:pt x="289584" y="68616"/>
                    <a:pt x="199191" y="418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1" name="Google Shape;281;p2"/>
            <p:cNvSpPr/>
            <p:nvPr/>
          </p:nvSpPr>
          <p:spPr>
            <a:xfrm flipH="1">
              <a:off x="722501" y="8947446"/>
              <a:ext cx="593457" cy="792861"/>
            </a:xfrm>
            <a:custGeom>
              <a:avLst/>
              <a:gdLst/>
              <a:ahLst/>
              <a:cxnLst/>
              <a:rect l="l" t="t" r="r" b="b"/>
              <a:pathLst>
                <a:path w="468211" h="625531" extrusionOk="0">
                  <a:moveTo>
                    <a:pt x="449340" y="112494"/>
                  </a:moveTo>
                  <a:cubicBezTo>
                    <a:pt x="448864" y="113075"/>
                    <a:pt x="448416" y="113675"/>
                    <a:pt x="448007" y="114303"/>
                  </a:cubicBezTo>
                  <a:cubicBezTo>
                    <a:pt x="426004" y="128019"/>
                    <a:pt x="387809" y="134401"/>
                    <a:pt x="366568" y="119161"/>
                  </a:cubicBezTo>
                  <a:cubicBezTo>
                    <a:pt x="368873" y="117694"/>
                    <a:pt x="371102" y="116104"/>
                    <a:pt x="373236" y="114399"/>
                  </a:cubicBezTo>
                  <a:cubicBezTo>
                    <a:pt x="392286" y="98778"/>
                    <a:pt x="407240" y="66774"/>
                    <a:pt x="394762" y="43437"/>
                  </a:cubicBezTo>
                  <a:cubicBezTo>
                    <a:pt x="388199" y="31532"/>
                    <a:pt x="374350" y="25667"/>
                    <a:pt x="361234" y="29245"/>
                  </a:cubicBezTo>
                  <a:cubicBezTo>
                    <a:pt x="348699" y="33360"/>
                    <a:pt x="339193" y="43665"/>
                    <a:pt x="336088" y="56487"/>
                  </a:cubicBezTo>
                  <a:cubicBezTo>
                    <a:pt x="330116" y="74259"/>
                    <a:pt x="330516" y="93558"/>
                    <a:pt x="337231" y="111065"/>
                  </a:cubicBezTo>
                  <a:cubicBezTo>
                    <a:pt x="315619" y="115037"/>
                    <a:pt x="293388" y="108617"/>
                    <a:pt x="277223" y="93729"/>
                  </a:cubicBezTo>
                  <a:cubicBezTo>
                    <a:pt x="285015" y="88613"/>
                    <a:pt x="291854" y="82164"/>
                    <a:pt x="297416" y="74679"/>
                  </a:cubicBezTo>
                  <a:cubicBezTo>
                    <a:pt x="310209" y="58836"/>
                    <a:pt x="312771" y="37049"/>
                    <a:pt x="303989" y="18672"/>
                  </a:cubicBezTo>
                  <a:cubicBezTo>
                    <a:pt x="298312" y="5533"/>
                    <a:pt x="284386" y="-2021"/>
                    <a:pt x="270270" y="384"/>
                  </a:cubicBezTo>
                  <a:cubicBezTo>
                    <a:pt x="238361" y="6671"/>
                    <a:pt x="232837" y="44104"/>
                    <a:pt x="240742" y="70393"/>
                  </a:cubicBezTo>
                  <a:cubicBezTo>
                    <a:pt x="242543" y="76073"/>
                    <a:pt x="244972" y="81536"/>
                    <a:pt x="247982" y="86681"/>
                  </a:cubicBezTo>
                  <a:cubicBezTo>
                    <a:pt x="238780" y="89817"/>
                    <a:pt x="228912" y="90409"/>
                    <a:pt x="219407" y="88395"/>
                  </a:cubicBezTo>
                  <a:cubicBezTo>
                    <a:pt x="193023" y="82109"/>
                    <a:pt x="184831" y="50295"/>
                    <a:pt x="181307" y="27245"/>
                  </a:cubicBezTo>
                  <a:cubicBezTo>
                    <a:pt x="180802" y="22907"/>
                    <a:pt x="176887" y="19797"/>
                    <a:pt x="172544" y="20298"/>
                  </a:cubicBezTo>
                  <a:cubicBezTo>
                    <a:pt x="171648" y="20401"/>
                    <a:pt x="170782" y="20657"/>
                    <a:pt x="169972" y="21054"/>
                  </a:cubicBezTo>
                  <a:cubicBezTo>
                    <a:pt x="164448" y="20006"/>
                    <a:pt x="158542" y="22768"/>
                    <a:pt x="159495" y="29721"/>
                  </a:cubicBezTo>
                  <a:cubicBezTo>
                    <a:pt x="169020" y="102683"/>
                    <a:pt x="177973" y="175644"/>
                    <a:pt x="185784" y="248796"/>
                  </a:cubicBezTo>
                  <a:cubicBezTo>
                    <a:pt x="175592" y="245844"/>
                    <a:pt x="165495" y="242986"/>
                    <a:pt x="155304" y="240319"/>
                  </a:cubicBezTo>
                  <a:cubicBezTo>
                    <a:pt x="136453" y="234576"/>
                    <a:pt x="116975" y="231118"/>
                    <a:pt x="97296" y="230032"/>
                  </a:cubicBezTo>
                  <a:cubicBezTo>
                    <a:pt x="84771" y="228994"/>
                    <a:pt x="72446" y="233604"/>
                    <a:pt x="63673" y="242605"/>
                  </a:cubicBezTo>
                  <a:cubicBezTo>
                    <a:pt x="56053" y="252083"/>
                    <a:pt x="51319" y="263560"/>
                    <a:pt x="50052" y="275657"/>
                  </a:cubicBezTo>
                  <a:cubicBezTo>
                    <a:pt x="49290" y="291183"/>
                    <a:pt x="63197" y="302232"/>
                    <a:pt x="77579" y="310233"/>
                  </a:cubicBezTo>
                  <a:cubicBezTo>
                    <a:pt x="75675" y="310233"/>
                    <a:pt x="73865" y="310233"/>
                    <a:pt x="71960" y="310233"/>
                  </a:cubicBezTo>
                  <a:cubicBezTo>
                    <a:pt x="59434" y="309156"/>
                    <a:pt x="47080" y="313776"/>
                    <a:pt x="38336" y="322806"/>
                  </a:cubicBezTo>
                  <a:cubicBezTo>
                    <a:pt x="30697" y="332274"/>
                    <a:pt x="25964" y="343751"/>
                    <a:pt x="24716" y="355857"/>
                  </a:cubicBezTo>
                  <a:cubicBezTo>
                    <a:pt x="23954" y="371288"/>
                    <a:pt x="37765" y="382432"/>
                    <a:pt x="52243" y="390338"/>
                  </a:cubicBezTo>
                  <a:lnTo>
                    <a:pt x="46623" y="390338"/>
                  </a:lnTo>
                  <a:cubicBezTo>
                    <a:pt x="34098" y="389300"/>
                    <a:pt x="21773" y="393910"/>
                    <a:pt x="13000" y="402911"/>
                  </a:cubicBezTo>
                  <a:cubicBezTo>
                    <a:pt x="5332" y="412398"/>
                    <a:pt x="598" y="423923"/>
                    <a:pt x="-621" y="436058"/>
                  </a:cubicBezTo>
                  <a:cubicBezTo>
                    <a:pt x="-1764" y="458918"/>
                    <a:pt x="29002" y="472253"/>
                    <a:pt x="46528" y="479968"/>
                  </a:cubicBezTo>
                  <a:cubicBezTo>
                    <a:pt x="37079" y="498532"/>
                    <a:pt x="34184" y="519754"/>
                    <a:pt x="38336" y="540166"/>
                  </a:cubicBezTo>
                  <a:cubicBezTo>
                    <a:pt x="44147" y="560835"/>
                    <a:pt x="61863" y="576456"/>
                    <a:pt x="82723" y="587791"/>
                  </a:cubicBezTo>
                  <a:cubicBezTo>
                    <a:pt x="111203" y="602822"/>
                    <a:pt x="141616" y="613852"/>
                    <a:pt x="173115" y="620557"/>
                  </a:cubicBezTo>
                  <a:cubicBezTo>
                    <a:pt x="198099" y="627453"/>
                    <a:pt x="224531" y="627082"/>
                    <a:pt x="249315" y="619509"/>
                  </a:cubicBezTo>
                  <a:cubicBezTo>
                    <a:pt x="277890" y="609127"/>
                    <a:pt x="293511" y="585886"/>
                    <a:pt x="303703" y="562359"/>
                  </a:cubicBezTo>
                  <a:cubicBezTo>
                    <a:pt x="325896" y="568170"/>
                    <a:pt x="355424" y="575790"/>
                    <a:pt x="375235" y="565026"/>
                  </a:cubicBezTo>
                  <a:cubicBezTo>
                    <a:pt x="385809" y="559216"/>
                    <a:pt x="388571" y="547977"/>
                    <a:pt x="391143" y="537023"/>
                  </a:cubicBezTo>
                  <a:cubicBezTo>
                    <a:pt x="394648" y="526012"/>
                    <a:pt x="392809" y="514001"/>
                    <a:pt x="386189" y="504543"/>
                  </a:cubicBezTo>
                  <a:cubicBezTo>
                    <a:pt x="381837" y="499113"/>
                    <a:pt x="376655" y="494389"/>
                    <a:pt x="370854" y="490541"/>
                  </a:cubicBezTo>
                  <a:cubicBezTo>
                    <a:pt x="381055" y="491455"/>
                    <a:pt x="391323" y="489617"/>
                    <a:pt x="400572" y="485207"/>
                  </a:cubicBezTo>
                  <a:cubicBezTo>
                    <a:pt x="411145" y="479492"/>
                    <a:pt x="413907" y="468157"/>
                    <a:pt x="416479" y="457203"/>
                  </a:cubicBezTo>
                  <a:cubicBezTo>
                    <a:pt x="419994" y="446231"/>
                    <a:pt x="418165" y="434239"/>
                    <a:pt x="411526" y="424818"/>
                  </a:cubicBezTo>
                  <a:cubicBezTo>
                    <a:pt x="407202" y="419332"/>
                    <a:pt x="402020" y="414569"/>
                    <a:pt x="396191" y="410721"/>
                  </a:cubicBezTo>
                  <a:cubicBezTo>
                    <a:pt x="406402" y="411712"/>
                    <a:pt x="416679" y="409864"/>
                    <a:pt x="425909" y="405387"/>
                  </a:cubicBezTo>
                  <a:cubicBezTo>
                    <a:pt x="436482" y="399672"/>
                    <a:pt x="439339" y="388433"/>
                    <a:pt x="441816" y="377384"/>
                  </a:cubicBezTo>
                  <a:cubicBezTo>
                    <a:pt x="445330" y="366411"/>
                    <a:pt x="443502" y="354419"/>
                    <a:pt x="436862" y="344999"/>
                  </a:cubicBezTo>
                  <a:cubicBezTo>
                    <a:pt x="423051" y="326901"/>
                    <a:pt x="397715" y="317757"/>
                    <a:pt x="377236" y="310042"/>
                  </a:cubicBezTo>
                  <a:cubicBezTo>
                    <a:pt x="361615" y="304137"/>
                    <a:pt x="345804" y="298898"/>
                    <a:pt x="329611" y="293850"/>
                  </a:cubicBezTo>
                  <a:cubicBezTo>
                    <a:pt x="370378" y="236700"/>
                    <a:pt x="419432" y="185741"/>
                    <a:pt x="461246" y="129162"/>
                  </a:cubicBezTo>
                  <a:cubicBezTo>
                    <a:pt x="462847" y="128000"/>
                    <a:pt x="464047" y="126372"/>
                    <a:pt x="464675" y="124495"/>
                  </a:cubicBezTo>
                  <a:cubicBezTo>
                    <a:pt x="465171" y="123933"/>
                    <a:pt x="465618" y="123324"/>
                    <a:pt x="466009" y="122685"/>
                  </a:cubicBezTo>
                  <a:cubicBezTo>
                    <a:pt x="472677" y="112208"/>
                    <a:pt x="456103" y="102683"/>
                    <a:pt x="449340" y="112494"/>
                  </a:cubicBezTo>
                  <a:close/>
                  <a:moveTo>
                    <a:pt x="351233" y="90777"/>
                  </a:moveTo>
                  <a:cubicBezTo>
                    <a:pt x="350280" y="79251"/>
                    <a:pt x="351233" y="42199"/>
                    <a:pt x="371807" y="47724"/>
                  </a:cubicBezTo>
                  <a:cubicBezTo>
                    <a:pt x="388190" y="52200"/>
                    <a:pt x="376284" y="81252"/>
                    <a:pt x="369901" y="90015"/>
                  </a:cubicBezTo>
                  <a:cubicBezTo>
                    <a:pt x="365701" y="95682"/>
                    <a:pt x="360472" y="100502"/>
                    <a:pt x="354471" y="104207"/>
                  </a:cubicBezTo>
                  <a:cubicBezTo>
                    <a:pt x="352671" y="99940"/>
                    <a:pt x="351576" y="95399"/>
                    <a:pt x="351233" y="90777"/>
                  </a:cubicBezTo>
                  <a:close/>
                  <a:moveTo>
                    <a:pt x="258173" y="32865"/>
                  </a:moveTo>
                  <a:cubicBezTo>
                    <a:pt x="261221" y="25816"/>
                    <a:pt x="269889" y="17148"/>
                    <a:pt x="278462" y="19339"/>
                  </a:cubicBezTo>
                  <a:cubicBezTo>
                    <a:pt x="293035" y="23244"/>
                    <a:pt x="291130" y="46390"/>
                    <a:pt x="286272" y="56391"/>
                  </a:cubicBezTo>
                  <a:cubicBezTo>
                    <a:pt x="281395" y="65824"/>
                    <a:pt x="274014" y="73732"/>
                    <a:pt x="264936" y="79251"/>
                  </a:cubicBezTo>
                  <a:cubicBezTo>
                    <a:pt x="255735" y="65624"/>
                    <a:pt x="253249" y="48550"/>
                    <a:pt x="258173" y="32865"/>
                  </a:cubicBezTo>
                  <a:close/>
                  <a:moveTo>
                    <a:pt x="247029" y="603126"/>
                  </a:moveTo>
                  <a:cubicBezTo>
                    <a:pt x="226665" y="611213"/>
                    <a:pt x="204281" y="612709"/>
                    <a:pt x="183021" y="607413"/>
                  </a:cubicBezTo>
                  <a:cubicBezTo>
                    <a:pt x="155189" y="601964"/>
                    <a:pt x="128148" y="593039"/>
                    <a:pt x="102535" y="580838"/>
                  </a:cubicBezTo>
                  <a:cubicBezTo>
                    <a:pt x="83485" y="571980"/>
                    <a:pt x="63768" y="560073"/>
                    <a:pt x="56148" y="542071"/>
                  </a:cubicBezTo>
                  <a:cubicBezTo>
                    <a:pt x="48528" y="524069"/>
                    <a:pt x="53862" y="503971"/>
                    <a:pt x="61387" y="485588"/>
                  </a:cubicBezTo>
                  <a:cubicBezTo>
                    <a:pt x="95486" y="499399"/>
                    <a:pt x="130824" y="510067"/>
                    <a:pt x="166162" y="520926"/>
                  </a:cubicBezTo>
                  <a:cubicBezTo>
                    <a:pt x="206167" y="533308"/>
                    <a:pt x="246076" y="546548"/>
                    <a:pt x="286653" y="557216"/>
                  </a:cubicBezTo>
                  <a:cubicBezTo>
                    <a:pt x="279481" y="576837"/>
                    <a:pt x="265393" y="593163"/>
                    <a:pt x="247029" y="603126"/>
                  </a:cubicBezTo>
                  <a:close/>
                  <a:moveTo>
                    <a:pt x="367711" y="545976"/>
                  </a:moveTo>
                  <a:cubicBezTo>
                    <a:pt x="363806" y="551025"/>
                    <a:pt x="354566" y="550358"/>
                    <a:pt x="348661" y="550263"/>
                  </a:cubicBezTo>
                  <a:cubicBezTo>
                    <a:pt x="335183" y="549491"/>
                    <a:pt x="321810" y="547386"/>
                    <a:pt x="308751" y="543976"/>
                  </a:cubicBezTo>
                  <a:cubicBezTo>
                    <a:pt x="273509" y="535785"/>
                    <a:pt x="238933" y="524355"/>
                    <a:pt x="203976" y="513591"/>
                  </a:cubicBezTo>
                  <a:cubicBezTo>
                    <a:pt x="165876" y="501876"/>
                    <a:pt x="128348" y="490731"/>
                    <a:pt x="91105" y="477587"/>
                  </a:cubicBezTo>
                  <a:cubicBezTo>
                    <a:pt x="82342" y="474444"/>
                    <a:pt x="73674" y="471110"/>
                    <a:pt x="65101" y="468062"/>
                  </a:cubicBezTo>
                  <a:cubicBezTo>
                    <a:pt x="63206" y="466138"/>
                    <a:pt x="60653" y="465014"/>
                    <a:pt x="57958" y="464919"/>
                  </a:cubicBezTo>
                  <a:cubicBezTo>
                    <a:pt x="54433" y="463395"/>
                    <a:pt x="50814" y="461966"/>
                    <a:pt x="47290" y="460347"/>
                  </a:cubicBezTo>
                  <a:cubicBezTo>
                    <a:pt x="37032" y="456375"/>
                    <a:pt x="27697" y="450345"/>
                    <a:pt x="19858" y="442630"/>
                  </a:cubicBezTo>
                  <a:cubicBezTo>
                    <a:pt x="14619" y="436153"/>
                    <a:pt x="19191" y="428438"/>
                    <a:pt x="22525" y="421580"/>
                  </a:cubicBezTo>
                  <a:cubicBezTo>
                    <a:pt x="26935" y="412674"/>
                    <a:pt x="36774" y="407835"/>
                    <a:pt x="46528" y="409769"/>
                  </a:cubicBezTo>
                  <a:cubicBezTo>
                    <a:pt x="65416" y="411140"/>
                    <a:pt x="84075" y="414693"/>
                    <a:pt x="102154" y="420342"/>
                  </a:cubicBezTo>
                  <a:cubicBezTo>
                    <a:pt x="136730" y="429867"/>
                    <a:pt x="170734" y="440535"/>
                    <a:pt x="204834" y="451488"/>
                  </a:cubicBezTo>
                  <a:cubicBezTo>
                    <a:pt x="235695" y="461013"/>
                    <a:pt x="266555" y="469681"/>
                    <a:pt x="297036" y="480063"/>
                  </a:cubicBezTo>
                  <a:cubicBezTo>
                    <a:pt x="315419" y="485674"/>
                    <a:pt x="333269" y="492913"/>
                    <a:pt x="350375" y="501685"/>
                  </a:cubicBezTo>
                  <a:cubicBezTo>
                    <a:pt x="358100" y="505200"/>
                    <a:pt x="364891" y="510486"/>
                    <a:pt x="370187" y="517116"/>
                  </a:cubicBezTo>
                  <a:cubicBezTo>
                    <a:pt x="373731" y="526622"/>
                    <a:pt x="372826" y="537213"/>
                    <a:pt x="367711" y="545976"/>
                  </a:cubicBezTo>
                  <a:close/>
                  <a:moveTo>
                    <a:pt x="393048" y="466157"/>
                  </a:moveTo>
                  <a:cubicBezTo>
                    <a:pt x="389142" y="471205"/>
                    <a:pt x="379998" y="470634"/>
                    <a:pt x="373998" y="470443"/>
                  </a:cubicBezTo>
                  <a:cubicBezTo>
                    <a:pt x="360510" y="469738"/>
                    <a:pt x="347137" y="467633"/>
                    <a:pt x="334088" y="464157"/>
                  </a:cubicBezTo>
                  <a:cubicBezTo>
                    <a:pt x="298750" y="455965"/>
                    <a:pt x="264174" y="444630"/>
                    <a:pt x="229313" y="433867"/>
                  </a:cubicBezTo>
                  <a:cubicBezTo>
                    <a:pt x="191213" y="422056"/>
                    <a:pt x="153684" y="410912"/>
                    <a:pt x="116441" y="397767"/>
                  </a:cubicBezTo>
                  <a:cubicBezTo>
                    <a:pt x="101525" y="392691"/>
                    <a:pt x="86904" y="386814"/>
                    <a:pt x="72627" y="380146"/>
                  </a:cubicBezTo>
                  <a:cubicBezTo>
                    <a:pt x="62368" y="376174"/>
                    <a:pt x="53034" y="370145"/>
                    <a:pt x="45195" y="362430"/>
                  </a:cubicBezTo>
                  <a:cubicBezTo>
                    <a:pt x="39956" y="356048"/>
                    <a:pt x="44528" y="348333"/>
                    <a:pt x="47861" y="341475"/>
                  </a:cubicBezTo>
                  <a:cubicBezTo>
                    <a:pt x="52243" y="332531"/>
                    <a:pt x="62092" y="327644"/>
                    <a:pt x="71864" y="329568"/>
                  </a:cubicBezTo>
                  <a:cubicBezTo>
                    <a:pt x="90753" y="330940"/>
                    <a:pt x="109412" y="334493"/>
                    <a:pt x="127491" y="340141"/>
                  </a:cubicBezTo>
                  <a:cubicBezTo>
                    <a:pt x="162066" y="349666"/>
                    <a:pt x="196166" y="360334"/>
                    <a:pt x="230170" y="371288"/>
                  </a:cubicBezTo>
                  <a:cubicBezTo>
                    <a:pt x="261031" y="380813"/>
                    <a:pt x="291892" y="389576"/>
                    <a:pt x="322372" y="399863"/>
                  </a:cubicBezTo>
                  <a:cubicBezTo>
                    <a:pt x="340784" y="405521"/>
                    <a:pt x="358662" y="412788"/>
                    <a:pt x="375807" y="421580"/>
                  </a:cubicBezTo>
                  <a:cubicBezTo>
                    <a:pt x="383541" y="425076"/>
                    <a:pt x="390333" y="430372"/>
                    <a:pt x="395619" y="437010"/>
                  </a:cubicBezTo>
                  <a:cubicBezTo>
                    <a:pt x="399134" y="446497"/>
                    <a:pt x="398191" y="457060"/>
                    <a:pt x="393048" y="465776"/>
                  </a:cubicBezTo>
                  <a:close/>
                  <a:moveTo>
                    <a:pt x="401811" y="341760"/>
                  </a:moveTo>
                  <a:cubicBezTo>
                    <a:pt x="409545" y="345256"/>
                    <a:pt x="416336" y="350552"/>
                    <a:pt x="421623" y="357191"/>
                  </a:cubicBezTo>
                  <a:cubicBezTo>
                    <a:pt x="425061" y="366925"/>
                    <a:pt x="423870" y="377689"/>
                    <a:pt x="418384" y="386433"/>
                  </a:cubicBezTo>
                  <a:cubicBezTo>
                    <a:pt x="414479" y="391386"/>
                    <a:pt x="405335" y="390814"/>
                    <a:pt x="399334" y="390624"/>
                  </a:cubicBezTo>
                  <a:cubicBezTo>
                    <a:pt x="385856" y="389947"/>
                    <a:pt x="372473" y="387871"/>
                    <a:pt x="359424" y="384432"/>
                  </a:cubicBezTo>
                  <a:cubicBezTo>
                    <a:pt x="324086" y="376146"/>
                    <a:pt x="289510" y="364811"/>
                    <a:pt x="254649" y="354048"/>
                  </a:cubicBezTo>
                  <a:cubicBezTo>
                    <a:pt x="216549" y="342237"/>
                    <a:pt x="179021" y="331188"/>
                    <a:pt x="141778" y="317948"/>
                  </a:cubicBezTo>
                  <a:cubicBezTo>
                    <a:pt x="126890" y="312890"/>
                    <a:pt x="112298" y="307004"/>
                    <a:pt x="98058" y="300327"/>
                  </a:cubicBezTo>
                  <a:cubicBezTo>
                    <a:pt x="87762" y="296383"/>
                    <a:pt x="78389" y="290354"/>
                    <a:pt x="70531" y="282610"/>
                  </a:cubicBezTo>
                  <a:cubicBezTo>
                    <a:pt x="65292" y="276228"/>
                    <a:pt x="69959" y="268513"/>
                    <a:pt x="73198" y="261655"/>
                  </a:cubicBezTo>
                  <a:cubicBezTo>
                    <a:pt x="78056" y="251368"/>
                    <a:pt x="86343" y="249463"/>
                    <a:pt x="97296" y="249749"/>
                  </a:cubicBezTo>
                  <a:cubicBezTo>
                    <a:pt x="116156" y="251168"/>
                    <a:pt x="134787" y="254740"/>
                    <a:pt x="152827" y="260417"/>
                  </a:cubicBezTo>
                  <a:cubicBezTo>
                    <a:pt x="187403" y="269942"/>
                    <a:pt x="221502" y="280515"/>
                    <a:pt x="255507" y="291468"/>
                  </a:cubicBezTo>
                  <a:cubicBezTo>
                    <a:pt x="286368" y="300993"/>
                    <a:pt x="317229" y="309756"/>
                    <a:pt x="347709" y="320043"/>
                  </a:cubicBezTo>
                  <a:cubicBezTo>
                    <a:pt x="366301" y="325558"/>
                    <a:pt x="384370" y="332693"/>
                    <a:pt x="401715" y="341379"/>
                  </a:cubicBezTo>
                  <a:close/>
                  <a:moveTo>
                    <a:pt x="261221" y="273180"/>
                  </a:moveTo>
                  <a:cubicBezTo>
                    <a:pt x="242171" y="267084"/>
                    <a:pt x="223693" y="261084"/>
                    <a:pt x="204738" y="255273"/>
                  </a:cubicBezTo>
                  <a:cubicBezTo>
                    <a:pt x="198928" y="199933"/>
                    <a:pt x="192261" y="144593"/>
                    <a:pt x="185688" y="89348"/>
                  </a:cubicBezTo>
                  <a:cubicBezTo>
                    <a:pt x="192661" y="97646"/>
                    <a:pt x="201890" y="103731"/>
                    <a:pt x="212263" y="106874"/>
                  </a:cubicBezTo>
                  <a:cubicBezTo>
                    <a:pt x="228103" y="110989"/>
                    <a:pt x="244857" y="109712"/>
                    <a:pt x="259888" y="103254"/>
                  </a:cubicBezTo>
                  <a:cubicBezTo>
                    <a:pt x="282320" y="127391"/>
                    <a:pt x="316305" y="137078"/>
                    <a:pt x="348089" y="128400"/>
                  </a:cubicBezTo>
                  <a:cubicBezTo>
                    <a:pt x="352147" y="132801"/>
                    <a:pt x="356957" y="136440"/>
                    <a:pt x="362282" y="139164"/>
                  </a:cubicBezTo>
                  <a:cubicBezTo>
                    <a:pt x="381761" y="148555"/>
                    <a:pt x="403963" y="150651"/>
                    <a:pt x="424861" y="145069"/>
                  </a:cubicBezTo>
                  <a:cubicBezTo>
                    <a:pt x="386761" y="192694"/>
                    <a:pt x="345423" y="237652"/>
                    <a:pt x="310561" y="287944"/>
                  </a:cubicBezTo>
                  <a:cubicBezTo>
                    <a:pt x="293701" y="282324"/>
                    <a:pt x="277890" y="277562"/>
                    <a:pt x="261221" y="27279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282" name="Google Shape;282;p2"/>
          <p:cNvSpPr/>
          <p:nvPr/>
        </p:nvSpPr>
        <p:spPr>
          <a:xfrm flipH="1">
            <a:off x="935409" y="3214984"/>
            <a:ext cx="27" cy="576"/>
          </a:xfrm>
          <a:custGeom>
            <a:avLst/>
            <a:gdLst/>
            <a:ahLst/>
            <a:cxnLst/>
            <a:rect l="l" t="t" r="r" b="b"/>
            <a:pathLst>
              <a:path w="35" h="762" extrusionOk="0">
                <a:moveTo>
                  <a:pt x="-610" y="-10"/>
                </a:moveTo>
                <a:cubicBezTo>
                  <a:pt x="-658" y="180"/>
                  <a:pt x="-658" y="370"/>
                  <a:pt x="-610" y="561"/>
                </a:cubicBezTo>
                <a:cubicBezTo>
                  <a:pt x="-658" y="313"/>
                  <a:pt x="-658" y="47"/>
                  <a:pt x="-610" y="-201"/>
                </a:cubicBezTo>
                <a:lnTo>
                  <a:pt x="-610" y="-10"/>
                </a:lnTo>
                <a:close/>
              </a:path>
            </a:pathLst>
          </a:custGeom>
          <a:solidFill>
            <a:srgbClr val="FFFFFF"/>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3" name="Google Shape;283;p2"/>
          <p:cNvSpPr/>
          <p:nvPr/>
        </p:nvSpPr>
        <p:spPr>
          <a:xfrm flipH="1">
            <a:off x="935407" y="3193580"/>
            <a:ext cx="8126" cy="5950"/>
          </a:xfrm>
          <a:custGeom>
            <a:avLst/>
            <a:gdLst/>
            <a:ahLst/>
            <a:cxnLst/>
            <a:rect l="l" t="t" r="r" b="b"/>
            <a:pathLst>
              <a:path w="10763" h="7880" extrusionOk="0">
                <a:moveTo>
                  <a:pt x="10118" y="250"/>
                </a:moveTo>
                <a:cubicBezTo>
                  <a:pt x="5250" y="-17"/>
                  <a:pt x="821" y="3041"/>
                  <a:pt x="-646" y="7679"/>
                </a:cubicBezTo>
                <a:cubicBezTo>
                  <a:pt x="-531" y="3212"/>
                  <a:pt x="3193" y="-322"/>
                  <a:pt x="7660" y="-198"/>
                </a:cubicBezTo>
                <a:cubicBezTo>
                  <a:pt x="8498" y="-179"/>
                  <a:pt x="9327" y="-26"/>
                  <a:pt x="10118" y="2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4" name="Google Shape;284;p2"/>
          <p:cNvSpPr/>
          <p:nvPr/>
        </p:nvSpPr>
        <p:spPr>
          <a:xfrm flipH="1">
            <a:off x="935409" y="3214986"/>
            <a:ext cx="27" cy="576"/>
          </a:xfrm>
          <a:custGeom>
            <a:avLst/>
            <a:gdLst/>
            <a:ahLst/>
            <a:cxnLst/>
            <a:rect l="l" t="t" r="r" b="b"/>
            <a:pathLst>
              <a:path w="35" h="762" extrusionOk="0">
                <a:moveTo>
                  <a:pt x="-610" y="-10"/>
                </a:moveTo>
                <a:cubicBezTo>
                  <a:pt x="-658" y="180"/>
                  <a:pt x="-658" y="370"/>
                  <a:pt x="-610" y="561"/>
                </a:cubicBezTo>
                <a:cubicBezTo>
                  <a:pt x="-658" y="313"/>
                  <a:pt x="-658" y="47"/>
                  <a:pt x="-610" y="-201"/>
                </a:cubicBezTo>
                <a:lnTo>
                  <a:pt x="-610" y="-10"/>
                </a:ln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5" name="Google Shape;285;p2"/>
          <p:cNvSpPr/>
          <p:nvPr/>
        </p:nvSpPr>
        <p:spPr>
          <a:xfrm flipH="1">
            <a:off x="932244" y="3194064"/>
            <a:ext cx="3524" cy="1223"/>
          </a:xfrm>
          <a:custGeom>
            <a:avLst/>
            <a:gdLst/>
            <a:ahLst/>
            <a:cxnLst/>
            <a:rect l="l" t="t" r="r" b="b"/>
            <a:pathLst>
              <a:path w="4667" h="1619" extrusionOk="0">
                <a:moveTo>
                  <a:pt x="4021" y="1418"/>
                </a:moveTo>
                <a:lnTo>
                  <a:pt x="-74" y="-201"/>
                </a:lnTo>
                <a:lnTo>
                  <a:pt x="-646" y="-201"/>
                </a:lnTo>
                <a:cubicBezTo>
                  <a:pt x="1049" y="-192"/>
                  <a:pt x="2688" y="380"/>
                  <a:pt x="4021" y="1418"/>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6" name="Google Shape;286;p2"/>
          <p:cNvSpPr/>
          <p:nvPr/>
        </p:nvSpPr>
        <p:spPr>
          <a:xfrm flipH="1">
            <a:off x="935409" y="3214986"/>
            <a:ext cx="27" cy="576"/>
          </a:xfrm>
          <a:custGeom>
            <a:avLst/>
            <a:gdLst/>
            <a:ahLst/>
            <a:cxnLst/>
            <a:rect l="l" t="t" r="r" b="b"/>
            <a:pathLst>
              <a:path w="35" h="762" extrusionOk="0">
                <a:moveTo>
                  <a:pt x="-610" y="-10"/>
                </a:moveTo>
                <a:cubicBezTo>
                  <a:pt x="-658" y="180"/>
                  <a:pt x="-658" y="370"/>
                  <a:pt x="-610" y="561"/>
                </a:cubicBezTo>
                <a:cubicBezTo>
                  <a:pt x="-658" y="313"/>
                  <a:pt x="-658" y="47"/>
                  <a:pt x="-610" y="-201"/>
                </a:cubicBezTo>
                <a:lnTo>
                  <a:pt x="-610" y="-10"/>
                </a:ln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nvGrpSpPr>
          <p:cNvPr id="287" name="Google Shape;287;p2"/>
          <p:cNvGrpSpPr/>
          <p:nvPr/>
        </p:nvGrpSpPr>
        <p:grpSpPr>
          <a:xfrm>
            <a:off x="335354" y="3194053"/>
            <a:ext cx="608756" cy="895791"/>
            <a:chOff x="670708" y="6388106"/>
            <a:chExt cx="1217512" cy="1791581"/>
          </a:xfrm>
        </p:grpSpPr>
        <p:sp>
          <p:nvSpPr>
            <p:cNvPr id="288" name="Google Shape;288;p2"/>
            <p:cNvSpPr/>
            <p:nvPr/>
          </p:nvSpPr>
          <p:spPr>
            <a:xfrm flipH="1">
              <a:off x="670708" y="7275593"/>
              <a:ext cx="653708" cy="904094"/>
            </a:xfrm>
            <a:custGeom>
              <a:avLst/>
              <a:gdLst/>
              <a:ahLst/>
              <a:cxnLst/>
              <a:rect l="l" t="t" r="r" b="b"/>
              <a:pathLst>
                <a:path w="432919" h="598738" extrusionOk="0">
                  <a:moveTo>
                    <a:pt x="-646" y="46853"/>
                  </a:moveTo>
                  <a:cubicBezTo>
                    <a:pt x="41550" y="163438"/>
                    <a:pt x="233098" y="699696"/>
                    <a:pt x="399404" y="581681"/>
                  </a:cubicBezTo>
                  <a:cubicBezTo>
                    <a:pt x="545327" y="477954"/>
                    <a:pt x="163089" y="84762"/>
                    <a:pt x="78412" y="-20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89" name="Google Shape;289;p2"/>
            <p:cNvSpPr/>
            <p:nvPr/>
          </p:nvSpPr>
          <p:spPr>
            <a:xfrm flipH="1">
              <a:off x="1098357" y="6950052"/>
              <a:ext cx="430817" cy="503496"/>
            </a:xfrm>
            <a:custGeom>
              <a:avLst/>
              <a:gdLst/>
              <a:ahLst/>
              <a:cxnLst/>
              <a:rect l="l" t="t" r="r" b="b"/>
              <a:pathLst>
                <a:path w="285309" h="333441" extrusionOk="0">
                  <a:moveTo>
                    <a:pt x="-646" y="51901"/>
                  </a:moveTo>
                  <a:cubicBezTo>
                    <a:pt x="72125" y="319744"/>
                    <a:pt x="67934" y="386038"/>
                    <a:pt x="206237" y="294312"/>
                  </a:cubicBezTo>
                  <a:cubicBezTo>
                    <a:pt x="354351" y="202777"/>
                    <a:pt x="281294" y="181155"/>
                    <a:pt x="82412" y="-20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0" name="Google Shape;290;p2"/>
            <p:cNvSpPr/>
            <p:nvPr/>
          </p:nvSpPr>
          <p:spPr>
            <a:xfrm flipH="1">
              <a:off x="1120911" y="7187397"/>
              <a:ext cx="317828" cy="211010"/>
            </a:xfrm>
            <a:custGeom>
              <a:avLst/>
              <a:gdLst/>
              <a:ahLst/>
              <a:cxnLst/>
              <a:rect l="l" t="t" r="r" b="b"/>
              <a:pathLst>
                <a:path w="210482" h="139742" extrusionOk="0">
                  <a:moveTo>
                    <a:pt x="10886" y="139280"/>
                  </a:moveTo>
                  <a:cubicBezTo>
                    <a:pt x="55624" y="132156"/>
                    <a:pt x="98573" y="116468"/>
                    <a:pt x="137377" y="93084"/>
                  </a:cubicBezTo>
                  <a:cubicBezTo>
                    <a:pt x="167838" y="73710"/>
                    <a:pt x="192489" y="46459"/>
                    <a:pt x="208720" y="14217"/>
                  </a:cubicBezTo>
                  <a:cubicBezTo>
                    <a:pt x="214244" y="3263"/>
                    <a:pt x="197766" y="-6357"/>
                    <a:pt x="192241" y="4692"/>
                  </a:cubicBezTo>
                  <a:cubicBezTo>
                    <a:pt x="177316" y="34972"/>
                    <a:pt x="154228" y="60480"/>
                    <a:pt x="125566" y="78320"/>
                  </a:cubicBezTo>
                  <a:cubicBezTo>
                    <a:pt x="88800" y="99866"/>
                    <a:pt x="48319" y="114344"/>
                    <a:pt x="6219" y="120992"/>
                  </a:cubicBezTo>
                  <a:cubicBezTo>
                    <a:pt x="-5783" y="123088"/>
                    <a:pt x="-735" y="141471"/>
                    <a:pt x="11266" y="1393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1" name="Google Shape;291;p2"/>
            <p:cNvSpPr/>
            <p:nvPr/>
          </p:nvSpPr>
          <p:spPr>
            <a:xfrm flipH="1">
              <a:off x="1327260" y="6447941"/>
              <a:ext cx="512210" cy="626114"/>
            </a:xfrm>
            <a:custGeom>
              <a:avLst/>
              <a:gdLst/>
              <a:ahLst/>
              <a:cxnLst/>
              <a:rect l="l" t="t" r="r" b="b"/>
              <a:pathLst>
                <a:path w="339212" h="414645" extrusionOk="0">
                  <a:moveTo>
                    <a:pt x="335777" y="284406"/>
                  </a:moveTo>
                  <a:cubicBezTo>
                    <a:pt x="323014" y="332031"/>
                    <a:pt x="275770" y="362225"/>
                    <a:pt x="235574" y="385371"/>
                  </a:cubicBezTo>
                  <a:cubicBezTo>
                    <a:pt x="202808" y="404421"/>
                    <a:pt x="164232" y="422233"/>
                    <a:pt x="125656" y="410898"/>
                  </a:cubicBezTo>
                  <a:cubicBezTo>
                    <a:pt x="94509" y="401373"/>
                    <a:pt x="73268" y="374894"/>
                    <a:pt x="58505" y="347366"/>
                  </a:cubicBezTo>
                  <a:cubicBezTo>
                    <a:pt x="40216" y="310743"/>
                    <a:pt x="27205" y="271719"/>
                    <a:pt x="19833" y="231447"/>
                  </a:cubicBezTo>
                  <a:cubicBezTo>
                    <a:pt x="10584" y="185356"/>
                    <a:pt x="3755" y="138807"/>
                    <a:pt x="-646" y="92001"/>
                  </a:cubicBezTo>
                  <a:cubicBezTo>
                    <a:pt x="1831" y="102478"/>
                    <a:pt x="4307" y="112861"/>
                    <a:pt x="6974" y="123338"/>
                  </a:cubicBezTo>
                  <a:cubicBezTo>
                    <a:pt x="15452" y="157247"/>
                    <a:pt x="22500" y="194204"/>
                    <a:pt x="43360" y="223065"/>
                  </a:cubicBezTo>
                  <a:cubicBezTo>
                    <a:pt x="50408" y="232590"/>
                    <a:pt x="66982" y="223065"/>
                    <a:pt x="59838" y="213540"/>
                  </a:cubicBezTo>
                  <a:cubicBezTo>
                    <a:pt x="39169" y="184965"/>
                    <a:pt x="32501" y="147722"/>
                    <a:pt x="24214" y="114099"/>
                  </a:cubicBezTo>
                  <a:cubicBezTo>
                    <a:pt x="21833" y="104574"/>
                    <a:pt x="19547" y="95049"/>
                    <a:pt x="17261" y="84953"/>
                  </a:cubicBezTo>
                  <a:cubicBezTo>
                    <a:pt x="19166" y="88096"/>
                    <a:pt x="21166" y="91144"/>
                    <a:pt x="23167" y="94478"/>
                  </a:cubicBezTo>
                  <a:cubicBezTo>
                    <a:pt x="32654" y="108365"/>
                    <a:pt x="43027" y="121633"/>
                    <a:pt x="54218" y="134197"/>
                  </a:cubicBezTo>
                  <a:cubicBezTo>
                    <a:pt x="66525" y="146789"/>
                    <a:pt x="76012" y="161848"/>
                    <a:pt x="82031" y="178393"/>
                  </a:cubicBezTo>
                  <a:cubicBezTo>
                    <a:pt x="83422" y="183470"/>
                    <a:pt x="88670" y="186451"/>
                    <a:pt x="93747" y="185060"/>
                  </a:cubicBezTo>
                  <a:cubicBezTo>
                    <a:pt x="98824" y="183670"/>
                    <a:pt x="101805" y="178421"/>
                    <a:pt x="100414" y="173345"/>
                  </a:cubicBezTo>
                  <a:cubicBezTo>
                    <a:pt x="90889" y="140102"/>
                    <a:pt x="62314" y="118004"/>
                    <a:pt x="43264" y="90191"/>
                  </a:cubicBezTo>
                  <a:cubicBezTo>
                    <a:pt x="28691" y="69503"/>
                    <a:pt x="16699" y="47110"/>
                    <a:pt x="7546" y="23516"/>
                  </a:cubicBezTo>
                  <a:cubicBezTo>
                    <a:pt x="25024" y="47738"/>
                    <a:pt x="44389" y="70541"/>
                    <a:pt x="65458" y="91715"/>
                  </a:cubicBezTo>
                  <a:cubicBezTo>
                    <a:pt x="97557" y="121910"/>
                    <a:pt x="128704" y="151913"/>
                    <a:pt x="146516" y="192966"/>
                  </a:cubicBezTo>
                  <a:cubicBezTo>
                    <a:pt x="151373" y="204206"/>
                    <a:pt x="167852" y="194490"/>
                    <a:pt x="162994" y="183441"/>
                  </a:cubicBezTo>
                  <a:cubicBezTo>
                    <a:pt x="145182" y="142484"/>
                    <a:pt x="113940" y="110575"/>
                    <a:pt x="81555" y="80762"/>
                  </a:cubicBezTo>
                  <a:cubicBezTo>
                    <a:pt x="66753" y="66693"/>
                    <a:pt x="53085" y="51472"/>
                    <a:pt x="40693" y="35232"/>
                  </a:cubicBezTo>
                  <a:cubicBezTo>
                    <a:pt x="58695" y="47138"/>
                    <a:pt x="77935" y="57235"/>
                    <a:pt x="96700" y="67617"/>
                  </a:cubicBezTo>
                  <a:cubicBezTo>
                    <a:pt x="133943" y="88382"/>
                    <a:pt x="172900" y="112670"/>
                    <a:pt x="185282" y="155914"/>
                  </a:cubicBezTo>
                  <a:cubicBezTo>
                    <a:pt x="186673" y="160991"/>
                    <a:pt x="191921" y="163972"/>
                    <a:pt x="196998" y="162581"/>
                  </a:cubicBezTo>
                  <a:cubicBezTo>
                    <a:pt x="202075" y="161191"/>
                    <a:pt x="205056" y="155942"/>
                    <a:pt x="203666" y="150866"/>
                  </a:cubicBezTo>
                  <a:cubicBezTo>
                    <a:pt x="190521" y="106670"/>
                    <a:pt x="154802" y="78952"/>
                    <a:pt x="116416" y="56949"/>
                  </a:cubicBezTo>
                  <a:cubicBezTo>
                    <a:pt x="85937" y="39423"/>
                    <a:pt x="50980" y="24183"/>
                    <a:pt x="24977" y="-201"/>
                  </a:cubicBezTo>
                  <a:cubicBezTo>
                    <a:pt x="88337" y="26783"/>
                    <a:pt x="149106" y="59492"/>
                    <a:pt x="206523" y="97526"/>
                  </a:cubicBezTo>
                  <a:cubicBezTo>
                    <a:pt x="245118" y="121690"/>
                    <a:pt x="279513" y="151999"/>
                    <a:pt x="308345" y="187251"/>
                  </a:cubicBezTo>
                  <a:cubicBezTo>
                    <a:pt x="329396" y="214588"/>
                    <a:pt x="345207" y="249164"/>
                    <a:pt x="335777" y="2844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2" name="Google Shape;292;p2"/>
            <p:cNvSpPr/>
            <p:nvPr/>
          </p:nvSpPr>
          <p:spPr>
            <a:xfrm flipH="1">
              <a:off x="1298565" y="6388106"/>
              <a:ext cx="589655" cy="714653"/>
            </a:xfrm>
            <a:custGeom>
              <a:avLst/>
              <a:gdLst/>
              <a:ahLst/>
              <a:cxnLst/>
              <a:rect l="l" t="t" r="r" b="b"/>
              <a:pathLst>
                <a:path w="390500" h="473280" extrusionOk="0">
                  <a:moveTo>
                    <a:pt x="287683" y="148786"/>
                  </a:moveTo>
                  <a:cubicBezTo>
                    <a:pt x="211483" y="89350"/>
                    <a:pt x="122710" y="45440"/>
                    <a:pt x="33556" y="8769"/>
                  </a:cubicBezTo>
                  <a:lnTo>
                    <a:pt x="15078" y="1434"/>
                  </a:lnTo>
                  <a:lnTo>
                    <a:pt x="10982" y="-185"/>
                  </a:lnTo>
                  <a:lnTo>
                    <a:pt x="10411" y="-185"/>
                  </a:lnTo>
                  <a:cubicBezTo>
                    <a:pt x="5543" y="-452"/>
                    <a:pt x="1114" y="2606"/>
                    <a:pt x="-353" y="7245"/>
                  </a:cubicBezTo>
                  <a:cubicBezTo>
                    <a:pt x="-743" y="8711"/>
                    <a:pt x="-743" y="10254"/>
                    <a:pt x="-353" y="11721"/>
                  </a:cubicBezTo>
                  <a:cubicBezTo>
                    <a:pt x="12030" y="93732"/>
                    <a:pt x="14887" y="176790"/>
                    <a:pt x="30508" y="258514"/>
                  </a:cubicBezTo>
                  <a:cubicBezTo>
                    <a:pt x="37871" y="302072"/>
                    <a:pt x="50663" y="344544"/>
                    <a:pt x="68608" y="384911"/>
                  </a:cubicBezTo>
                  <a:cubicBezTo>
                    <a:pt x="83658" y="416629"/>
                    <a:pt x="105756" y="448347"/>
                    <a:pt x="138522" y="463492"/>
                  </a:cubicBezTo>
                  <a:cubicBezTo>
                    <a:pt x="174812" y="480351"/>
                    <a:pt x="214722" y="473017"/>
                    <a:pt x="249774" y="456634"/>
                  </a:cubicBezTo>
                  <a:cubicBezTo>
                    <a:pt x="296446" y="435203"/>
                    <a:pt x="348262" y="403199"/>
                    <a:pt x="374742" y="357669"/>
                  </a:cubicBezTo>
                  <a:cubicBezTo>
                    <a:pt x="421985" y="275850"/>
                    <a:pt x="348833" y="196506"/>
                    <a:pt x="287683" y="148786"/>
                  </a:cubicBezTo>
                  <a:close/>
                  <a:moveTo>
                    <a:pt x="11458" y="28200"/>
                  </a:moveTo>
                  <a:cubicBezTo>
                    <a:pt x="11410" y="27952"/>
                    <a:pt x="11410" y="27685"/>
                    <a:pt x="11458" y="27438"/>
                  </a:cubicBezTo>
                  <a:lnTo>
                    <a:pt x="11458" y="27438"/>
                  </a:lnTo>
                  <a:cubicBezTo>
                    <a:pt x="11173" y="27609"/>
                    <a:pt x="10972" y="27876"/>
                    <a:pt x="10887" y="28200"/>
                  </a:cubicBezTo>
                  <a:close/>
                  <a:moveTo>
                    <a:pt x="368455" y="324046"/>
                  </a:moveTo>
                  <a:cubicBezTo>
                    <a:pt x="355692" y="371671"/>
                    <a:pt x="308448" y="401865"/>
                    <a:pt x="268252" y="425011"/>
                  </a:cubicBezTo>
                  <a:cubicBezTo>
                    <a:pt x="235486" y="444061"/>
                    <a:pt x="196910" y="461873"/>
                    <a:pt x="158333" y="450538"/>
                  </a:cubicBezTo>
                  <a:cubicBezTo>
                    <a:pt x="127187" y="441013"/>
                    <a:pt x="105946" y="414534"/>
                    <a:pt x="91182" y="387006"/>
                  </a:cubicBezTo>
                  <a:cubicBezTo>
                    <a:pt x="72895" y="350383"/>
                    <a:pt x="59883" y="311359"/>
                    <a:pt x="52511" y="271087"/>
                  </a:cubicBezTo>
                  <a:cubicBezTo>
                    <a:pt x="43262" y="224996"/>
                    <a:pt x="36433" y="178447"/>
                    <a:pt x="32032" y="131641"/>
                  </a:cubicBezTo>
                  <a:cubicBezTo>
                    <a:pt x="34508" y="142119"/>
                    <a:pt x="36985" y="152501"/>
                    <a:pt x="39652" y="162978"/>
                  </a:cubicBezTo>
                  <a:cubicBezTo>
                    <a:pt x="48129" y="196887"/>
                    <a:pt x="55178" y="233844"/>
                    <a:pt x="76038" y="262705"/>
                  </a:cubicBezTo>
                  <a:cubicBezTo>
                    <a:pt x="83086" y="272230"/>
                    <a:pt x="99660" y="262705"/>
                    <a:pt x="92516" y="253180"/>
                  </a:cubicBezTo>
                  <a:cubicBezTo>
                    <a:pt x="71847" y="224605"/>
                    <a:pt x="65179" y="187362"/>
                    <a:pt x="56893" y="153739"/>
                  </a:cubicBezTo>
                  <a:cubicBezTo>
                    <a:pt x="54511" y="144214"/>
                    <a:pt x="52225" y="134689"/>
                    <a:pt x="49939" y="124593"/>
                  </a:cubicBezTo>
                  <a:cubicBezTo>
                    <a:pt x="51844" y="127736"/>
                    <a:pt x="53845" y="130784"/>
                    <a:pt x="55844" y="134118"/>
                  </a:cubicBezTo>
                  <a:cubicBezTo>
                    <a:pt x="65332" y="148005"/>
                    <a:pt x="75704" y="161273"/>
                    <a:pt x="86896" y="173837"/>
                  </a:cubicBezTo>
                  <a:cubicBezTo>
                    <a:pt x="99202" y="186429"/>
                    <a:pt x="108689" y="201488"/>
                    <a:pt x="114709" y="218033"/>
                  </a:cubicBezTo>
                  <a:cubicBezTo>
                    <a:pt x="116100" y="223110"/>
                    <a:pt x="121348" y="226091"/>
                    <a:pt x="126425" y="224700"/>
                  </a:cubicBezTo>
                  <a:cubicBezTo>
                    <a:pt x="131502" y="223310"/>
                    <a:pt x="134483" y="218061"/>
                    <a:pt x="133093" y="212985"/>
                  </a:cubicBezTo>
                  <a:cubicBezTo>
                    <a:pt x="123568" y="179742"/>
                    <a:pt x="94993" y="157644"/>
                    <a:pt x="75943" y="129831"/>
                  </a:cubicBezTo>
                  <a:cubicBezTo>
                    <a:pt x="61369" y="109143"/>
                    <a:pt x="49377" y="86750"/>
                    <a:pt x="40224" y="63156"/>
                  </a:cubicBezTo>
                  <a:cubicBezTo>
                    <a:pt x="57702" y="87378"/>
                    <a:pt x="77066" y="110181"/>
                    <a:pt x="98135" y="131355"/>
                  </a:cubicBezTo>
                  <a:cubicBezTo>
                    <a:pt x="130235" y="161550"/>
                    <a:pt x="161382" y="191553"/>
                    <a:pt x="179193" y="232606"/>
                  </a:cubicBezTo>
                  <a:cubicBezTo>
                    <a:pt x="184051" y="243846"/>
                    <a:pt x="200529" y="234130"/>
                    <a:pt x="195672" y="223081"/>
                  </a:cubicBezTo>
                  <a:cubicBezTo>
                    <a:pt x="177860" y="182124"/>
                    <a:pt x="146618" y="150215"/>
                    <a:pt x="114233" y="120402"/>
                  </a:cubicBezTo>
                  <a:cubicBezTo>
                    <a:pt x="99431" y="106333"/>
                    <a:pt x="85763" y="91112"/>
                    <a:pt x="73371" y="74872"/>
                  </a:cubicBezTo>
                  <a:cubicBezTo>
                    <a:pt x="91373" y="86778"/>
                    <a:pt x="110613" y="96875"/>
                    <a:pt x="129378" y="107257"/>
                  </a:cubicBezTo>
                  <a:cubicBezTo>
                    <a:pt x="166620" y="128022"/>
                    <a:pt x="205578" y="152310"/>
                    <a:pt x="217960" y="195554"/>
                  </a:cubicBezTo>
                  <a:cubicBezTo>
                    <a:pt x="219351" y="200631"/>
                    <a:pt x="224599" y="203612"/>
                    <a:pt x="229676" y="202221"/>
                  </a:cubicBezTo>
                  <a:cubicBezTo>
                    <a:pt x="234753" y="200831"/>
                    <a:pt x="237734" y="195582"/>
                    <a:pt x="236343" y="190506"/>
                  </a:cubicBezTo>
                  <a:cubicBezTo>
                    <a:pt x="223199" y="146310"/>
                    <a:pt x="187480" y="118592"/>
                    <a:pt x="149095" y="96589"/>
                  </a:cubicBezTo>
                  <a:cubicBezTo>
                    <a:pt x="118614" y="79063"/>
                    <a:pt x="83658" y="63823"/>
                    <a:pt x="57654" y="39439"/>
                  </a:cubicBezTo>
                  <a:cubicBezTo>
                    <a:pt x="121015" y="66423"/>
                    <a:pt x="181784" y="99132"/>
                    <a:pt x="239201" y="137166"/>
                  </a:cubicBezTo>
                  <a:cubicBezTo>
                    <a:pt x="277796" y="161330"/>
                    <a:pt x="312191" y="191639"/>
                    <a:pt x="341023" y="226891"/>
                  </a:cubicBezTo>
                  <a:cubicBezTo>
                    <a:pt x="361693" y="254228"/>
                    <a:pt x="377504" y="288804"/>
                    <a:pt x="368074" y="3240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293" name="Google Shape;293;p2"/>
          <p:cNvGrpSpPr/>
          <p:nvPr/>
        </p:nvGrpSpPr>
        <p:grpSpPr>
          <a:xfrm>
            <a:off x="8388867" y="139296"/>
            <a:ext cx="581026" cy="596244"/>
            <a:chOff x="16777734" y="278593"/>
            <a:chExt cx="1162052" cy="1192488"/>
          </a:xfrm>
        </p:grpSpPr>
        <p:sp>
          <p:nvSpPr>
            <p:cNvPr id="294" name="Google Shape;294;p2"/>
            <p:cNvSpPr/>
            <p:nvPr/>
          </p:nvSpPr>
          <p:spPr>
            <a:xfrm flipH="1">
              <a:off x="16777734" y="278593"/>
              <a:ext cx="1140572" cy="1192488"/>
            </a:xfrm>
            <a:custGeom>
              <a:avLst/>
              <a:gdLst/>
              <a:ahLst/>
              <a:cxnLst/>
              <a:rect l="l" t="t" r="r" b="b"/>
              <a:pathLst>
                <a:path w="870666" h="910296" extrusionOk="0">
                  <a:moveTo>
                    <a:pt x="863246" y="257516"/>
                  </a:moveTo>
                  <a:cubicBezTo>
                    <a:pt x="851531" y="236951"/>
                    <a:pt x="832794" y="221292"/>
                    <a:pt x="810478" y="213415"/>
                  </a:cubicBezTo>
                  <a:cubicBezTo>
                    <a:pt x="759138" y="192460"/>
                    <a:pt x="699035" y="197413"/>
                    <a:pt x="645600" y="205795"/>
                  </a:cubicBezTo>
                  <a:lnTo>
                    <a:pt x="636741" y="207224"/>
                  </a:lnTo>
                  <a:cubicBezTo>
                    <a:pt x="639332" y="172258"/>
                    <a:pt x="637932" y="137101"/>
                    <a:pt x="632551" y="102449"/>
                  </a:cubicBezTo>
                  <a:cubicBezTo>
                    <a:pt x="627598" y="73398"/>
                    <a:pt x="617691" y="42156"/>
                    <a:pt x="595499" y="21582"/>
                  </a:cubicBezTo>
                  <a:cubicBezTo>
                    <a:pt x="585916" y="12771"/>
                    <a:pt x="574343" y="6399"/>
                    <a:pt x="561780" y="3008"/>
                  </a:cubicBezTo>
                  <a:cubicBezTo>
                    <a:pt x="519965" y="-10422"/>
                    <a:pt x="480151" y="18629"/>
                    <a:pt x="452719" y="47204"/>
                  </a:cubicBezTo>
                  <a:cubicBezTo>
                    <a:pt x="416295" y="87409"/>
                    <a:pt x="386139" y="132881"/>
                    <a:pt x="363279" y="182078"/>
                  </a:cubicBezTo>
                  <a:cubicBezTo>
                    <a:pt x="353754" y="174744"/>
                    <a:pt x="343371" y="167600"/>
                    <a:pt x="333275" y="160647"/>
                  </a:cubicBezTo>
                  <a:cubicBezTo>
                    <a:pt x="301176" y="137568"/>
                    <a:pt x="266457" y="118384"/>
                    <a:pt x="229834" y="103497"/>
                  </a:cubicBezTo>
                  <a:cubicBezTo>
                    <a:pt x="201259" y="92829"/>
                    <a:pt x="169255" y="85114"/>
                    <a:pt x="139537" y="93972"/>
                  </a:cubicBezTo>
                  <a:cubicBezTo>
                    <a:pt x="126678" y="97791"/>
                    <a:pt x="114962" y="104725"/>
                    <a:pt x="105437" y="114165"/>
                  </a:cubicBezTo>
                  <a:cubicBezTo>
                    <a:pt x="73433" y="143311"/>
                    <a:pt x="78100" y="191508"/>
                    <a:pt x="88864" y="229322"/>
                  </a:cubicBezTo>
                  <a:cubicBezTo>
                    <a:pt x="105818" y="288949"/>
                    <a:pt x="139346" y="343622"/>
                    <a:pt x="174589" y="394771"/>
                  </a:cubicBezTo>
                  <a:cubicBezTo>
                    <a:pt x="175636" y="396295"/>
                    <a:pt x="176684" y="397819"/>
                    <a:pt x="177827" y="399248"/>
                  </a:cubicBezTo>
                  <a:cubicBezTo>
                    <a:pt x="134107" y="427242"/>
                    <a:pt x="93740" y="460160"/>
                    <a:pt x="57526" y="497356"/>
                  </a:cubicBezTo>
                  <a:cubicBezTo>
                    <a:pt x="28951" y="527455"/>
                    <a:pt x="-4386" y="568984"/>
                    <a:pt x="-290" y="613465"/>
                  </a:cubicBezTo>
                  <a:cubicBezTo>
                    <a:pt x="577" y="622657"/>
                    <a:pt x="3158" y="631610"/>
                    <a:pt x="7330" y="639850"/>
                  </a:cubicBezTo>
                  <a:cubicBezTo>
                    <a:pt x="35429" y="702619"/>
                    <a:pt x="122201" y="697476"/>
                    <a:pt x="178304" y="689665"/>
                  </a:cubicBezTo>
                  <a:cubicBezTo>
                    <a:pt x="195544" y="687284"/>
                    <a:pt x="212593" y="684141"/>
                    <a:pt x="229643" y="680140"/>
                  </a:cubicBezTo>
                  <a:cubicBezTo>
                    <a:pt x="227357" y="734242"/>
                    <a:pt x="230214" y="791202"/>
                    <a:pt x="251456" y="841017"/>
                  </a:cubicBezTo>
                  <a:cubicBezTo>
                    <a:pt x="268981" y="882356"/>
                    <a:pt x="306986" y="921885"/>
                    <a:pt x="355659" y="906550"/>
                  </a:cubicBezTo>
                  <a:cubicBezTo>
                    <a:pt x="381434" y="896891"/>
                    <a:pt x="404113" y="880432"/>
                    <a:pt x="421286" y="858925"/>
                  </a:cubicBezTo>
                  <a:cubicBezTo>
                    <a:pt x="448480" y="826454"/>
                    <a:pt x="471464" y="790678"/>
                    <a:pt x="489676" y="752435"/>
                  </a:cubicBezTo>
                  <a:cubicBezTo>
                    <a:pt x="494152" y="743482"/>
                    <a:pt x="498534" y="734528"/>
                    <a:pt x="502630" y="725479"/>
                  </a:cubicBezTo>
                  <a:cubicBezTo>
                    <a:pt x="551779" y="758817"/>
                    <a:pt x="607405" y="791011"/>
                    <a:pt x="666460" y="801108"/>
                  </a:cubicBezTo>
                  <a:cubicBezTo>
                    <a:pt x="710275" y="808537"/>
                    <a:pt x="765996" y="801584"/>
                    <a:pt x="783141" y="753483"/>
                  </a:cubicBezTo>
                  <a:cubicBezTo>
                    <a:pt x="792095" y="728527"/>
                    <a:pt x="787618" y="699952"/>
                    <a:pt x="780379" y="675092"/>
                  </a:cubicBezTo>
                  <a:cubicBezTo>
                    <a:pt x="768053" y="636516"/>
                    <a:pt x="750499" y="599826"/>
                    <a:pt x="728182" y="566031"/>
                  </a:cubicBezTo>
                  <a:cubicBezTo>
                    <a:pt x="712561" y="541075"/>
                    <a:pt x="695701" y="516882"/>
                    <a:pt x="677889" y="493355"/>
                  </a:cubicBezTo>
                  <a:lnTo>
                    <a:pt x="691415" y="484973"/>
                  </a:lnTo>
                  <a:cubicBezTo>
                    <a:pt x="732316" y="460046"/>
                    <a:pt x="770606" y="431071"/>
                    <a:pt x="805715" y="398486"/>
                  </a:cubicBezTo>
                  <a:cubicBezTo>
                    <a:pt x="829794" y="377283"/>
                    <a:pt x="849254" y="351337"/>
                    <a:pt x="862865" y="322286"/>
                  </a:cubicBezTo>
                  <a:cubicBezTo>
                    <a:pt x="872285" y="301750"/>
                    <a:pt x="872428" y="278157"/>
                    <a:pt x="863246" y="257516"/>
                  </a:cubicBezTo>
                  <a:close/>
                  <a:moveTo>
                    <a:pt x="438717" y="93876"/>
                  </a:moveTo>
                  <a:cubicBezTo>
                    <a:pt x="461196" y="63492"/>
                    <a:pt x="495867" y="22725"/>
                    <a:pt x="534824" y="19200"/>
                  </a:cubicBezTo>
                  <a:cubicBezTo>
                    <a:pt x="542225" y="18457"/>
                    <a:pt x="549702" y="19334"/>
                    <a:pt x="556732" y="21772"/>
                  </a:cubicBezTo>
                  <a:cubicBezTo>
                    <a:pt x="615691" y="37965"/>
                    <a:pt x="618835" y="122451"/>
                    <a:pt x="618740" y="171505"/>
                  </a:cubicBezTo>
                  <a:cubicBezTo>
                    <a:pt x="618740" y="184555"/>
                    <a:pt x="618263" y="197699"/>
                    <a:pt x="617501" y="210748"/>
                  </a:cubicBezTo>
                  <a:cubicBezTo>
                    <a:pt x="562494" y="222140"/>
                    <a:pt x="508525" y="238075"/>
                    <a:pt x="456148" y="258373"/>
                  </a:cubicBezTo>
                  <a:cubicBezTo>
                    <a:pt x="431097" y="235894"/>
                    <a:pt x="405284" y="214273"/>
                    <a:pt x="378614" y="193889"/>
                  </a:cubicBezTo>
                  <a:cubicBezTo>
                    <a:pt x="395645" y="158837"/>
                    <a:pt x="415762" y="125366"/>
                    <a:pt x="438717" y="93876"/>
                  </a:cubicBezTo>
                  <a:close/>
                  <a:moveTo>
                    <a:pt x="269553" y="516501"/>
                  </a:moveTo>
                  <a:cubicBezTo>
                    <a:pt x="287527" y="536884"/>
                    <a:pt x="306062" y="556725"/>
                    <a:pt x="325179" y="576032"/>
                  </a:cubicBezTo>
                  <a:cubicBezTo>
                    <a:pt x="339657" y="590605"/>
                    <a:pt x="354325" y="604607"/>
                    <a:pt x="369470" y="618990"/>
                  </a:cubicBezTo>
                  <a:cubicBezTo>
                    <a:pt x="330198" y="633535"/>
                    <a:pt x="290203" y="646022"/>
                    <a:pt x="249646" y="656423"/>
                  </a:cubicBezTo>
                  <a:cubicBezTo>
                    <a:pt x="252989" y="609369"/>
                    <a:pt x="259638" y="562611"/>
                    <a:pt x="269553" y="516501"/>
                  </a:cubicBezTo>
                  <a:close/>
                  <a:moveTo>
                    <a:pt x="259171" y="475353"/>
                  </a:moveTo>
                  <a:cubicBezTo>
                    <a:pt x="246474" y="459989"/>
                    <a:pt x="233996" y="444368"/>
                    <a:pt x="221738" y="428490"/>
                  </a:cubicBezTo>
                  <a:cubicBezTo>
                    <a:pt x="215927" y="420870"/>
                    <a:pt x="210117" y="413059"/>
                    <a:pt x="204402" y="405249"/>
                  </a:cubicBezTo>
                  <a:cubicBezTo>
                    <a:pt x="233358" y="386199"/>
                    <a:pt x="263200" y="368482"/>
                    <a:pt x="293937" y="352099"/>
                  </a:cubicBezTo>
                  <a:cubicBezTo>
                    <a:pt x="284983" y="379217"/>
                    <a:pt x="276859" y="406554"/>
                    <a:pt x="269553" y="434109"/>
                  </a:cubicBezTo>
                  <a:cubicBezTo>
                    <a:pt x="265838" y="447730"/>
                    <a:pt x="262409" y="461542"/>
                    <a:pt x="259171" y="475353"/>
                  </a:cubicBezTo>
                  <a:close/>
                  <a:moveTo>
                    <a:pt x="274601" y="493546"/>
                  </a:moveTo>
                  <a:cubicBezTo>
                    <a:pt x="274601" y="491259"/>
                    <a:pt x="275553" y="488878"/>
                    <a:pt x="276125" y="486592"/>
                  </a:cubicBezTo>
                  <a:cubicBezTo>
                    <a:pt x="287555" y="436719"/>
                    <a:pt x="301671" y="387494"/>
                    <a:pt x="318416" y="339145"/>
                  </a:cubicBezTo>
                  <a:cubicBezTo>
                    <a:pt x="361688" y="316819"/>
                    <a:pt x="406208" y="297007"/>
                    <a:pt x="451766" y="279805"/>
                  </a:cubicBezTo>
                  <a:cubicBezTo>
                    <a:pt x="461291" y="288377"/>
                    <a:pt x="470816" y="297045"/>
                    <a:pt x="480341" y="305808"/>
                  </a:cubicBezTo>
                  <a:cubicBezTo>
                    <a:pt x="516917" y="340288"/>
                    <a:pt x="552541" y="376102"/>
                    <a:pt x="586354" y="413535"/>
                  </a:cubicBezTo>
                  <a:cubicBezTo>
                    <a:pt x="576829" y="456589"/>
                    <a:pt x="565114" y="499260"/>
                    <a:pt x="552065" y="541742"/>
                  </a:cubicBezTo>
                  <a:cubicBezTo>
                    <a:pt x="525109" y="554886"/>
                    <a:pt x="497772" y="567269"/>
                    <a:pt x="470435" y="579080"/>
                  </a:cubicBezTo>
                  <a:cubicBezTo>
                    <a:pt x="443099" y="590891"/>
                    <a:pt x="417381" y="601368"/>
                    <a:pt x="390425" y="611560"/>
                  </a:cubicBezTo>
                  <a:lnTo>
                    <a:pt x="373661" y="596987"/>
                  </a:lnTo>
                  <a:cubicBezTo>
                    <a:pt x="339371" y="564031"/>
                    <a:pt x="305843" y="529550"/>
                    <a:pt x="274601" y="493546"/>
                  </a:cubicBezTo>
                  <a:close/>
                  <a:moveTo>
                    <a:pt x="592450" y="465447"/>
                  </a:moveTo>
                  <a:cubicBezTo>
                    <a:pt x="595403" y="454017"/>
                    <a:pt x="598261" y="442587"/>
                    <a:pt x="601023" y="431061"/>
                  </a:cubicBezTo>
                  <a:cubicBezTo>
                    <a:pt x="617720" y="450111"/>
                    <a:pt x="633855" y="469514"/>
                    <a:pt x="649410" y="489259"/>
                  </a:cubicBezTo>
                  <a:cubicBezTo>
                    <a:pt x="625026" y="503613"/>
                    <a:pt x="600166" y="517167"/>
                    <a:pt x="574829" y="529931"/>
                  </a:cubicBezTo>
                  <a:cubicBezTo>
                    <a:pt x="581049" y="508528"/>
                    <a:pt x="586926" y="487040"/>
                    <a:pt x="592450" y="465447"/>
                  </a:cubicBezTo>
                  <a:close/>
                  <a:moveTo>
                    <a:pt x="590545" y="390771"/>
                  </a:moveTo>
                  <a:cubicBezTo>
                    <a:pt x="569972" y="368482"/>
                    <a:pt x="548826" y="346765"/>
                    <a:pt x="527395" y="325525"/>
                  </a:cubicBezTo>
                  <a:cubicBezTo>
                    <a:pt x="509107" y="307522"/>
                    <a:pt x="490533" y="289710"/>
                    <a:pt x="471483" y="272375"/>
                  </a:cubicBezTo>
                  <a:cubicBezTo>
                    <a:pt x="510516" y="258211"/>
                    <a:pt x="550293" y="246191"/>
                    <a:pt x="590641" y="236371"/>
                  </a:cubicBezTo>
                  <a:cubicBezTo>
                    <a:pt x="599118" y="234275"/>
                    <a:pt x="607595" y="232370"/>
                    <a:pt x="616263" y="230465"/>
                  </a:cubicBezTo>
                  <a:cubicBezTo>
                    <a:pt x="611320" y="284424"/>
                    <a:pt x="602728" y="337974"/>
                    <a:pt x="590545" y="390771"/>
                  </a:cubicBezTo>
                  <a:close/>
                  <a:moveTo>
                    <a:pt x="370232" y="211225"/>
                  </a:moveTo>
                  <a:cubicBezTo>
                    <a:pt x="392902" y="228750"/>
                    <a:pt x="414809" y="247229"/>
                    <a:pt x="436240" y="266184"/>
                  </a:cubicBezTo>
                  <a:lnTo>
                    <a:pt x="430239" y="268565"/>
                  </a:lnTo>
                  <a:cubicBezTo>
                    <a:pt x="395378" y="282472"/>
                    <a:pt x="361059" y="297740"/>
                    <a:pt x="327274" y="314380"/>
                  </a:cubicBezTo>
                  <a:cubicBezTo>
                    <a:pt x="332990" y="298664"/>
                    <a:pt x="339085" y="283138"/>
                    <a:pt x="345372" y="267708"/>
                  </a:cubicBezTo>
                  <a:cubicBezTo>
                    <a:pt x="353182" y="248753"/>
                    <a:pt x="361374" y="229798"/>
                    <a:pt x="370232" y="211225"/>
                  </a:cubicBezTo>
                  <a:close/>
                  <a:moveTo>
                    <a:pt x="121630" y="264946"/>
                  </a:moveTo>
                  <a:cubicBezTo>
                    <a:pt x="106866" y="230465"/>
                    <a:pt x="89340" y="181697"/>
                    <a:pt x="105723" y="146169"/>
                  </a:cubicBezTo>
                  <a:cubicBezTo>
                    <a:pt x="108781" y="139339"/>
                    <a:pt x="113305" y="133262"/>
                    <a:pt x="118962" y="128357"/>
                  </a:cubicBezTo>
                  <a:cubicBezTo>
                    <a:pt x="163825" y="84161"/>
                    <a:pt x="241549" y="126928"/>
                    <a:pt x="284602" y="152455"/>
                  </a:cubicBezTo>
                  <a:cubicBezTo>
                    <a:pt x="308891" y="166895"/>
                    <a:pt x="332390" y="182640"/>
                    <a:pt x="354992" y="199604"/>
                  </a:cubicBezTo>
                  <a:cubicBezTo>
                    <a:pt x="353278" y="202938"/>
                    <a:pt x="351753" y="206176"/>
                    <a:pt x="350230" y="209129"/>
                  </a:cubicBezTo>
                  <a:cubicBezTo>
                    <a:pt x="332370" y="247410"/>
                    <a:pt x="316473" y="286577"/>
                    <a:pt x="302605" y="326477"/>
                  </a:cubicBezTo>
                  <a:cubicBezTo>
                    <a:pt x="273963" y="341146"/>
                    <a:pt x="245864" y="357024"/>
                    <a:pt x="218308" y="374102"/>
                  </a:cubicBezTo>
                  <a:cubicBezTo>
                    <a:pt x="209926" y="379150"/>
                    <a:pt x="201545" y="384389"/>
                    <a:pt x="193257" y="389628"/>
                  </a:cubicBezTo>
                  <a:cubicBezTo>
                    <a:pt x="165121" y="350661"/>
                    <a:pt x="141118" y="308875"/>
                    <a:pt x="121630" y="264946"/>
                  </a:cubicBezTo>
                  <a:close/>
                  <a:moveTo>
                    <a:pt x="128678" y="675568"/>
                  </a:moveTo>
                  <a:cubicBezTo>
                    <a:pt x="100770" y="676235"/>
                    <a:pt x="69338" y="674140"/>
                    <a:pt x="45525" y="657852"/>
                  </a:cubicBezTo>
                  <a:cubicBezTo>
                    <a:pt x="35771" y="651146"/>
                    <a:pt x="28142" y="641793"/>
                    <a:pt x="23522" y="630896"/>
                  </a:cubicBezTo>
                  <a:cubicBezTo>
                    <a:pt x="7615" y="598987"/>
                    <a:pt x="30095" y="560316"/>
                    <a:pt x="51335" y="533550"/>
                  </a:cubicBezTo>
                  <a:cubicBezTo>
                    <a:pt x="88578" y="486688"/>
                    <a:pt x="138012" y="449350"/>
                    <a:pt x="187447" y="416298"/>
                  </a:cubicBezTo>
                  <a:lnTo>
                    <a:pt x="188590" y="415536"/>
                  </a:lnTo>
                  <a:cubicBezTo>
                    <a:pt x="209098" y="444044"/>
                    <a:pt x="230881" y="471666"/>
                    <a:pt x="253932" y="498403"/>
                  </a:cubicBezTo>
                  <a:cubicBezTo>
                    <a:pt x="241873" y="551943"/>
                    <a:pt x="234005" y="606331"/>
                    <a:pt x="230405" y="661090"/>
                  </a:cubicBezTo>
                  <a:cubicBezTo>
                    <a:pt x="197087" y="669425"/>
                    <a:pt x="162996" y="674273"/>
                    <a:pt x="128678" y="675568"/>
                  </a:cubicBezTo>
                  <a:close/>
                  <a:moveTo>
                    <a:pt x="440050" y="801775"/>
                  </a:moveTo>
                  <a:cubicBezTo>
                    <a:pt x="423849" y="829673"/>
                    <a:pt x="402627" y="854343"/>
                    <a:pt x="377471" y="874546"/>
                  </a:cubicBezTo>
                  <a:cubicBezTo>
                    <a:pt x="361945" y="886071"/>
                    <a:pt x="342133" y="895405"/>
                    <a:pt x="322702" y="890833"/>
                  </a:cubicBezTo>
                  <a:cubicBezTo>
                    <a:pt x="303509" y="884728"/>
                    <a:pt x="287517" y="871269"/>
                    <a:pt x="278221" y="853400"/>
                  </a:cubicBezTo>
                  <a:cubicBezTo>
                    <a:pt x="250884" y="808537"/>
                    <a:pt x="247550" y="750530"/>
                    <a:pt x="248026" y="699381"/>
                  </a:cubicBezTo>
                  <a:cubicBezTo>
                    <a:pt x="248026" y="691761"/>
                    <a:pt x="248026" y="684236"/>
                    <a:pt x="248598" y="676711"/>
                  </a:cubicBezTo>
                  <a:cubicBezTo>
                    <a:pt x="294994" y="665072"/>
                    <a:pt x="340638" y="650622"/>
                    <a:pt x="385282" y="633468"/>
                  </a:cubicBezTo>
                  <a:cubicBezTo>
                    <a:pt x="417400" y="662652"/>
                    <a:pt x="451242" y="689884"/>
                    <a:pt x="486628" y="715002"/>
                  </a:cubicBezTo>
                  <a:cubicBezTo>
                    <a:pt x="473188" y="744996"/>
                    <a:pt x="457624" y="774000"/>
                    <a:pt x="440050" y="801775"/>
                  </a:cubicBezTo>
                  <a:close/>
                  <a:moveTo>
                    <a:pt x="494438" y="697000"/>
                  </a:moveTo>
                  <a:cubicBezTo>
                    <a:pt x="463405" y="674816"/>
                    <a:pt x="433640" y="650899"/>
                    <a:pt x="405284" y="625372"/>
                  </a:cubicBezTo>
                  <a:lnTo>
                    <a:pt x="425954" y="617275"/>
                  </a:lnTo>
                  <a:cubicBezTo>
                    <a:pt x="465577" y="601559"/>
                    <a:pt x="504820" y="584509"/>
                    <a:pt x="543396" y="566031"/>
                  </a:cubicBezTo>
                  <a:cubicBezTo>
                    <a:pt x="531966" y="601654"/>
                    <a:pt x="519270" y="636801"/>
                    <a:pt x="505296" y="671473"/>
                  </a:cubicBezTo>
                  <a:cubicBezTo>
                    <a:pt x="501772" y="680426"/>
                    <a:pt x="498153" y="688903"/>
                    <a:pt x="494438" y="697381"/>
                  </a:cubicBezTo>
                  <a:close/>
                  <a:moveTo>
                    <a:pt x="742088" y="630991"/>
                  </a:moveTo>
                  <a:cubicBezTo>
                    <a:pt x="756842" y="658176"/>
                    <a:pt x="765853" y="688094"/>
                    <a:pt x="768568" y="718907"/>
                  </a:cubicBezTo>
                  <a:cubicBezTo>
                    <a:pt x="770749" y="738357"/>
                    <a:pt x="763319" y="757655"/>
                    <a:pt x="748660" y="770628"/>
                  </a:cubicBezTo>
                  <a:cubicBezTo>
                    <a:pt x="731791" y="781762"/>
                    <a:pt x="711637" y="786830"/>
                    <a:pt x="691510" y="785010"/>
                  </a:cubicBezTo>
                  <a:cubicBezTo>
                    <a:pt x="638266" y="783010"/>
                    <a:pt x="586735" y="755769"/>
                    <a:pt x="542349" y="728623"/>
                  </a:cubicBezTo>
                  <a:cubicBezTo>
                    <a:pt x="531586" y="722050"/>
                    <a:pt x="521013" y="715192"/>
                    <a:pt x="510535" y="708144"/>
                  </a:cubicBezTo>
                  <a:cubicBezTo>
                    <a:pt x="532691" y="658109"/>
                    <a:pt x="551779" y="606769"/>
                    <a:pt x="567685" y="554410"/>
                  </a:cubicBezTo>
                  <a:cubicBezTo>
                    <a:pt x="599404" y="538599"/>
                    <a:pt x="630646" y="521835"/>
                    <a:pt x="661126" y="503833"/>
                  </a:cubicBezTo>
                  <a:lnTo>
                    <a:pt x="669413" y="514786"/>
                  </a:lnTo>
                  <a:cubicBezTo>
                    <a:pt x="697282" y="551258"/>
                    <a:pt x="721609" y="590291"/>
                    <a:pt x="742088" y="631372"/>
                  </a:cubicBezTo>
                  <a:close/>
                  <a:moveTo>
                    <a:pt x="821622" y="353909"/>
                  </a:moveTo>
                  <a:cubicBezTo>
                    <a:pt x="796362" y="383922"/>
                    <a:pt x="767253" y="410478"/>
                    <a:pt x="735039" y="432871"/>
                  </a:cubicBezTo>
                  <a:cubicBezTo>
                    <a:pt x="712751" y="449130"/>
                    <a:pt x="689767" y="464428"/>
                    <a:pt x="666079" y="478782"/>
                  </a:cubicBezTo>
                  <a:cubicBezTo>
                    <a:pt x="647029" y="454398"/>
                    <a:pt x="626931" y="430681"/>
                    <a:pt x="606357" y="407630"/>
                  </a:cubicBezTo>
                  <a:cubicBezTo>
                    <a:pt x="620216" y="348070"/>
                    <a:pt x="629760" y="287586"/>
                    <a:pt x="634932" y="226655"/>
                  </a:cubicBezTo>
                  <a:cubicBezTo>
                    <a:pt x="677289" y="217483"/>
                    <a:pt x="720886" y="215482"/>
                    <a:pt x="763900" y="220750"/>
                  </a:cubicBezTo>
                  <a:cubicBezTo>
                    <a:pt x="800286" y="226274"/>
                    <a:pt x="852102" y="245038"/>
                    <a:pt x="850959" y="289615"/>
                  </a:cubicBezTo>
                  <a:cubicBezTo>
                    <a:pt x="850673" y="313618"/>
                    <a:pt x="836100" y="336192"/>
                    <a:pt x="821622" y="354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5" name="Google Shape;295;p2"/>
            <p:cNvSpPr/>
            <p:nvPr/>
          </p:nvSpPr>
          <p:spPr>
            <a:xfrm flipH="1">
              <a:off x="17266222" y="300089"/>
              <a:ext cx="163205" cy="158333"/>
            </a:xfrm>
            <a:custGeom>
              <a:avLst/>
              <a:gdLst/>
              <a:ahLst/>
              <a:cxnLst/>
              <a:rect l="l" t="t" r="r" b="b"/>
              <a:pathLst>
                <a:path w="124584" h="120865" extrusionOk="0">
                  <a:moveTo>
                    <a:pt x="51592" y="873"/>
                  </a:moveTo>
                  <a:cubicBezTo>
                    <a:pt x="-26609" y="6302"/>
                    <a:pt x="-15083" y="135842"/>
                    <a:pt x="73404" y="118982"/>
                  </a:cubicBezTo>
                  <a:cubicBezTo>
                    <a:pt x="150366" y="104409"/>
                    <a:pt x="136555" y="-13701"/>
                    <a:pt x="51592" y="87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6" name="Google Shape;296;p2"/>
            <p:cNvSpPr/>
            <p:nvPr/>
          </p:nvSpPr>
          <p:spPr>
            <a:xfrm flipH="1">
              <a:off x="17776581" y="864485"/>
              <a:ext cx="163205" cy="158333"/>
            </a:xfrm>
            <a:custGeom>
              <a:avLst/>
              <a:gdLst/>
              <a:ahLst/>
              <a:cxnLst/>
              <a:rect l="l" t="t" r="r" b="b"/>
              <a:pathLst>
                <a:path w="124584" h="120865" extrusionOk="0">
                  <a:moveTo>
                    <a:pt x="51553" y="872"/>
                  </a:moveTo>
                  <a:cubicBezTo>
                    <a:pt x="-26552" y="6302"/>
                    <a:pt x="-15122" y="135842"/>
                    <a:pt x="73365" y="118982"/>
                  </a:cubicBezTo>
                  <a:cubicBezTo>
                    <a:pt x="150422" y="104409"/>
                    <a:pt x="136516" y="-13701"/>
                    <a:pt x="51553" y="87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7" name="Google Shape;297;p2"/>
            <p:cNvSpPr/>
            <p:nvPr/>
          </p:nvSpPr>
          <p:spPr>
            <a:xfrm flipH="1">
              <a:off x="16851416" y="1022684"/>
              <a:ext cx="163205" cy="158333"/>
            </a:xfrm>
            <a:custGeom>
              <a:avLst/>
              <a:gdLst/>
              <a:ahLst/>
              <a:cxnLst/>
              <a:rect l="l" t="t" r="r" b="b"/>
              <a:pathLst>
                <a:path w="124584" h="120865" extrusionOk="0">
                  <a:moveTo>
                    <a:pt x="51592" y="872"/>
                  </a:moveTo>
                  <a:cubicBezTo>
                    <a:pt x="-26609" y="6302"/>
                    <a:pt x="-15083" y="135842"/>
                    <a:pt x="73404" y="118982"/>
                  </a:cubicBezTo>
                  <a:cubicBezTo>
                    <a:pt x="150366" y="104409"/>
                    <a:pt x="136555" y="-13701"/>
                    <a:pt x="51592" y="87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298" name="Google Shape;298;p2"/>
          <p:cNvSpPr/>
          <p:nvPr/>
        </p:nvSpPr>
        <p:spPr>
          <a:xfrm rot="10800000" flipH="1">
            <a:off x="1074519" y="3314550"/>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299" name="Google Shape;299;p2"/>
          <p:cNvSpPr/>
          <p:nvPr/>
        </p:nvSpPr>
        <p:spPr>
          <a:xfrm rot="10800000" flipH="1">
            <a:off x="752255" y="4272173"/>
            <a:ext cx="77018" cy="76650"/>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0" name="Google Shape;300;p2"/>
          <p:cNvSpPr/>
          <p:nvPr/>
        </p:nvSpPr>
        <p:spPr>
          <a:xfrm rot="10800000" flipH="1">
            <a:off x="175354" y="4013429"/>
            <a:ext cx="103782" cy="103286"/>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1" name="Google Shape;301;p2"/>
          <p:cNvSpPr/>
          <p:nvPr/>
        </p:nvSpPr>
        <p:spPr>
          <a:xfrm rot="10800000" flipH="1">
            <a:off x="927318" y="5006671"/>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2" name="Google Shape;302;p2"/>
          <p:cNvSpPr/>
          <p:nvPr/>
        </p:nvSpPr>
        <p:spPr>
          <a:xfrm rot="10800000" flipH="1">
            <a:off x="89581" y="2658248"/>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3" name="Google Shape;303;p2"/>
          <p:cNvSpPr/>
          <p:nvPr/>
        </p:nvSpPr>
        <p:spPr>
          <a:xfrm>
            <a:off x="1135515" y="4581332"/>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4" name="Google Shape;304;p2"/>
          <p:cNvSpPr/>
          <p:nvPr/>
        </p:nvSpPr>
        <p:spPr>
          <a:xfrm>
            <a:off x="1102237" y="1071395"/>
            <a:ext cx="104055" cy="115645"/>
          </a:xfrm>
          <a:custGeom>
            <a:avLst/>
            <a:gdLst/>
            <a:ahLst/>
            <a:cxnLst/>
            <a:rect l="l" t="t" r="r" b="b"/>
            <a:pathLst>
              <a:path w="151352" h="168211" extrusionOk="0">
                <a:moveTo>
                  <a:pt x="-31" y="142857"/>
                </a:moveTo>
                <a:cubicBezTo>
                  <a:pt x="20066" y="135713"/>
                  <a:pt x="41879" y="127902"/>
                  <a:pt x="63691" y="119425"/>
                </a:cubicBezTo>
                <a:cubicBezTo>
                  <a:pt x="77407" y="136475"/>
                  <a:pt x="91028" y="153048"/>
                  <a:pt x="103696" y="168193"/>
                </a:cubicBezTo>
                <a:cubicBezTo>
                  <a:pt x="102553" y="148286"/>
                  <a:pt x="101505" y="126664"/>
                  <a:pt x="100267" y="104661"/>
                </a:cubicBezTo>
                <a:cubicBezTo>
                  <a:pt x="118174" y="97041"/>
                  <a:pt x="135509" y="89040"/>
                  <a:pt x="151321" y="80563"/>
                </a:cubicBezTo>
                <a:cubicBezTo>
                  <a:pt x="134747" y="75705"/>
                  <a:pt x="116459" y="71038"/>
                  <a:pt x="97695" y="65609"/>
                </a:cubicBezTo>
                <a:cubicBezTo>
                  <a:pt x="95981" y="42844"/>
                  <a:pt x="93885" y="20460"/>
                  <a:pt x="91028" y="-18"/>
                </a:cubicBezTo>
                <a:cubicBezTo>
                  <a:pt x="79216" y="16650"/>
                  <a:pt x="66834" y="35129"/>
                  <a:pt x="54547" y="54179"/>
                </a:cubicBezTo>
                <a:cubicBezTo>
                  <a:pt x="37021" y="49607"/>
                  <a:pt x="19971" y="45225"/>
                  <a:pt x="4255" y="41320"/>
                </a:cubicBezTo>
                <a:cubicBezTo>
                  <a:pt x="14828" y="58084"/>
                  <a:pt x="23305" y="72181"/>
                  <a:pt x="34640" y="88945"/>
                </a:cubicBezTo>
                <a:cubicBezTo>
                  <a:pt x="21971" y="109138"/>
                  <a:pt x="10827" y="124283"/>
                  <a:pt x="-31" y="142857"/>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nvGrpSpPr>
          <p:cNvPr id="305" name="Google Shape;305;p2"/>
          <p:cNvGrpSpPr/>
          <p:nvPr/>
        </p:nvGrpSpPr>
        <p:grpSpPr>
          <a:xfrm flipH="1">
            <a:off x="7903915" y="619901"/>
            <a:ext cx="1054587" cy="3261428"/>
            <a:chOff x="5819775" y="2770478"/>
            <a:chExt cx="1478565" cy="4572629"/>
          </a:xfrm>
        </p:grpSpPr>
        <p:sp>
          <p:nvSpPr>
            <p:cNvPr id="306" name="Google Shape;306;p2"/>
            <p:cNvSpPr/>
            <p:nvPr/>
          </p:nvSpPr>
          <p:spPr>
            <a:xfrm>
              <a:off x="6018847" y="5679566"/>
              <a:ext cx="232314" cy="253269"/>
            </a:xfrm>
            <a:custGeom>
              <a:avLst/>
              <a:gdLst/>
              <a:ahLst/>
              <a:cxnLst/>
              <a:rect l="l" t="t" r="r" b="b"/>
              <a:pathLst>
                <a:path w="232314" h="253269" extrusionOk="0">
                  <a:moveTo>
                    <a:pt x="175991" y="129617"/>
                  </a:moveTo>
                  <a:cubicBezTo>
                    <a:pt x="192088" y="103804"/>
                    <a:pt x="203708" y="81992"/>
                    <a:pt x="218377" y="55988"/>
                  </a:cubicBezTo>
                  <a:lnTo>
                    <a:pt x="143701" y="78849"/>
                  </a:lnTo>
                  <a:cubicBezTo>
                    <a:pt x="123889" y="51131"/>
                    <a:pt x="103982" y="24175"/>
                    <a:pt x="85122" y="-18"/>
                  </a:cubicBezTo>
                  <a:cubicBezTo>
                    <a:pt x="82169" y="30938"/>
                    <a:pt x="80550" y="64656"/>
                    <a:pt x="79598" y="99137"/>
                  </a:cubicBezTo>
                  <a:cubicBezTo>
                    <a:pt x="51785" y="107995"/>
                    <a:pt x="24638" y="116949"/>
                    <a:pt x="-31" y="125330"/>
                  </a:cubicBezTo>
                  <a:cubicBezTo>
                    <a:pt x="24353" y="136951"/>
                    <a:pt x="51023" y="147809"/>
                    <a:pt x="78455" y="158001"/>
                  </a:cubicBezTo>
                  <a:cubicBezTo>
                    <a:pt x="78455" y="191243"/>
                    <a:pt x="78455" y="223819"/>
                    <a:pt x="77693" y="253251"/>
                  </a:cubicBezTo>
                  <a:cubicBezTo>
                    <a:pt x="95695" y="229629"/>
                    <a:pt x="115126" y="203817"/>
                    <a:pt x="134843" y="177051"/>
                  </a:cubicBezTo>
                  <a:cubicBezTo>
                    <a:pt x="168275" y="188195"/>
                    <a:pt x="201518" y="198387"/>
                    <a:pt x="232283" y="207722"/>
                  </a:cubicBezTo>
                  <a:cubicBezTo>
                    <a:pt x="214281" y="181242"/>
                    <a:pt x="196850" y="159240"/>
                    <a:pt x="175991" y="1296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7" name="Google Shape;307;p2"/>
            <p:cNvSpPr/>
            <p:nvPr/>
          </p:nvSpPr>
          <p:spPr>
            <a:xfrm>
              <a:off x="6304692" y="4380737"/>
              <a:ext cx="184308" cy="202787"/>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8" name="Google Shape;308;p2"/>
            <p:cNvSpPr/>
            <p:nvPr/>
          </p:nvSpPr>
          <p:spPr>
            <a:xfrm>
              <a:off x="5819775" y="3112197"/>
              <a:ext cx="150685" cy="166306"/>
            </a:xfrm>
            <a:custGeom>
              <a:avLst/>
              <a:gdLst/>
              <a:ahLst/>
              <a:cxnLst/>
              <a:rect l="l" t="t" r="r" b="b"/>
              <a:pathLst>
                <a:path w="150685" h="166306" extrusionOk="0">
                  <a:moveTo>
                    <a:pt x="33306" y="166288"/>
                  </a:moveTo>
                  <a:cubicBezTo>
                    <a:pt x="49403" y="152286"/>
                    <a:pt x="66739" y="137046"/>
                    <a:pt x="83979" y="121140"/>
                  </a:cubicBezTo>
                  <a:cubicBezTo>
                    <a:pt x="103029" y="131998"/>
                    <a:pt x="122079" y="142380"/>
                    <a:pt x="139129" y="151810"/>
                  </a:cubicBezTo>
                  <a:cubicBezTo>
                    <a:pt x="130747" y="133713"/>
                    <a:pt x="121793" y="113710"/>
                    <a:pt x="112554" y="93993"/>
                  </a:cubicBezTo>
                  <a:cubicBezTo>
                    <a:pt x="126365" y="80373"/>
                    <a:pt x="139605" y="66466"/>
                    <a:pt x="150654" y="52845"/>
                  </a:cubicBezTo>
                  <a:cubicBezTo>
                    <a:pt x="133509" y="54465"/>
                    <a:pt x="114650" y="56370"/>
                    <a:pt x="95314" y="58560"/>
                  </a:cubicBezTo>
                  <a:cubicBezTo>
                    <a:pt x="85789" y="37986"/>
                    <a:pt x="75216" y="17984"/>
                    <a:pt x="65024" y="-18"/>
                  </a:cubicBezTo>
                  <a:cubicBezTo>
                    <a:pt x="60167" y="19889"/>
                    <a:pt x="55499" y="41606"/>
                    <a:pt x="51023" y="63799"/>
                  </a:cubicBezTo>
                  <a:lnTo>
                    <a:pt x="-31" y="69895"/>
                  </a:lnTo>
                  <a:cubicBezTo>
                    <a:pt x="15875" y="81611"/>
                    <a:pt x="28544" y="91707"/>
                    <a:pt x="45689" y="102947"/>
                  </a:cubicBezTo>
                  <a:cubicBezTo>
                    <a:pt x="41307" y="127045"/>
                    <a:pt x="36545" y="145047"/>
                    <a:pt x="33306" y="1662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09" name="Google Shape;309;p2"/>
            <p:cNvSpPr/>
            <p:nvPr/>
          </p:nvSpPr>
          <p:spPr>
            <a:xfrm>
              <a:off x="7146988" y="7174896"/>
              <a:ext cx="151352" cy="168211"/>
            </a:xfrm>
            <a:custGeom>
              <a:avLst/>
              <a:gdLst/>
              <a:ahLst/>
              <a:cxnLst/>
              <a:rect l="l" t="t" r="r" b="b"/>
              <a:pathLst>
                <a:path w="151352" h="168211" extrusionOk="0">
                  <a:moveTo>
                    <a:pt x="-31" y="142857"/>
                  </a:moveTo>
                  <a:cubicBezTo>
                    <a:pt x="20066" y="135713"/>
                    <a:pt x="41879" y="127902"/>
                    <a:pt x="63691" y="119425"/>
                  </a:cubicBezTo>
                  <a:cubicBezTo>
                    <a:pt x="77407" y="136475"/>
                    <a:pt x="91028" y="153048"/>
                    <a:pt x="103696" y="168193"/>
                  </a:cubicBezTo>
                  <a:cubicBezTo>
                    <a:pt x="102553" y="148286"/>
                    <a:pt x="101505" y="126664"/>
                    <a:pt x="100267" y="104661"/>
                  </a:cubicBezTo>
                  <a:cubicBezTo>
                    <a:pt x="118174" y="97041"/>
                    <a:pt x="135509" y="89040"/>
                    <a:pt x="151321" y="80563"/>
                  </a:cubicBezTo>
                  <a:cubicBezTo>
                    <a:pt x="134747" y="75705"/>
                    <a:pt x="116459" y="71038"/>
                    <a:pt x="97695" y="65609"/>
                  </a:cubicBezTo>
                  <a:cubicBezTo>
                    <a:pt x="95981" y="42844"/>
                    <a:pt x="93885" y="20460"/>
                    <a:pt x="91028" y="-18"/>
                  </a:cubicBezTo>
                  <a:cubicBezTo>
                    <a:pt x="79216" y="16650"/>
                    <a:pt x="66834" y="35129"/>
                    <a:pt x="54547" y="54179"/>
                  </a:cubicBezTo>
                  <a:cubicBezTo>
                    <a:pt x="37021" y="49607"/>
                    <a:pt x="19971" y="45225"/>
                    <a:pt x="4255" y="41320"/>
                  </a:cubicBezTo>
                  <a:cubicBezTo>
                    <a:pt x="14828" y="58084"/>
                    <a:pt x="23305" y="72181"/>
                    <a:pt x="34640" y="88945"/>
                  </a:cubicBezTo>
                  <a:cubicBezTo>
                    <a:pt x="21971" y="109138"/>
                    <a:pt x="10827" y="124283"/>
                    <a:pt x="-31" y="1428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10" name="Google Shape;310;p2"/>
            <p:cNvSpPr/>
            <p:nvPr/>
          </p:nvSpPr>
          <p:spPr>
            <a:xfrm>
              <a:off x="6988794" y="2770478"/>
              <a:ext cx="232219" cy="253365"/>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311" name="Google Shape;311;p2"/>
          <p:cNvGrpSpPr/>
          <p:nvPr/>
        </p:nvGrpSpPr>
        <p:grpSpPr>
          <a:xfrm flipH="1">
            <a:off x="8179808" y="771937"/>
            <a:ext cx="757687" cy="2486740"/>
            <a:chOff x="5734431" y="3000731"/>
            <a:chExt cx="1070255" cy="3512593"/>
          </a:xfrm>
        </p:grpSpPr>
        <p:sp>
          <p:nvSpPr>
            <p:cNvPr id="312" name="Google Shape;312;p2"/>
            <p:cNvSpPr/>
            <p:nvPr/>
          </p:nvSpPr>
          <p:spPr>
            <a:xfrm flipH="1">
              <a:off x="5793541" y="4285092"/>
              <a:ext cx="255243" cy="241305"/>
            </a:xfrm>
            <a:custGeom>
              <a:avLst/>
              <a:gdLst/>
              <a:ahLst/>
              <a:cxnLst/>
              <a:rect l="l" t="t" r="r" b="b"/>
              <a:pathLst>
                <a:path w="255243" h="241305" extrusionOk="0">
                  <a:moveTo>
                    <a:pt x="255195" y="108768"/>
                  </a:moveTo>
                  <a:cubicBezTo>
                    <a:pt x="255195" y="134866"/>
                    <a:pt x="249797" y="154678"/>
                    <a:pt x="239002" y="168204"/>
                  </a:cubicBezTo>
                  <a:cubicBezTo>
                    <a:pt x="227187" y="182101"/>
                    <a:pt x="209597" y="189730"/>
                    <a:pt x="191377" y="188873"/>
                  </a:cubicBezTo>
                  <a:cubicBezTo>
                    <a:pt x="184325" y="189206"/>
                    <a:pt x="177258" y="188692"/>
                    <a:pt x="170327" y="187349"/>
                  </a:cubicBezTo>
                  <a:cubicBezTo>
                    <a:pt x="165104" y="186292"/>
                    <a:pt x="160022" y="184625"/>
                    <a:pt x="155182" y="182396"/>
                  </a:cubicBezTo>
                  <a:cubicBezTo>
                    <a:pt x="151679" y="180805"/>
                    <a:pt x="148461" y="178653"/>
                    <a:pt x="145657" y="176014"/>
                  </a:cubicBezTo>
                  <a:cubicBezTo>
                    <a:pt x="143813" y="174214"/>
                    <a:pt x="142382" y="172042"/>
                    <a:pt x="141466" y="169633"/>
                  </a:cubicBezTo>
                  <a:cubicBezTo>
                    <a:pt x="138974" y="174005"/>
                    <a:pt x="135033" y="177376"/>
                    <a:pt x="130322" y="179158"/>
                  </a:cubicBezTo>
                  <a:cubicBezTo>
                    <a:pt x="126031" y="180643"/>
                    <a:pt x="121526" y="181415"/>
                    <a:pt x="116987" y="181443"/>
                  </a:cubicBezTo>
                  <a:cubicBezTo>
                    <a:pt x="110529" y="181453"/>
                    <a:pt x="104107" y="180491"/>
                    <a:pt x="97937" y="178586"/>
                  </a:cubicBezTo>
                  <a:cubicBezTo>
                    <a:pt x="92088" y="176814"/>
                    <a:pt x="86693" y="173785"/>
                    <a:pt x="82125" y="169728"/>
                  </a:cubicBezTo>
                  <a:cubicBezTo>
                    <a:pt x="77458" y="165470"/>
                    <a:pt x="73783" y="160231"/>
                    <a:pt x="71362" y="154392"/>
                  </a:cubicBezTo>
                  <a:cubicBezTo>
                    <a:pt x="68546" y="147411"/>
                    <a:pt x="67183" y="139924"/>
                    <a:pt x="67362" y="132390"/>
                  </a:cubicBezTo>
                  <a:cubicBezTo>
                    <a:pt x="67244" y="125437"/>
                    <a:pt x="68541" y="118540"/>
                    <a:pt x="71172" y="112101"/>
                  </a:cubicBezTo>
                  <a:cubicBezTo>
                    <a:pt x="73486" y="106520"/>
                    <a:pt x="77074" y="101567"/>
                    <a:pt x="81649" y="97623"/>
                  </a:cubicBezTo>
                  <a:cubicBezTo>
                    <a:pt x="86314" y="93652"/>
                    <a:pt x="91721" y="90642"/>
                    <a:pt x="97556" y="88765"/>
                  </a:cubicBezTo>
                  <a:cubicBezTo>
                    <a:pt x="103937" y="86775"/>
                    <a:pt x="110587" y="85774"/>
                    <a:pt x="117273" y="85813"/>
                  </a:cubicBezTo>
                  <a:cubicBezTo>
                    <a:pt x="122699" y="85841"/>
                    <a:pt x="128034" y="87213"/>
                    <a:pt x="132798" y="89813"/>
                  </a:cubicBezTo>
                  <a:cubicBezTo>
                    <a:pt x="138245" y="92928"/>
                    <a:pt x="142551" y="97700"/>
                    <a:pt x="145086" y="103434"/>
                  </a:cubicBezTo>
                  <a:lnTo>
                    <a:pt x="145086" y="82574"/>
                  </a:lnTo>
                  <a:lnTo>
                    <a:pt x="188329" y="82574"/>
                  </a:lnTo>
                  <a:lnTo>
                    <a:pt x="187091" y="156488"/>
                  </a:lnTo>
                  <a:lnTo>
                    <a:pt x="192425" y="155726"/>
                  </a:lnTo>
                  <a:cubicBezTo>
                    <a:pt x="194792" y="154983"/>
                    <a:pt x="196774" y="153335"/>
                    <a:pt x="197949" y="151154"/>
                  </a:cubicBezTo>
                  <a:cubicBezTo>
                    <a:pt x="199699" y="148192"/>
                    <a:pt x="200984" y="144982"/>
                    <a:pt x="201759" y="141629"/>
                  </a:cubicBezTo>
                  <a:cubicBezTo>
                    <a:pt x="203064" y="135657"/>
                    <a:pt x="203640" y="129551"/>
                    <a:pt x="203474" y="123436"/>
                  </a:cubicBezTo>
                  <a:cubicBezTo>
                    <a:pt x="203737" y="112835"/>
                    <a:pt x="201924" y="102291"/>
                    <a:pt x="198140" y="92385"/>
                  </a:cubicBezTo>
                  <a:cubicBezTo>
                    <a:pt x="194911" y="84174"/>
                    <a:pt x="189631" y="76926"/>
                    <a:pt x="182805" y="71334"/>
                  </a:cubicBezTo>
                  <a:cubicBezTo>
                    <a:pt x="175625" y="65591"/>
                    <a:pt x="167266" y="61486"/>
                    <a:pt x="158325" y="59333"/>
                  </a:cubicBezTo>
                  <a:cubicBezTo>
                    <a:pt x="147573" y="56704"/>
                    <a:pt x="136533" y="55428"/>
                    <a:pt x="125464" y="55523"/>
                  </a:cubicBezTo>
                  <a:cubicBezTo>
                    <a:pt x="113098" y="55466"/>
                    <a:pt x="100870" y="58133"/>
                    <a:pt x="89650" y="63334"/>
                  </a:cubicBezTo>
                  <a:cubicBezTo>
                    <a:pt x="84973" y="65639"/>
                    <a:pt x="80565" y="68448"/>
                    <a:pt x="76506" y="71716"/>
                  </a:cubicBezTo>
                  <a:cubicBezTo>
                    <a:pt x="72031" y="75326"/>
                    <a:pt x="68170" y="79631"/>
                    <a:pt x="65076" y="84479"/>
                  </a:cubicBezTo>
                  <a:cubicBezTo>
                    <a:pt x="61480" y="90137"/>
                    <a:pt x="58751" y="96300"/>
                    <a:pt x="56979" y="102767"/>
                  </a:cubicBezTo>
                  <a:cubicBezTo>
                    <a:pt x="54788" y="110835"/>
                    <a:pt x="53761" y="119179"/>
                    <a:pt x="53931" y="127532"/>
                  </a:cubicBezTo>
                  <a:cubicBezTo>
                    <a:pt x="53730" y="137533"/>
                    <a:pt x="54982" y="147515"/>
                    <a:pt x="57646" y="157155"/>
                  </a:cubicBezTo>
                  <a:cubicBezTo>
                    <a:pt x="59723" y="164441"/>
                    <a:pt x="62937" y="171357"/>
                    <a:pt x="67171" y="177634"/>
                  </a:cubicBezTo>
                  <a:cubicBezTo>
                    <a:pt x="70932" y="182863"/>
                    <a:pt x="75691" y="187301"/>
                    <a:pt x="81173" y="190683"/>
                  </a:cubicBezTo>
                  <a:cubicBezTo>
                    <a:pt x="86262" y="193826"/>
                    <a:pt x="91737" y="196283"/>
                    <a:pt x="97461" y="198017"/>
                  </a:cubicBezTo>
                  <a:cubicBezTo>
                    <a:pt x="111828" y="201713"/>
                    <a:pt x="126857" y="202046"/>
                    <a:pt x="141371" y="198969"/>
                  </a:cubicBezTo>
                  <a:lnTo>
                    <a:pt x="141371" y="237831"/>
                  </a:lnTo>
                  <a:cubicBezTo>
                    <a:pt x="123255" y="241889"/>
                    <a:pt x="104522" y="242375"/>
                    <a:pt x="86221" y="239260"/>
                  </a:cubicBezTo>
                  <a:cubicBezTo>
                    <a:pt x="69944" y="236536"/>
                    <a:pt x="54540" y="230011"/>
                    <a:pt x="41263" y="220210"/>
                  </a:cubicBezTo>
                  <a:cubicBezTo>
                    <a:pt x="28266" y="210447"/>
                    <a:pt x="17892" y="197626"/>
                    <a:pt x="11069" y="182872"/>
                  </a:cubicBezTo>
                  <a:cubicBezTo>
                    <a:pt x="3373" y="166032"/>
                    <a:pt x="-405" y="147668"/>
                    <a:pt x="20" y="129151"/>
                  </a:cubicBezTo>
                  <a:cubicBezTo>
                    <a:pt x="-384" y="111701"/>
                    <a:pt x="2292" y="94328"/>
                    <a:pt x="7926" y="77812"/>
                  </a:cubicBezTo>
                  <a:cubicBezTo>
                    <a:pt x="12583" y="64819"/>
                    <a:pt x="19554" y="52789"/>
                    <a:pt x="28500" y="42283"/>
                  </a:cubicBezTo>
                  <a:cubicBezTo>
                    <a:pt x="36404" y="33139"/>
                    <a:pt x="45890" y="25491"/>
                    <a:pt x="56503" y="19709"/>
                  </a:cubicBezTo>
                  <a:cubicBezTo>
                    <a:pt x="66132" y="14299"/>
                    <a:pt x="76320" y="9955"/>
                    <a:pt x="86888" y="6755"/>
                  </a:cubicBezTo>
                  <a:cubicBezTo>
                    <a:pt x="96225" y="4050"/>
                    <a:pt x="105790" y="2202"/>
                    <a:pt x="115463" y="1230"/>
                  </a:cubicBezTo>
                  <a:cubicBezTo>
                    <a:pt x="124035" y="373"/>
                    <a:pt x="130893" y="-8"/>
                    <a:pt x="135942" y="-8"/>
                  </a:cubicBezTo>
                  <a:cubicBezTo>
                    <a:pt x="152904" y="-255"/>
                    <a:pt x="169764" y="2650"/>
                    <a:pt x="185662" y="8565"/>
                  </a:cubicBezTo>
                  <a:cubicBezTo>
                    <a:pt x="199796" y="13718"/>
                    <a:pt x="212752" y="21652"/>
                    <a:pt x="223762" y="31901"/>
                  </a:cubicBezTo>
                  <a:cubicBezTo>
                    <a:pt x="234086" y="41607"/>
                    <a:pt x="242235" y="53389"/>
                    <a:pt x="247670" y="66477"/>
                  </a:cubicBezTo>
                  <a:cubicBezTo>
                    <a:pt x="252970" y="79936"/>
                    <a:pt x="255528" y="94309"/>
                    <a:pt x="255195" y="108768"/>
                  </a:cubicBezTo>
                  <a:close/>
                  <a:moveTo>
                    <a:pt x="111748" y="130580"/>
                  </a:moveTo>
                  <a:cubicBezTo>
                    <a:pt x="111539" y="135095"/>
                    <a:pt x="112665" y="139562"/>
                    <a:pt x="114987" y="143439"/>
                  </a:cubicBezTo>
                  <a:cubicBezTo>
                    <a:pt x="116992" y="146753"/>
                    <a:pt x="120638" y="148725"/>
                    <a:pt x="124512" y="148582"/>
                  </a:cubicBezTo>
                  <a:cubicBezTo>
                    <a:pt x="128793" y="148677"/>
                    <a:pt x="132875" y="146772"/>
                    <a:pt x="135561" y="143439"/>
                  </a:cubicBezTo>
                  <a:cubicBezTo>
                    <a:pt x="138897" y="139981"/>
                    <a:pt x="140802" y="135390"/>
                    <a:pt x="140895" y="130580"/>
                  </a:cubicBezTo>
                  <a:cubicBezTo>
                    <a:pt x="141210" y="126560"/>
                    <a:pt x="139537" y="122646"/>
                    <a:pt x="136418" y="120102"/>
                  </a:cubicBezTo>
                  <a:cubicBezTo>
                    <a:pt x="133239" y="117721"/>
                    <a:pt x="129337" y="116512"/>
                    <a:pt x="125369" y="116673"/>
                  </a:cubicBezTo>
                  <a:cubicBezTo>
                    <a:pt x="116130" y="116483"/>
                    <a:pt x="111748" y="121055"/>
                    <a:pt x="111748" y="13058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13" name="Google Shape;313;p2"/>
            <p:cNvSpPr/>
            <p:nvPr/>
          </p:nvSpPr>
          <p:spPr>
            <a:xfrm flipH="1">
              <a:off x="6597799" y="3000731"/>
              <a:ext cx="206887" cy="311945"/>
            </a:xfrm>
            <a:custGeom>
              <a:avLst/>
              <a:gdLst/>
              <a:ahLst/>
              <a:cxnLst/>
              <a:rect l="l" t="t" r="r" b="b"/>
              <a:pathLst>
                <a:path w="206887" h="311945" extrusionOk="0">
                  <a:moveTo>
                    <a:pt x="84540" y="279370"/>
                  </a:moveTo>
                  <a:cubicBezTo>
                    <a:pt x="83206" y="284989"/>
                    <a:pt x="80673" y="290253"/>
                    <a:pt x="77110" y="294801"/>
                  </a:cubicBezTo>
                  <a:cubicBezTo>
                    <a:pt x="73748" y="299200"/>
                    <a:pt x="69576" y="302918"/>
                    <a:pt x="64823" y="305755"/>
                  </a:cubicBezTo>
                  <a:cubicBezTo>
                    <a:pt x="60070" y="308564"/>
                    <a:pt x="54841" y="310469"/>
                    <a:pt x="49393" y="311374"/>
                  </a:cubicBezTo>
                  <a:cubicBezTo>
                    <a:pt x="43783" y="312308"/>
                    <a:pt x="38039" y="312048"/>
                    <a:pt x="32533" y="310612"/>
                  </a:cubicBezTo>
                  <a:cubicBezTo>
                    <a:pt x="26933" y="309268"/>
                    <a:pt x="21675" y="306771"/>
                    <a:pt x="17103" y="303278"/>
                  </a:cubicBezTo>
                  <a:cubicBezTo>
                    <a:pt x="12722" y="299900"/>
                    <a:pt x="9007" y="295732"/>
                    <a:pt x="6149" y="290991"/>
                  </a:cubicBezTo>
                  <a:cubicBezTo>
                    <a:pt x="3301" y="286258"/>
                    <a:pt x="1387" y="281018"/>
                    <a:pt x="529" y="275560"/>
                  </a:cubicBezTo>
                  <a:cubicBezTo>
                    <a:pt x="-404" y="269885"/>
                    <a:pt x="-147" y="264079"/>
                    <a:pt x="1291" y="258511"/>
                  </a:cubicBezTo>
                  <a:cubicBezTo>
                    <a:pt x="2673" y="252926"/>
                    <a:pt x="5168" y="247678"/>
                    <a:pt x="8626" y="243080"/>
                  </a:cubicBezTo>
                  <a:cubicBezTo>
                    <a:pt x="11931" y="238575"/>
                    <a:pt x="16112" y="234785"/>
                    <a:pt x="20913" y="231936"/>
                  </a:cubicBezTo>
                  <a:cubicBezTo>
                    <a:pt x="25637" y="229056"/>
                    <a:pt x="30876" y="227116"/>
                    <a:pt x="36344" y="226221"/>
                  </a:cubicBezTo>
                  <a:cubicBezTo>
                    <a:pt x="42001" y="225151"/>
                    <a:pt x="47831" y="225379"/>
                    <a:pt x="53393" y="226888"/>
                  </a:cubicBezTo>
                  <a:cubicBezTo>
                    <a:pt x="58937" y="228213"/>
                    <a:pt x="64137" y="230714"/>
                    <a:pt x="68633" y="234222"/>
                  </a:cubicBezTo>
                  <a:cubicBezTo>
                    <a:pt x="72996" y="237658"/>
                    <a:pt x="76710" y="241851"/>
                    <a:pt x="79587" y="246604"/>
                  </a:cubicBezTo>
                  <a:cubicBezTo>
                    <a:pt x="82445" y="251446"/>
                    <a:pt x="84378" y="256774"/>
                    <a:pt x="85302" y="262321"/>
                  </a:cubicBezTo>
                  <a:cubicBezTo>
                    <a:pt x="86235" y="267995"/>
                    <a:pt x="85978" y="273802"/>
                    <a:pt x="84540" y="279370"/>
                  </a:cubicBezTo>
                  <a:close/>
                  <a:moveTo>
                    <a:pt x="87683" y="224602"/>
                  </a:moveTo>
                  <a:lnTo>
                    <a:pt x="21008" y="207838"/>
                  </a:lnTo>
                  <a:cubicBezTo>
                    <a:pt x="22808" y="195807"/>
                    <a:pt x="26504" y="184137"/>
                    <a:pt x="31962" y="173262"/>
                  </a:cubicBezTo>
                  <a:cubicBezTo>
                    <a:pt x="36077" y="165373"/>
                    <a:pt x="41525" y="158252"/>
                    <a:pt x="48059" y="152212"/>
                  </a:cubicBezTo>
                  <a:cubicBezTo>
                    <a:pt x="53393" y="147256"/>
                    <a:pt x="59594" y="143317"/>
                    <a:pt x="66347" y="140591"/>
                  </a:cubicBezTo>
                  <a:cubicBezTo>
                    <a:pt x="72281" y="138145"/>
                    <a:pt x="78358" y="136046"/>
                    <a:pt x="84540" y="134305"/>
                  </a:cubicBezTo>
                  <a:cubicBezTo>
                    <a:pt x="89798" y="132950"/>
                    <a:pt x="94979" y="131329"/>
                    <a:pt x="100066" y="129447"/>
                  </a:cubicBezTo>
                  <a:cubicBezTo>
                    <a:pt x="104323" y="128027"/>
                    <a:pt x="108010" y="125249"/>
                    <a:pt x="110543" y="121541"/>
                  </a:cubicBezTo>
                  <a:cubicBezTo>
                    <a:pt x="112172" y="119166"/>
                    <a:pt x="113153" y="116409"/>
                    <a:pt x="113401" y="113540"/>
                  </a:cubicBezTo>
                  <a:cubicBezTo>
                    <a:pt x="113677" y="110248"/>
                    <a:pt x="113020" y="106945"/>
                    <a:pt x="111496" y="104015"/>
                  </a:cubicBezTo>
                  <a:cubicBezTo>
                    <a:pt x="109457" y="100188"/>
                    <a:pt x="106514" y="96918"/>
                    <a:pt x="102923" y="94490"/>
                  </a:cubicBezTo>
                  <a:cubicBezTo>
                    <a:pt x="97818" y="90947"/>
                    <a:pt x="92046" y="88454"/>
                    <a:pt x="85969" y="87156"/>
                  </a:cubicBezTo>
                  <a:cubicBezTo>
                    <a:pt x="80254" y="85820"/>
                    <a:pt x="74463" y="84834"/>
                    <a:pt x="68633" y="84203"/>
                  </a:cubicBezTo>
                  <a:cubicBezTo>
                    <a:pt x="61489" y="83419"/>
                    <a:pt x="54298" y="83038"/>
                    <a:pt x="47107" y="83060"/>
                  </a:cubicBezTo>
                  <a:cubicBezTo>
                    <a:pt x="39534" y="83077"/>
                    <a:pt x="31962" y="83522"/>
                    <a:pt x="24437" y="84394"/>
                  </a:cubicBezTo>
                  <a:cubicBezTo>
                    <a:pt x="17341" y="85088"/>
                    <a:pt x="10321" y="86460"/>
                    <a:pt x="3482" y="88489"/>
                  </a:cubicBezTo>
                  <a:lnTo>
                    <a:pt x="14150" y="8575"/>
                  </a:lnTo>
                  <a:cubicBezTo>
                    <a:pt x="19770" y="6955"/>
                    <a:pt x="25961" y="5241"/>
                    <a:pt x="33200" y="3717"/>
                  </a:cubicBezTo>
                  <a:cubicBezTo>
                    <a:pt x="40563" y="2051"/>
                    <a:pt x="48050" y="968"/>
                    <a:pt x="55584" y="478"/>
                  </a:cubicBezTo>
                  <a:cubicBezTo>
                    <a:pt x="64147" y="-189"/>
                    <a:pt x="72739" y="-189"/>
                    <a:pt x="81302" y="478"/>
                  </a:cubicBezTo>
                  <a:cubicBezTo>
                    <a:pt x="90941" y="1155"/>
                    <a:pt x="100504" y="2684"/>
                    <a:pt x="109877" y="5050"/>
                  </a:cubicBezTo>
                  <a:cubicBezTo>
                    <a:pt x="125507" y="8881"/>
                    <a:pt x="140471" y="15046"/>
                    <a:pt x="154263" y="23338"/>
                  </a:cubicBezTo>
                  <a:cubicBezTo>
                    <a:pt x="167036" y="30904"/>
                    <a:pt x="178247" y="40827"/>
                    <a:pt x="187315" y="52580"/>
                  </a:cubicBezTo>
                  <a:cubicBezTo>
                    <a:pt x="195868" y="63954"/>
                    <a:pt x="201850" y="77052"/>
                    <a:pt x="204841" y="90966"/>
                  </a:cubicBezTo>
                  <a:cubicBezTo>
                    <a:pt x="207965" y="106298"/>
                    <a:pt x="207470" y="122147"/>
                    <a:pt x="203412" y="137257"/>
                  </a:cubicBezTo>
                  <a:cubicBezTo>
                    <a:pt x="201212" y="147590"/>
                    <a:pt x="196830" y="157333"/>
                    <a:pt x="190553" y="165832"/>
                  </a:cubicBezTo>
                  <a:cubicBezTo>
                    <a:pt x="185543" y="172151"/>
                    <a:pt x="179285" y="177371"/>
                    <a:pt x="172170" y="181168"/>
                  </a:cubicBezTo>
                  <a:cubicBezTo>
                    <a:pt x="165322" y="184723"/>
                    <a:pt x="158016" y="187320"/>
                    <a:pt x="150453" y="188883"/>
                  </a:cubicBezTo>
                  <a:cubicBezTo>
                    <a:pt x="142738" y="190407"/>
                    <a:pt x="135213" y="192407"/>
                    <a:pt x="127688" y="194598"/>
                  </a:cubicBezTo>
                  <a:cubicBezTo>
                    <a:pt x="120097" y="196812"/>
                    <a:pt x="112829" y="200015"/>
                    <a:pt x="106066" y="204123"/>
                  </a:cubicBezTo>
                  <a:cubicBezTo>
                    <a:pt x="98399" y="209269"/>
                    <a:pt x="92093" y="216199"/>
                    <a:pt x="87683" y="22431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14" name="Google Shape;314;p2"/>
            <p:cNvSpPr/>
            <p:nvPr/>
          </p:nvSpPr>
          <p:spPr>
            <a:xfrm>
              <a:off x="5734431" y="6187344"/>
              <a:ext cx="156778" cy="325980"/>
            </a:xfrm>
            <a:custGeom>
              <a:avLst/>
              <a:gdLst/>
              <a:ahLst/>
              <a:cxnLst/>
              <a:rect l="l" t="t" r="r" b="b"/>
              <a:pathLst>
                <a:path w="156778" h="325980" extrusionOk="0">
                  <a:moveTo>
                    <a:pt x="96373" y="-22"/>
                  </a:moveTo>
                  <a:lnTo>
                    <a:pt x="135807" y="212004"/>
                  </a:lnTo>
                  <a:lnTo>
                    <a:pt x="62750" y="231054"/>
                  </a:lnTo>
                  <a:lnTo>
                    <a:pt x="-20" y="25600"/>
                  </a:lnTo>
                  <a:close/>
                  <a:moveTo>
                    <a:pt x="155238" y="271916"/>
                  </a:moveTo>
                  <a:cubicBezTo>
                    <a:pt x="156812" y="277489"/>
                    <a:pt x="157169" y="283337"/>
                    <a:pt x="156285" y="289061"/>
                  </a:cubicBezTo>
                  <a:cubicBezTo>
                    <a:pt x="155381" y="294519"/>
                    <a:pt x="153511" y="299777"/>
                    <a:pt x="150761" y="304587"/>
                  </a:cubicBezTo>
                  <a:cubicBezTo>
                    <a:pt x="148001" y="309369"/>
                    <a:pt x="144348" y="313569"/>
                    <a:pt x="139998" y="316970"/>
                  </a:cubicBezTo>
                  <a:cubicBezTo>
                    <a:pt x="135561" y="320503"/>
                    <a:pt x="130434" y="323066"/>
                    <a:pt x="124948" y="324494"/>
                  </a:cubicBezTo>
                  <a:cubicBezTo>
                    <a:pt x="108300" y="328952"/>
                    <a:pt x="90600" y="323027"/>
                    <a:pt x="79990" y="309445"/>
                  </a:cubicBezTo>
                  <a:cubicBezTo>
                    <a:pt x="76391" y="304930"/>
                    <a:pt x="73793" y="299701"/>
                    <a:pt x="72370" y="294110"/>
                  </a:cubicBezTo>
                  <a:cubicBezTo>
                    <a:pt x="70835" y="288566"/>
                    <a:pt x="70477" y="282756"/>
                    <a:pt x="71322" y="277060"/>
                  </a:cubicBezTo>
                  <a:cubicBezTo>
                    <a:pt x="72038" y="271564"/>
                    <a:pt x="73817" y="266258"/>
                    <a:pt x="76561" y="261439"/>
                  </a:cubicBezTo>
                  <a:cubicBezTo>
                    <a:pt x="79371" y="256638"/>
                    <a:pt x="83016" y="252381"/>
                    <a:pt x="87324" y="248866"/>
                  </a:cubicBezTo>
                  <a:cubicBezTo>
                    <a:pt x="91815" y="245284"/>
                    <a:pt x="97007" y="242694"/>
                    <a:pt x="102564" y="241246"/>
                  </a:cubicBezTo>
                  <a:cubicBezTo>
                    <a:pt x="108079" y="239703"/>
                    <a:pt x="113865" y="239379"/>
                    <a:pt x="119519" y="240293"/>
                  </a:cubicBezTo>
                  <a:cubicBezTo>
                    <a:pt x="130812" y="241827"/>
                    <a:pt x="141062" y="247704"/>
                    <a:pt x="148094" y="256676"/>
                  </a:cubicBezTo>
                  <a:cubicBezTo>
                    <a:pt x="151423" y="261115"/>
                    <a:pt x="153850" y="266163"/>
                    <a:pt x="155238" y="27153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315" name="Google Shape;315;p2"/>
          <p:cNvGrpSpPr/>
          <p:nvPr/>
        </p:nvGrpSpPr>
        <p:grpSpPr>
          <a:xfrm flipH="1">
            <a:off x="8001146" y="893378"/>
            <a:ext cx="560240" cy="2586297"/>
            <a:chOff x="8791574" y="2976562"/>
            <a:chExt cx="801315" cy="3699202"/>
          </a:xfrm>
        </p:grpSpPr>
        <p:sp>
          <p:nvSpPr>
            <p:cNvPr id="316" name="Google Shape;316;p2"/>
            <p:cNvSpPr/>
            <p:nvPr/>
          </p:nvSpPr>
          <p:spPr>
            <a:xfrm>
              <a:off x="8791574" y="2976562"/>
              <a:ext cx="196881" cy="330136"/>
            </a:xfrm>
            <a:custGeom>
              <a:avLst/>
              <a:gdLst/>
              <a:ahLst/>
              <a:cxnLst/>
              <a:rect l="l" t="t" r="r" b="b"/>
              <a:pathLst>
                <a:path w="196881" h="330136" extrusionOk="0">
                  <a:moveTo>
                    <a:pt x="187194" y="6262"/>
                  </a:moveTo>
                  <a:cubicBezTo>
                    <a:pt x="146903" y="6262"/>
                    <a:pt x="106898" y="71"/>
                    <a:pt x="66607" y="-25"/>
                  </a:cubicBezTo>
                  <a:cubicBezTo>
                    <a:pt x="61347" y="-25"/>
                    <a:pt x="57082" y="4240"/>
                    <a:pt x="57082" y="9500"/>
                  </a:cubicBezTo>
                  <a:cubicBezTo>
                    <a:pt x="57082" y="14761"/>
                    <a:pt x="61347" y="19025"/>
                    <a:pt x="66607" y="19025"/>
                  </a:cubicBezTo>
                  <a:cubicBezTo>
                    <a:pt x="94611" y="19025"/>
                    <a:pt x="122519" y="21978"/>
                    <a:pt x="150427" y="23883"/>
                  </a:cubicBezTo>
                  <a:cubicBezTo>
                    <a:pt x="99088" y="50744"/>
                    <a:pt x="54415" y="89891"/>
                    <a:pt x="29746" y="143517"/>
                  </a:cubicBezTo>
                  <a:cubicBezTo>
                    <a:pt x="4409" y="198762"/>
                    <a:pt x="28" y="260675"/>
                    <a:pt x="-68" y="320587"/>
                  </a:cubicBezTo>
                  <a:cubicBezTo>
                    <a:pt x="-68" y="325848"/>
                    <a:pt x="4197" y="330112"/>
                    <a:pt x="9457" y="330112"/>
                  </a:cubicBezTo>
                  <a:cubicBezTo>
                    <a:pt x="14718" y="330112"/>
                    <a:pt x="18982" y="325848"/>
                    <a:pt x="18982" y="320587"/>
                  </a:cubicBezTo>
                  <a:cubicBezTo>
                    <a:pt x="18982" y="264294"/>
                    <a:pt x="22411" y="205144"/>
                    <a:pt x="46224" y="153137"/>
                  </a:cubicBezTo>
                  <a:cubicBezTo>
                    <a:pt x="70036" y="101131"/>
                    <a:pt x="113756" y="63983"/>
                    <a:pt x="164334" y="37980"/>
                  </a:cubicBezTo>
                  <a:cubicBezTo>
                    <a:pt x="149338" y="66461"/>
                    <a:pt x="140878" y="97926"/>
                    <a:pt x="139569" y="130087"/>
                  </a:cubicBezTo>
                  <a:cubicBezTo>
                    <a:pt x="139569" y="135348"/>
                    <a:pt x="143833" y="139612"/>
                    <a:pt x="149094" y="139612"/>
                  </a:cubicBezTo>
                  <a:cubicBezTo>
                    <a:pt x="154355" y="139612"/>
                    <a:pt x="158619" y="135348"/>
                    <a:pt x="158619" y="130087"/>
                  </a:cubicBezTo>
                  <a:cubicBezTo>
                    <a:pt x="158619" y="91415"/>
                    <a:pt x="175954" y="53315"/>
                    <a:pt x="195481" y="20645"/>
                  </a:cubicBezTo>
                  <a:cubicBezTo>
                    <a:pt x="198164" y="16120"/>
                    <a:pt x="196670" y="10277"/>
                    <a:pt x="192146" y="7593"/>
                  </a:cubicBezTo>
                  <a:cubicBezTo>
                    <a:pt x="190648" y="6706"/>
                    <a:pt x="188935" y="6245"/>
                    <a:pt x="187194" y="6262"/>
                  </a:cubicBezTo>
                  <a:close/>
                  <a:moveTo>
                    <a:pt x="170239" y="25312"/>
                  </a:moveTo>
                  <a:lnTo>
                    <a:pt x="171001" y="25312"/>
                  </a:lnTo>
                  <a:lnTo>
                    <a:pt x="171001" y="26169"/>
                  </a:lnTo>
                  <a:cubicBezTo>
                    <a:pt x="170779" y="25738"/>
                    <a:pt x="170524" y="25323"/>
                    <a:pt x="170239" y="249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17" name="Google Shape;317;p2"/>
            <p:cNvSpPr/>
            <p:nvPr/>
          </p:nvSpPr>
          <p:spPr>
            <a:xfrm>
              <a:off x="9117646" y="6255974"/>
              <a:ext cx="137302" cy="419790"/>
            </a:xfrm>
            <a:custGeom>
              <a:avLst/>
              <a:gdLst/>
              <a:ahLst/>
              <a:cxnLst/>
              <a:rect l="l" t="t" r="r" b="b"/>
              <a:pathLst>
                <a:path w="137302" h="419790" extrusionOk="0">
                  <a:moveTo>
                    <a:pt x="120298" y="366828"/>
                  </a:moveTo>
                  <a:cubicBezTo>
                    <a:pt x="94885" y="366247"/>
                    <a:pt x="69653" y="371258"/>
                    <a:pt x="46384" y="381497"/>
                  </a:cubicBezTo>
                  <a:cubicBezTo>
                    <a:pt x="140300" y="282532"/>
                    <a:pt x="157731" y="133847"/>
                    <a:pt x="115535" y="6593"/>
                  </a:cubicBezTo>
                  <a:cubicBezTo>
                    <a:pt x="111725" y="-5028"/>
                    <a:pt x="93247" y="-75"/>
                    <a:pt x="97152" y="11641"/>
                  </a:cubicBezTo>
                  <a:cubicBezTo>
                    <a:pt x="138205" y="135466"/>
                    <a:pt x="121345" y="279865"/>
                    <a:pt x="26762" y="374258"/>
                  </a:cubicBezTo>
                  <a:cubicBezTo>
                    <a:pt x="32649" y="346340"/>
                    <a:pt x="36878" y="318099"/>
                    <a:pt x="39430" y="289676"/>
                  </a:cubicBezTo>
                  <a:cubicBezTo>
                    <a:pt x="40383" y="277484"/>
                    <a:pt x="21333" y="277484"/>
                    <a:pt x="20380" y="289676"/>
                  </a:cubicBezTo>
                  <a:cubicBezTo>
                    <a:pt x="16447" y="329433"/>
                    <a:pt x="9731" y="368867"/>
                    <a:pt x="283" y="407690"/>
                  </a:cubicBezTo>
                  <a:cubicBezTo>
                    <a:pt x="-1127" y="412758"/>
                    <a:pt x="1845" y="418006"/>
                    <a:pt x="6912" y="419416"/>
                  </a:cubicBezTo>
                  <a:cubicBezTo>
                    <a:pt x="9398" y="420111"/>
                    <a:pt x="12056" y="419759"/>
                    <a:pt x="14284" y="418454"/>
                  </a:cubicBezTo>
                  <a:cubicBezTo>
                    <a:pt x="47050" y="400166"/>
                    <a:pt x="81912" y="384164"/>
                    <a:pt x="120298" y="385878"/>
                  </a:cubicBezTo>
                  <a:cubicBezTo>
                    <a:pt x="132585" y="386450"/>
                    <a:pt x="132490" y="367400"/>
                    <a:pt x="120298" y="3668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18" name="Google Shape;318;p2"/>
            <p:cNvSpPr/>
            <p:nvPr/>
          </p:nvSpPr>
          <p:spPr>
            <a:xfrm>
              <a:off x="9143827" y="5112884"/>
              <a:ext cx="449062" cy="464779"/>
            </a:xfrm>
            <a:custGeom>
              <a:avLst/>
              <a:gdLst/>
              <a:ahLst/>
              <a:cxnLst/>
              <a:rect l="l" t="t" r="r" b="b"/>
              <a:pathLst>
                <a:path w="449062" h="464779" extrusionOk="0">
                  <a:moveTo>
                    <a:pt x="409286" y="318828"/>
                  </a:moveTo>
                  <a:cubicBezTo>
                    <a:pt x="382330" y="284157"/>
                    <a:pt x="354231" y="250534"/>
                    <a:pt x="325942" y="217006"/>
                  </a:cubicBezTo>
                  <a:cubicBezTo>
                    <a:pt x="287270" y="171095"/>
                    <a:pt x="247742" y="126042"/>
                    <a:pt x="206689" y="82227"/>
                  </a:cubicBezTo>
                  <a:cubicBezTo>
                    <a:pt x="187639" y="61462"/>
                    <a:pt x="167827" y="40412"/>
                    <a:pt x="146586" y="21648"/>
                  </a:cubicBezTo>
                  <a:cubicBezTo>
                    <a:pt x="127193" y="2836"/>
                    <a:pt x="99342" y="-4403"/>
                    <a:pt x="73244" y="2598"/>
                  </a:cubicBezTo>
                  <a:cubicBezTo>
                    <a:pt x="45977" y="10151"/>
                    <a:pt x="22863" y="28296"/>
                    <a:pt x="9045" y="52985"/>
                  </a:cubicBezTo>
                  <a:cubicBezTo>
                    <a:pt x="-4687" y="76474"/>
                    <a:pt x="-2765" y="105963"/>
                    <a:pt x="13903" y="127471"/>
                  </a:cubicBezTo>
                  <a:cubicBezTo>
                    <a:pt x="56480" y="187002"/>
                    <a:pt x="105819" y="241771"/>
                    <a:pt x="153920" y="296634"/>
                  </a:cubicBezTo>
                  <a:cubicBezTo>
                    <a:pt x="162017" y="306159"/>
                    <a:pt x="170018" y="315018"/>
                    <a:pt x="178019" y="324352"/>
                  </a:cubicBezTo>
                  <a:cubicBezTo>
                    <a:pt x="186020" y="333687"/>
                    <a:pt x="199355" y="320257"/>
                    <a:pt x="191449" y="310922"/>
                  </a:cubicBezTo>
                  <a:cubicBezTo>
                    <a:pt x="152492" y="264916"/>
                    <a:pt x="111915" y="220434"/>
                    <a:pt x="73720" y="173762"/>
                  </a:cubicBezTo>
                  <a:cubicBezTo>
                    <a:pt x="62957" y="160617"/>
                    <a:pt x="52289" y="147283"/>
                    <a:pt x="42002" y="133662"/>
                  </a:cubicBezTo>
                  <a:cubicBezTo>
                    <a:pt x="33092" y="123861"/>
                    <a:pt x="25794" y="112697"/>
                    <a:pt x="20380" y="100610"/>
                  </a:cubicBezTo>
                  <a:cubicBezTo>
                    <a:pt x="12760" y="77369"/>
                    <a:pt x="28095" y="52985"/>
                    <a:pt x="45050" y="38793"/>
                  </a:cubicBezTo>
                  <a:cubicBezTo>
                    <a:pt x="63528" y="22886"/>
                    <a:pt x="90579" y="12885"/>
                    <a:pt x="114296" y="22315"/>
                  </a:cubicBezTo>
                  <a:cubicBezTo>
                    <a:pt x="133346" y="30125"/>
                    <a:pt x="150015" y="50890"/>
                    <a:pt x="164398" y="65177"/>
                  </a:cubicBezTo>
                  <a:cubicBezTo>
                    <a:pt x="203736" y="105468"/>
                    <a:pt x="241455" y="147473"/>
                    <a:pt x="278698" y="190050"/>
                  </a:cubicBezTo>
                  <a:cubicBezTo>
                    <a:pt x="322799" y="240913"/>
                    <a:pt x="366423" y="292539"/>
                    <a:pt x="407000" y="346260"/>
                  </a:cubicBezTo>
                  <a:cubicBezTo>
                    <a:pt x="416525" y="359023"/>
                    <a:pt x="427669" y="371787"/>
                    <a:pt x="430050" y="388170"/>
                  </a:cubicBezTo>
                  <a:cubicBezTo>
                    <a:pt x="433612" y="415659"/>
                    <a:pt x="414210" y="440834"/>
                    <a:pt x="386711" y="444396"/>
                  </a:cubicBezTo>
                  <a:cubicBezTo>
                    <a:pt x="374338" y="445996"/>
                    <a:pt x="361803" y="442929"/>
                    <a:pt x="351564" y="435795"/>
                  </a:cubicBezTo>
                  <a:cubicBezTo>
                    <a:pt x="341639" y="427775"/>
                    <a:pt x="332543" y="418774"/>
                    <a:pt x="324418" y="408934"/>
                  </a:cubicBezTo>
                  <a:cubicBezTo>
                    <a:pt x="314445" y="398199"/>
                    <a:pt x="304606" y="387341"/>
                    <a:pt x="294890" y="376359"/>
                  </a:cubicBezTo>
                  <a:cubicBezTo>
                    <a:pt x="271459" y="349755"/>
                    <a:pt x="248380" y="322895"/>
                    <a:pt x="225644" y="295777"/>
                  </a:cubicBezTo>
                  <a:cubicBezTo>
                    <a:pt x="201641" y="267012"/>
                    <a:pt x="177990" y="237932"/>
                    <a:pt x="154682" y="208528"/>
                  </a:cubicBezTo>
                  <a:cubicBezTo>
                    <a:pt x="143538" y="194526"/>
                    <a:pt x="132299" y="180525"/>
                    <a:pt x="121821" y="166047"/>
                  </a:cubicBezTo>
                  <a:cubicBezTo>
                    <a:pt x="110839" y="152902"/>
                    <a:pt x="103600" y="137043"/>
                    <a:pt x="100866" y="120136"/>
                  </a:cubicBezTo>
                  <a:cubicBezTo>
                    <a:pt x="99247" y="99276"/>
                    <a:pt x="116678" y="89847"/>
                    <a:pt x="135347" y="95943"/>
                  </a:cubicBezTo>
                  <a:cubicBezTo>
                    <a:pt x="154016" y="102039"/>
                    <a:pt x="169065" y="122422"/>
                    <a:pt x="182400" y="136519"/>
                  </a:cubicBezTo>
                  <a:cubicBezTo>
                    <a:pt x="220976" y="177572"/>
                    <a:pt x="258600" y="219577"/>
                    <a:pt x="294319" y="263297"/>
                  </a:cubicBezTo>
                  <a:cubicBezTo>
                    <a:pt x="300129" y="270536"/>
                    <a:pt x="305939" y="277775"/>
                    <a:pt x="311178" y="285395"/>
                  </a:cubicBezTo>
                  <a:cubicBezTo>
                    <a:pt x="318131" y="295396"/>
                    <a:pt x="334705" y="285871"/>
                    <a:pt x="327656" y="275870"/>
                  </a:cubicBezTo>
                  <a:cubicBezTo>
                    <a:pt x="294319" y="228245"/>
                    <a:pt x="252504" y="184525"/>
                    <a:pt x="213356" y="141663"/>
                  </a:cubicBezTo>
                  <a:cubicBezTo>
                    <a:pt x="187829" y="113945"/>
                    <a:pt x="140014" y="48699"/>
                    <a:pt x="96485" y="84513"/>
                  </a:cubicBezTo>
                  <a:cubicBezTo>
                    <a:pt x="73910" y="102896"/>
                    <a:pt x="82102" y="135376"/>
                    <a:pt x="93818" y="157474"/>
                  </a:cubicBezTo>
                  <a:cubicBezTo>
                    <a:pt x="103952" y="174477"/>
                    <a:pt x="115487" y="190593"/>
                    <a:pt x="128298" y="205671"/>
                  </a:cubicBezTo>
                  <a:cubicBezTo>
                    <a:pt x="141062" y="221959"/>
                    <a:pt x="153825" y="238056"/>
                    <a:pt x="166398" y="254058"/>
                  </a:cubicBezTo>
                  <a:cubicBezTo>
                    <a:pt x="214023" y="313589"/>
                    <a:pt x="263648" y="372644"/>
                    <a:pt x="316036" y="428365"/>
                  </a:cubicBezTo>
                  <a:cubicBezTo>
                    <a:pt x="336800" y="450559"/>
                    <a:pt x="360041" y="469704"/>
                    <a:pt x="392236" y="463608"/>
                  </a:cubicBezTo>
                  <a:cubicBezTo>
                    <a:pt x="420249" y="457950"/>
                    <a:pt x="442156" y="436081"/>
                    <a:pt x="447862" y="408077"/>
                  </a:cubicBezTo>
                  <a:cubicBezTo>
                    <a:pt x="454625" y="371977"/>
                    <a:pt x="429764" y="345117"/>
                    <a:pt x="409286" y="3188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319" name="Google Shape;319;p2"/>
          <p:cNvGrpSpPr/>
          <p:nvPr/>
        </p:nvGrpSpPr>
        <p:grpSpPr>
          <a:xfrm flipH="1">
            <a:off x="8353764" y="1185856"/>
            <a:ext cx="583649" cy="377572"/>
            <a:chOff x="8624939" y="4805914"/>
            <a:chExt cx="1037874" cy="671418"/>
          </a:xfrm>
        </p:grpSpPr>
        <p:sp>
          <p:nvSpPr>
            <p:cNvPr id="320" name="Google Shape;320;p2"/>
            <p:cNvSpPr/>
            <p:nvPr/>
          </p:nvSpPr>
          <p:spPr>
            <a:xfrm>
              <a:off x="8789334" y="4805914"/>
              <a:ext cx="692452" cy="671418"/>
            </a:xfrm>
            <a:custGeom>
              <a:avLst/>
              <a:gdLst/>
              <a:ahLst/>
              <a:cxnLst/>
              <a:rect l="l" t="t" r="r" b="b"/>
              <a:pathLst>
                <a:path w="692452" h="671418" extrusionOk="0">
                  <a:moveTo>
                    <a:pt x="290346" y="6331"/>
                  </a:moveTo>
                  <a:cubicBezTo>
                    <a:pt x="-144184" y="36621"/>
                    <a:pt x="-80653" y="755949"/>
                    <a:pt x="411504" y="663080"/>
                  </a:cubicBezTo>
                  <a:cubicBezTo>
                    <a:pt x="839272" y="581832"/>
                    <a:pt x="762405" y="-73965"/>
                    <a:pt x="290346" y="680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1" name="Google Shape;321;p2"/>
            <p:cNvSpPr/>
            <p:nvPr/>
          </p:nvSpPr>
          <p:spPr>
            <a:xfrm>
              <a:off x="8624939" y="4904719"/>
              <a:ext cx="1037874" cy="457423"/>
            </a:xfrm>
            <a:custGeom>
              <a:avLst/>
              <a:gdLst/>
              <a:ahLst/>
              <a:cxnLst/>
              <a:rect l="l" t="t" r="r" b="b"/>
              <a:pathLst>
                <a:path w="1037874" h="457423" extrusionOk="0">
                  <a:moveTo>
                    <a:pt x="975378" y="5539"/>
                  </a:moveTo>
                  <a:cubicBezTo>
                    <a:pt x="927182" y="-7415"/>
                    <a:pt x="872413" y="4205"/>
                    <a:pt x="825931" y="18779"/>
                  </a:cubicBezTo>
                  <a:cubicBezTo>
                    <a:pt x="816406" y="21731"/>
                    <a:pt x="806881" y="24970"/>
                    <a:pt x="798213" y="28304"/>
                  </a:cubicBezTo>
                  <a:cubicBezTo>
                    <a:pt x="786974" y="32780"/>
                    <a:pt x="791831" y="51164"/>
                    <a:pt x="803261" y="46687"/>
                  </a:cubicBezTo>
                  <a:cubicBezTo>
                    <a:pt x="844105" y="29592"/>
                    <a:pt x="887777" y="20288"/>
                    <a:pt x="932039" y="19255"/>
                  </a:cubicBezTo>
                  <a:cubicBezTo>
                    <a:pt x="968901" y="19255"/>
                    <a:pt x="1024432" y="35066"/>
                    <a:pt x="1018526" y="82977"/>
                  </a:cubicBezTo>
                  <a:cubicBezTo>
                    <a:pt x="1016145" y="102027"/>
                    <a:pt x="1001858" y="117934"/>
                    <a:pt x="988046" y="130602"/>
                  </a:cubicBezTo>
                  <a:cubicBezTo>
                    <a:pt x="970254" y="145736"/>
                    <a:pt x="950832" y="158835"/>
                    <a:pt x="930134" y="169655"/>
                  </a:cubicBezTo>
                  <a:cubicBezTo>
                    <a:pt x="888891" y="192800"/>
                    <a:pt x="845267" y="211850"/>
                    <a:pt x="802214" y="230900"/>
                  </a:cubicBezTo>
                  <a:cubicBezTo>
                    <a:pt x="673969" y="286955"/>
                    <a:pt x="541984" y="334028"/>
                    <a:pt x="407212" y="371775"/>
                  </a:cubicBezTo>
                  <a:cubicBezTo>
                    <a:pt x="339711" y="391463"/>
                    <a:pt x="271385" y="408989"/>
                    <a:pt x="202234" y="424353"/>
                  </a:cubicBezTo>
                  <a:cubicBezTo>
                    <a:pt x="155942" y="434545"/>
                    <a:pt x="105365" y="447594"/>
                    <a:pt x="59359" y="429021"/>
                  </a:cubicBezTo>
                  <a:cubicBezTo>
                    <a:pt x="33832" y="418733"/>
                    <a:pt x="13353" y="396064"/>
                    <a:pt x="19640" y="367013"/>
                  </a:cubicBezTo>
                  <a:cubicBezTo>
                    <a:pt x="28593" y="325769"/>
                    <a:pt x="72313" y="298147"/>
                    <a:pt x="106984" y="280430"/>
                  </a:cubicBezTo>
                  <a:cubicBezTo>
                    <a:pt x="122411" y="272601"/>
                    <a:pt x="138317" y="265762"/>
                    <a:pt x="154609" y="259952"/>
                  </a:cubicBezTo>
                  <a:cubicBezTo>
                    <a:pt x="165944" y="255761"/>
                    <a:pt x="161086" y="237282"/>
                    <a:pt x="149465" y="241568"/>
                  </a:cubicBezTo>
                  <a:cubicBezTo>
                    <a:pt x="99269" y="260047"/>
                    <a:pt x="42309" y="286526"/>
                    <a:pt x="13163" y="334056"/>
                  </a:cubicBezTo>
                  <a:cubicBezTo>
                    <a:pt x="-4554" y="362631"/>
                    <a:pt x="-5887" y="398350"/>
                    <a:pt x="18211" y="423972"/>
                  </a:cubicBezTo>
                  <a:cubicBezTo>
                    <a:pt x="45738" y="453690"/>
                    <a:pt x="92030" y="459691"/>
                    <a:pt x="130320" y="456643"/>
                  </a:cubicBezTo>
                  <a:cubicBezTo>
                    <a:pt x="163016" y="452890"/>
                    <a:pt x="195392" y="446747"/>
                    <a:pt x="227189" y="438260"/>
                  </a:cubicBezTo>
                  <a:cubicBezTo>
                    <a:pt x="264718" y="429811"/>
                    <a:pt x="302120" y="420610"/>
                    <a:pt x="339394" y="410637"/>
                  </a:cubicBezTo>
                  <a:cubicBezTo>
                    <a:pt x="488130" y="372080"/>
                    <a:pt x="633917" y="322931"/>
                    <a:pt x="775639" y="263571"/>
                  </a:cubicBezTo>
                  <a:cubicBezTo>
                    <a:pt x="826121" y="242140"/>
                    <a:pt x="876509" y="219185"/>
                    <a:pt x="925181" y="193943"/>
                  </a:cubicBezTo>
                  <a:cubicBezTo>
                    <a:pt x="964805" y="173369"/>
                    <a:pt x="1015002" y="146318"/>
                    <a:pt x="1032909" y="102789"/>
                  </a:cubicBezTo>
                  <a:cubicBezTo>
                    <a:pt x="1050816" y="59260"/>
                    <a:pt x="1017383" y="16969"/>
                    <a:pt x="975378" y="553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2" name="Google Shape;322;p2"/>
            <p:cNvSpPr/>
            <p:nvPr/>
          </p:nvSpPr>
          <p:spPr>
            <a:xfrm>
              <a:off x="9002410" y="5062060"/>
              <a:ext cx="46005" cy="47625"/>
            </a:xfrm>
            <a:custGeom>
              <a:avLst/>
              <a:gdLst/>
              <a:ahLst/>
              <a:cxnLst/>
              <a:rect l="l" t="t" r="r" b="b"/>
              <a:pathLst>
                <a:path w="46005" h="47625" extrusionOk="0">
                  <a:moveTo>
                    <a:pt x="22978" y="47556"/>
                  </a:moveTo>
                  <a:cubicBezTo>
                    <a:pt x="53649" y="47556"/>
                    <a:pt x="53649" y="-69"/>
                    <a:pt x="22978" y="-69"/>
                  </a:cubicBezTo>
                  <a:cubicBezTo>
                    <a:pt x="-7692" y="-69"/>
                    <a:pt x="-7692" y="47556"/>
                    <a:pt x="22978"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3" name="Google Shape;323;p2"/>
            <p:cNvSpPr/>
            <p:nvPr/>
          </p:nvSpPr>
          <p:spPr>
            <a:xfrm>
              <a:off x="9155536" y="5013197"/>
              <a:ext cx="46005" cy="47625"/>
            </a:xfrm>
            <a:custGeom>
              <a:avLst/>
              <a:gdLst/>
              <a:ahLst/>
              <a:cxnLst/>
              <a:rect l="l" t="t" r="r" b="b"/>
              <a:pathLst>
                <a:path w="46005" h="47625" extrusionOk="0">
                  <a:moveTo>
                    <a:pt x="23014" y="47556"/>
                  </a:moveTo>
                  <a:cubicBezTo>
                    <a:pt x="53589" y="47556"/>
                    <a:pt x="53684" y="-69"/>
                    <a:pt x="23014" y="-69"/>
                  </a:cubicBezTo>
                  <a:cubicBezTo>
                    <a:pt x="-7657" y="-69"/>
                    <a:pt x="-7752" y="47556"/>
                    <a:pt x="23014"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4" name="Google Shape;324;p2"/>
            <p:cNvSpPr/>
            <p:nvPr/>
          </p:nvSpPr>
          <p:spPr>
            <a:xfrm>
              <a:off x="9061809" y="5091860"/>
              <a:ext cx="129850" cy="84205"/>
            </a:xfrm>
            <a:custGeom>
              <a:avLst/>
              <a:gdLst/>
              <a:ahLst/>
              <a:cxnLst/>
              <a:rect l="l" t="t" r="r" b="b"/>
              <a:pathLst>
                <a:path w="129850" h="84205" extrusionOk="0">
                  <a:moveTo>
                    <a:pt x="1488" y="53284"/>
                  </a:moveTo>
                  <a:cubicBezTo>
                    <a:pt x="26063" y="98242"/>
                    <a:pt x="96738" y="91384"/>
                    <a:pt x="121313" y="50045"/>
                  </a:cubicBezTo>
                  <a:cubicBezTo>
                    <a:pt x="128807" y="36891"/>
                    <a:pt x="131468" y="21528"/>
                    <a:pt x="128837" y="6611"/>
                  </a:cubicBezTo>
                  <a:cubicBezTo>
                    <a:pt x="127265" y="1592"/>
                    <a:pt x="121921" y="-1204"/>
                    <a:pt x="116901" y="369"/>
                  </a:cubicBezTo>
                  <a:cubicBezTo>
                    <a:pt x="116847" y="385"/>
                    <a:pt x="116794" y="402"/>
                    <a:pt x="116741" y="420"/>
                  </a:cubicBezTo>
                  <a:cubicBezTo>
                    <a:pt x="111667" y="1810"/>
                    <a:pt x="108681" y="7050"/>
                    <a:pt x="110069" y="12126"/>
                  </a:cubicBezTo>
                  <a:cubicBezTo>
                    <a:pt x="110070" y="12126"/>
                    <a:pt x="110072" y="12136"/>
                    <a:pt x="110073" y="12136"/>
                  </a:cubicBezTo>
                  <a:cubicBezTo>
                    <a:pt x="115598" y="51188"/>
                    <a:pt x="71021" y="74334"/>
                    <a:pt x="37683" y="61952"/>
                  </a:cubicBezTo>
                  <a:cubicBezTo>
                    <a:pt x="33979" y="60304"/>
                    <a:pt x="30465" y="58265"/>
                    <a:pt x="27206" y="55856"/>
                  </a:cubicBezTo>
                  <a:cubicBezTo>
                    <a:pt x="23228" y="52636"/>
                    <a:pt x="19981" y="48617"/>
                    <a:pt x="17681" y="44045"/>
                  </a:cubicBezTo>
                  <a:cubicBezTo>
                    <a:pt x="11775" y="33281"/>
                    <a:pt x="-4608" y="42902"/>
                    <a:pt x="1203" y="53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5" name="Google Shape;325;p2"/>
            <p:cNvSpPr/>
            <p:nvPr/>
          </p:nvSpPr>
          <p:spPr>
            <a:xfrm>
              <a:off x="8925896" y="5141139"/>
              <a:ext cx="107944" cy="107253"/>
            </a:xfrm>
            <a:custGeom>
              <a:avLst/>
              <a:gdLst/>
              <a:ahLst/>
              <a:cxnLst/>
              <a:rect l="l" t="t" r="r" b="b"/>
              <a:pathLst>
                <a:path w="107944" h="107253" extrusionOk="0">
                  <a:moveTo>
                    <a:pt x="45104" y="1052"/>
                  </a:moveTo>
                  <a:cubicBezTo>
                    <a:pt x="-22428" y="5910"/>
                    <a:pt x="-12618" y="120877"/>
                    <a:pt x="64154" y="105827"/>
                  </a:cubicBezTo>
                  <a:cubicBezTo>
                    <a:pt x="130829" y="92873"/>
                    <a:pt x="118827" y="-11997"/>
                    <a:pt x="45104" y="105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6" name="Google Shape;326;p2"/>
            <p:cNvSpPr/>
            <p:nvPr/>
          </p:nvSpPr>
          <p:spPr>
            <a:xfrm>
              <a:off x="9222695" y="5037030"/>
              <a:ext cx="107944" cy="107238"/>
            </a:xfrm>
            <a:custGeom>
              <a:avLst/>
              <a:gdLst/>
              <a:ahLst/>
              <a:cxnLst/>
              <a:rect l="l" t="t" r="r" b="b"/>
              <a:pathLst>
                <a:path w="107944" h="107238" extrusionOk="0">
                  <a:moveTo>
                    <a:pt x="45104" y="1053"/>
                  </a:moveTo>
                  <a:cubicBezTo>
                    <a:pt x="-22428" y="5816"/>
                    <a:pt x="-12618" y="120782"/>
                    <a:pt x="64154" y="105828"/>
                  </a:cubicBezTo>
                  <a:cubicBezTo>
                    <a:pt x="130829" y="92779"/>
                    <a:pt x="118827" y="-11996"/>
                    <a:pt x="45104" y="105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327" name="Google Shape;327;p2"/>
          <p:cNvGrpSpPr/>
          <p:nvPr/>
        </p:nvGrpSpPr>
        <p:grpSpPr>
          <a:xfrm flipH="1">
            <a:off x="8391020" y="1945725"/>
            <a:ext cx="477823" cy="570962"/>
            <a:chOff x="8753894" y="4676865"/>
            <a:chExt cx="782034" cy="934471"/>
          </a:xfrm>
        </p:grpSpPr>
        <p:sp>
          <p:nvSpPr>
            <p:cNvPr id="328" name="Google Shape;328;p2"/>
            <p:cNvSpPr/>
            <p:nvPr/>
          </p:nvSpPr>
          <p:spPr>
            <a:xfrm>
              <a:off x="8763385" y="4757832"/>
              <a:ext cx="762873" cy="842195"/>
            </a:xfrm>
            <a:custGeom>
              <a:avLst/>
              <a:gdLst/>
              <a:ahLst/>
              <a:cxnLst/>
              <a:rect l="l" t="t" r="r" b="b"/>
              <a:pathLst>
                <a:path w="762873" h="842195" extrusionOk="0">
                  <a:moveTo>
                    <a:pt x="733964" y="645693"/>
                  </a:moveTo>
                  <a:cubicBezTo>
                    <a:pt x="721487" y="655523"/>
                    <a:pt x="708047" y="664067"/>
                    <a:pt x="693864" y="671220"/>
                  </a:cubicBezTo>
                  <a:cubicBezTo>
                    <a:pt x="630247" y="703500"/>
                    <a:pt x="563132" y="728360"/>
                    <a:pt x="493839" y="745325"/>
                  </a:cubicBezTo>
                  <a:cubicBezTo>
                    <a:pt x="431926" y="761517"/>
                    <a:pt x="370014" y="777519"/>
                    <a:pt x="307721" y="792283"/>
                  </a:cubicBezTo>
                  <a:cubicBezTo>
                    <a:pt x="245427" y="807046"/>
                    <a:pt x="182657" y="823144"/>
                    <a:pt x="119411" y="830383"/>
                  </a:cubicBezTo>
                  <a:cubicBezTo>
                    <a:pt x="89598" y="833907"/>
                    <a:pt x="48736" y="836574"/>
                    <a:pt x="25209" y="813619"/>
                  </a:cubicBezTo>
                  <a:cubicBezTo>
                    <a:pt x="5207" y="794093"/>
                    <a:pt x="7112" y="762279"/>
                    <a:pt x="12065" y="737419"/>
                  </a:cubicBezTo>
                  <a:cubicBezTo>
                    <a:pt x="19970" y="697033"/>
                    <a:pt x="37973" y="659885"/>
                    <a:pt x="54641" y="622547"/>
                  </a:cubicBezTo>
                  <a:cubicBezTo>
                    <a:pt x="73691" y="580447"/>
                    <a:pt x="91598" y="537870"/>
                    <a:pt x="109410" y="495388"/>
                  </a:cubicBezTo>
                  <a:cubicBezTo>
                    <a:pt x="125476" y="457288"/>
                    <a:pt x="141350" y="418874"/>
                    <a:pt x="157035" y="380136"/>
                  </a:cubicBezTo>
                  <a:cubicBezTo>
                    <a:pt x="161893" y="368230"/>
                    <a:pt x="166560" y="356323"/>
                    <a:pt x="171513" y="344322"/>
                  </a:cubicBezTo>
                  <a:cubicBezTo>
                    <a:pt x="173776" y="339740"/>
                    <a:pt x="175687" y="334997"/>
                    <a:pt x="177228" y="330130"/>
                  </a:cubicBezTo>
                  <a:cubicBezTo>
                    <a:pt x="178292" y="317747"/>
                    <a:pt x="176999" y="305269"/>
                    <a:pt x="173418" y="293363"/>
                  </a:cubicBezTo>
                  <a:cubicBezTo>
                    <a:pt x="169799" y="274789"/>
                    <a:pt x="165322" y="256406"/>
                    <a:pt x="160559" y="238118"/>
                  </a:cubicBezTo>
                  <a:cubicBezTo>
                    <a:pt x="148177" y="190017"/>
                    <a:pt x="134080" y="142392"/>
                    <a:pt x="119792" y="95243"/>
                  </a:cubicBezTo>
                  <a:lnTo>
                    <a:pt x="109791" y="62096"/>
                  </a:lnTo>
                  <a:cubicBezTo>
                    <a:pt x="140176" y="55905"/>
                    <a:pt x="169608" y="45427"/>
                    <a:pt x="199421" y="37331"/>
                  </a:cubicBezTo>
                  <a:cubicBezTo>
                    <a:pt x="218471" y="32092"/>
                    <a:pt x="239426" y="30092"/>
                    <a:pt x="258191" y="23139"/>
                  </a:cubicBezTo>
                  <a:cubicBezTo>
                    <a:pt x="278891" y="106159"/>
                    <a:pt x="304333" y="187921"/>
                    <a:pt x="334391" y="268027"/>
                  </a:cubicBezTo>
                  <a:cubicBezTo>
                    <a:pt x="340391" y="283838"/>
                    <a:pt x="358965" y="291935"/>
                    <a:pt x="372491" y="301174"/>
                  </a:cubicBezTo>
                  <a:cubicBezTo>
                    <a:pt x="404240" y="323205"/>
                    <a:pt x="436213" y="344989"/>
                    <a:pt x="468407" y="366515"/>
                  </a:cubicBezTo>
                  <a:cubicBezTo>
                    <a:pt x="501173" y="388518"/>
                    <a:pt x="534130" y="410425"/>
                    <a:pt x="567753" y="431190"/>
                  </a:cubicBezTo>
                  <a:cubicBezTo>
                    <a:pt x="615950" y="461003"/>
                    <a:pt x="665289" y="491769"/>
                    <a:pt x="705675" y="531869"/>
                  </a:cubicBezTo>
                  <a:cubicBezTo>
                    <a:pt x="720001" y="545480"/>
                    <a:pt x="732145" y="561225"/>
                    <a:pt x="741680" y="578542"/>
                  </a:cubicBezTo>
                  <a:cubicBezTo>
                    <a:pt x="749519" y="591477"/>
                    <a:pt x="753481" y="606383"/>
                    <a:pt x="753110" y="621500"/>
                  </a:cubicBezTo>
                  <a:cubicBezTo>
                    <a:pt x="749652" y="631501"/>
                    <a:pt x="742899" y="640025"/>
                    <a:pt x="733964" y="645693"/>
                  </a:cubicBezTo>
                  <a:close/>
                  <a:moveTo>
                    <a:pt x="262477" y="-197"/>
                  </a:moveTo>
                  <a:cubicBezTo>
                    <a:pt x="263239" y="3041"/>
                    <a:pt x="264096" y="6184"/>
                    <a:pt x="264858" y="9328"/>
                  </a:cubicBezTo>
                  <a:cubicBezTo>
                    <a:pt x="265620" y="12471"/>
                    <a:pt x="266477" y="15614"/>
                    <a:pt x="267239" y="18853"/>
                  </a:cubicBezTo>
                  <a:cubicBezTo>
                    <a:pt x="289037" y="104092"/>
                    <a:pt x="315201" y="188141"/>
                    <a:pt x="345630" y="270694"/>
                  </a:cubicBezTo>
                  <a:cubicBezTo>
                    <a:pt x="345630" y="270694"/>
                    <a:pt x="499935" y="378040"/>
                    <a:pt x="572325" y="422427"/>
                  </a:cubicBezTo>
                  <a:cubicBezTo>
                    <a:pt x="688625" y="493769"/>
                    <a:pt x="759491" y="552443"/>
                    <a:pt x="762825" y="618070"/>
                  </a:cubicBezTo>
                  <a:cubicBezTo>
                    <a:pt x="765206" y="672363"/>
                    <a:pt x="560800" y="737800"/>
                    <a:pt x="501364" y="753326"/>
                  </a:cubicBezTo>
                  <a:cubicBezTo>
                    <a:pt x="382587" y="784377"/>
                    <a:pt x="266763" y="814381"/>
                    <a:pt x="143986" y="836479"/>
                  </a:cubicBezTo>
                  <a:cubicBezTo>
                    <a:pt x="-15367" y="865054"/>
                    <a:pt x="-27464" y="779995"/>
                    <a:pt x="35210" y="643597"/>
                  </a:cubicBezTo>
                  <a:cubicBezTo>
                    <a:pt x="87693" y="529297"/>
                    <a:pt x="168560" y="327367"/>
                    <a:pt x="168560" y="327367"/>
                  </a:cubicBezTo>
                  <a:cubicBezTo>
                    <a:pt x="169703" y="293363"/>
                    <a:pt x="131032" y="163156"/>
                    <a:pt x="100933" y="63430"/>
                  </a:cubicBezTo>
                  <a:lnTo>
                    <a:pt x="98075" y="53905"/>
                  </a:lnTo>
                  <a:cubicBezTo>
                    <a:pt x="97218" y="50857"/>
                    <a:pt x="96266" y="47904"/>
                    <a:pt x="95408" y="45046"/>
                  </a:cubicBezTo>
                  <a:cubicBezTo>
                    <a:pt x="98617" y="44637"/>
                    <a:pt x="101799" y="44037"/>
                    <a:pt x="104933" y="43237"/>
                  </a:cubicBezTo>
                  <a:cubicBezTo>
                    <a:pt x="109220" y="42284"/>
                    <a:pt x="113410" y="41141"/>
                    <a:pt x="117125" y="40189"/>
                  </a:cubicBezTo>
                  <a:cubicBezTo>
                    <a:pt x="145700" y="33140"/>
                    <a:pt x="172561" y="23425"/>
                    <a:pt x="200660" y="16662"/>
                  </a:cubicBezTo>
                  <a:cubicBezTo>
                    <a:pt x="218807" y="13709"/>
                    <a:pt x="236701" y="9375"/>
                    <a:pt x="254190" y="37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29" name="Google Shape;329;p2"/>
            <p:cNvSpPr/>
            <p:nvPr/>
          </p:nvSpPr>
          <p:spPr>
            <a:xfrm>
              <a:off x="8753894" y="4750974"/>
              <a:ext cx="782034" cy="860362"/>
            </a:xfrm>
            <a:custGeom>
              <a:avLst/>
              <a:gdLst/>
              <a:ahLst/>
              <a:cxnLst/>
              <a:rect l="l" t="t" r="r" b="b"/>
              <a:pathLst>
                <a:path w="782034" h="860362" extrusionOk="0">
                  <a:moveTo>
                    <a:pt x="263300" y="10852"/>
                  </a:moveTo>
                  <a:cubicBezTo>
                    <a:pt x="263967" y="13900"/>
                    <a:pt x="264729" y="16948"/>
                    <a:pt x="265491" y="20377"/>
                  </a:cubicBezTo>
                  <a:cubicBezTo>
                    <a:pt x="266253" y="23806"/>
                    <a:pt x="267015" y="26663"/>
                    <a:pt x="267872" y="29902"/>
                  </a:cubicBezTo>
                  <a:cubicBezTo>
                    <a:pt x="288573" y="112922"/>
                    <a:pt x="314015" y="194684"/>
                    <a:pt x="344072" y="274789"/>
                  </a:cubicBezTo>
                  <a:cubicBezTo>
                    <a:pt x="350073" y="290601"/>
                    <a:pt x="368646" y="298697"/>
                    <a:pt x="382172" y="307936"/>
                  </a:cubicBezTo>
                  <a:cubicBezTo>
                    <a:pt x="413922" y="329968"/>
                    <a:pt x="445894" y="351751"/>
                    <a:pt x="478089" y="373278"/>
                  </a:cubicBezTo>
                  <a:cubicBezTo>
                    <a:pt x="510855" y="395281"/>
                    <a:pt x="543811" y="417188"/>
                    <a:pt x="577434" y="437953"/>
                  </a:cubicBezTo>
                  <a:cubicBezTo>
                    <a:pt x="625631" y="467766"/>
                    <a:pt x="674970" y="498532"/>
                    <a:pt x="715356" y="538632"/>
                  </a:cubicBezTo>
                  <a:cubicBezTo>
                    <a:pt x="729682" y="552243"/>
                    <a:pt x="741826" y="567988"/>
                    <a:pt x="751361" y="585304"/>
                  </a:cubicBezTo>
                  <a:cubicBezTo>
                    <a:pt x="759200" y="598239"/>
                    <a:pt x="763162" y="613146"/>
                    <a:pt x="762791" y="628262"/>
                  </a:cubicBezTo>
                  <a:cubicBezTo>
                    <a:pt x="759467" y="638454"/>
                    <a:pt x="752742" y="647198"/>
                    <a:pt x="743741" y="653027"/>
                  </a:cubicBezTo>
                  <a:cubicBezTo>
                    <a:pt x="731263" y="662857"/>
                    <a:pt x="717823" y="671401"/>
                    <a:pt x="703641" y="678554"/>
                  </a:cubicBezTo>
                  <a:cubicBezTo>
                    <a:pt x="640023" y="710835"/>
                    <a:pt x="572908" y="735695"/>
                    <a:pt x="503616" y="752659"/>
                  </a:cubicBezTo>
                  <a:cubicBezTo>
                    <a:pt x="441703" y="768851"/>
                    <a:pt x="379791" y="784853"/>
                    <a:pt x="317497" y="799617"/>
                  </a:cubicBezTo>
                  <a:cubicBezTo>
                    <a:pt x="255204" y="814381"/>
                    <a:pt x="192434" y="830478"/>
                    <a:pt x="129188" y="837717"/>
                  </a:cubicBezTo>
                  <a:cubicBezTo>
                    <a:pt x="99375" y="841241"/>
                    <a:pt x="58512" y="843908"/>
                    <a:pt x="34986" y="820953"/>
                  </a:cubicBezTo>
                  <a:cubicBezTo>
                    <a:pt x="14983" y="801427"/>
                    <a:pt x="16888" y="769613"/>
                    <a:pt x="21841" y="744753"/>
                  </a:cubicBezTo>
                  <a:cubicBezTo>
                    <a:pt x="29747" y="704367"/>
                    <a:pt x="47749" y="667219"/>
                    <a:pt x="64418" y="629881"/>
                  </a:cubicBezTo>
                  <a:cubicBezTo>
                    <a:pt x="83468" y="587781"/>
                    <a:pt x="101375" y="545204"/>
                    <a:pt x="119187" y="502723"/>
                  </a:cubicBezTo>
                  <a:cubicBezTo>
                    <a:pt x="135253" y="464623"/>
                    <a:pt x="151127" y="426208"/>
                    <a:pt x="166812" y="387470"/>
                  </a:cubicBezTo>
                  <a:cubicBezTo>
                    <a:pt x="171669" y="375564"/>
                    <a:pt x="176337" y="363658"/>
                    <a:pt x="181290" y="351656"/>
                  </a:cubicBezTo>
                  <a:cubicBezTo>
                    <a:pt x="183553" y="347075"/>
                    <a:pt x="185464" y="342331"/>
                    <a:pt x="187005" y="337464"/>
                  </a:cubicBezTo>
                  <a:cubicBezTo>
                    <a:pt x="188069" y="325081"/>
                    <a:pt x="186776" y="312604"/>
                    <a:pt x="183195" y="300697"/>
                  </a:cubicBezTo>
                  <a:cubicBezTo>
                    <a:pt x="179575" y="282124"/>
                    <a:pt x="175098" y="263740"/>
                    <a:pt x="170336" y="245452"/>
                  </a:cubicBezTo>
                  <a:cubicBezTo>
                    <a:pt x="157953" y="197351"/>
                    <a:pt x="143856" y="149726"/>
                    <a:pt x="129569" y="102577"/>
                  </a:cubicBezTo>
                  <a:lnTo>
                    <a:pt x="119568" y="69430"/>
                  </a:lnTo>
                  <a:cubicBezTo>
                    <a:pt x="118710" y="66382"/>
                    <a:pt x="117758" y="63334"/>
                    <a:pt x="116805" y="60382"/>
                  </a:cubicBezTo>
                  <a:cubicBezTo>
                    <a:pt x="115853" y="57429"/>
                    <a:pt x="115091" y="54381"/>
                    <a:pt x="114138" y="51428"/>
                  </a:cubicBezTo>
                  <a:cubicBezTo>
                    <a:pt x="111004" y="52228"/>
                    <a:pt x="107822" y="52828"/>
                    <a:pt x="104613" y="53238"/>
                  </a:cubicBezTo>
                  <a:cubicBezTo>
                    <a:pt x="101473" y="53819"/>
                    <a:pt x="98278" y="54038"/>
                    <a:pt x="95088" y="53905"/>
                  </a:cubicBezTo>
                  <a:lnTo>
                    <a:pt x="97946" y="63430"/>
                  </a:lnTo>
                  <a:lnTo>
                    <a:pt x="100803" y="72955"/>
                  </a:lnTo>
                  <a:cubicBezTo>
                    <a:pt x="123282" y="146011"/>
                    <a:pt x="146142" y="219164"/>
                    <a:pt x="162240" y="293744"/>
                  </a:cubicBezTo>
                  <a:cubicBezTo>
                    <a:pt x="164889" y="305984"/>
                    <a:pt x="166923" y="318347"/>
                    <a:pt x="168336" y="330796"/>
                  </a:cubicBezTo>
                  <a:cubicBezTo>
                    <a:pt x="168336" y="331368"/>
                    <a:pt x="168336" y="333178"/>
                    <a:pt x="168336" y="333940"/>
                  </a:cubicBezTo>
                  <a:lnTo>
                    <a:pt x="168336" y="333940"/>
                  </a:lnTo>
                  <a:lnTo>
                    <a:pt x="168336" y="334511"/>
                  </a:lnTo>
                  <a:cubicBezTo>
                    <a:pt x="167574" y="336988"/>
                    <a:pt x="166431" y="339369"/>
                    <a:pt x="165478" y="341655"/>
                  </a:cubicBezTo>
                  <a:cubicBezTo>
                    <a:pt x="155636" y="366039"/>
                    <a:pt x="145730" y="390394"/>
                    <a:pt x="135760" y="414712"/>
                  </a:cubicBezTo>
                  <a:cubicBezTo>
                    <a:pt x="104137" y="491769"/>
                    <a:pt x="72228" y="568826"/>
                    <a:pt x="37557" y="644550"/>
                  </a:cubicBezTo>
                  <a:cubicBezTo>
                    <a:pt x="20902" y="677849"/>
                    <a:pt x="8976" y="713302"/>
                    <a:pt x="2124" y="749896"/>
                  </a:cubicBezTo>
                  <a:cubicBezTo>
                    <a:pt x="-1781" y="775328"/>
                    <a:pt x="-1686" y="803998"/>
                    <a:pt x="13745" y="826096"/>
                  </a:cubicBezTo>
                  <a:cubicBezTo>
                    <a:pt x="29175" y="848194"/>
                    <a:pt x="55369" y="856767"/>
                    <a:pt x="81182" y="859243"/>
                  </a:cubicBezTo>
                  <a:cubicBezTo>
                    <a:pt x="128807" y="863816"/>
                    <a:pt x="178146" y="850385"/>
                    <a:pt x="224057" y="840860"/>
                  </a:cubicBezTo>
                  <a:cubicBezTo>
                    <a:pt x="283017" y="826763"/>
                    <a:pt x="341595" y="813238"/>
                    <a:pt x="399984" y="798188"/>
                  </a:cubicBezTo>
                  <a:cubicBezTo>
                    <a:pt x="445227" y="786758"/>
                    <a:pt x="490757" y="775804"/>
                    <a:pt x="535620" y="762660"/>
                  </a:cubicBezTo>
                  <a:cubicBezTo>
                    <a:pt x="600485" y="743610"/>
                    <a:pt x="667350" y="721131"/>
                    <a:pt x="726120" y="686460"/>
                  </a:cubicBezTo>
                  <a:cubicBezTo>
                    <a:pt x="746122" y="674839"/>
                    <a:pt x="772697" y="658837"/>
                    <a:pt x="779936" y="635120"/>
                  </a:cubicBezTo>
                  <a:cubicBezTo>
                    <a:pt x="788127" y="608736"/>
                    <a:pt x="770411" y="575113"/>
                    <a:pt x="754980" y="554539"/>
                  </a:cubicBezTo>
                  <a:cubicBezTo>
                    <a:pt x="728882" y="518820"/>
                    <a:pt x="692782" y="491102"/>
                    <a:pt x="656873" y="465956"/>
                  </a:cubicBezTo>
                  <a:cubicBezTo>
                    <a:pt x="620964" y="440810"/>
                    <a:pt x="581816" y="417760"/>
                    <a:pt x="544383" y="393376"/>
                  </a:cubicBezTo>
                  <a:cubicBezTo>
                    <a:pt x="486090" y="355276"/>
                    <a:pt x="428654" y="316033"/>
                    <a:pt x="371409" y="276504"/>
                  </a:cubicBezTo>
                  <a:cubicBezTo>
                    <a:pt x="368551" y="274504"/>
                    <a:pt x="365789" y="272503"/>
                    <a:pt x="362931" y="270694"/>
                  </a:cubicBezTo>
                  <a:cubicBezTo>
                    <a:pt x="331847" y="188931"/>
                    <a:pt x="305920" y="105292"/>
                    <a:pt x="285303" y="20281"/>
                  </a:cubicBezTo>
                  <a:cubicBezTo>
                    <a:pt x="284541" y="16948"/>
                    <a:pt x="283683" y="13614"/>
                    <a:pt x="282921" y="10756"/>
                  </a:cubicBezTo>
                  <a:cubicBezTo>
                    <a:pt x="282159" y="7899"/>
                    <a:pt x="281016" y="3422"/>
                    <a:pt x="280254" y="-197"/>
                  </a:cubicBezTo>
                  <a:cubicBezTo>
                    <a:pt x="278386" y="2089"/>
                    <a:pt x="276128" y="4022"/>
                    <a:pt x="273587" y="5518"/>
                  </a:cubicBezTo>
                  <a:lnTo>
                    <a:pt x="272063" y="63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0" name="Google Shape;330;p2"/>
            <p:cNvSpPr/>
            <p:nvPr/>
          </p:nvSpPr>
          <p:spPr>
            <a:xfrm>
              <a:off x="8812795" y="4686280"/>
              <a:ext cx="235428" cy="127172"/>
            </a:xfrm>
            <a:custGeom>
              <a:avLst/>
              <a:gdLst/>
              <a:ahLst/>
              <a:cxnLst/>
              <a:rect l="l" t="t" r="r" b="b"/>
              <a:pathLst>
                <a:path w="235428" h="127172" extrusionOk="0">
                  <a:moveTo>
                    <a:pt x="232593" y="38779"/>
                  </a:moveTo>
                  <a:cubicBezTo>
                    <a:pt x="213543" y="-15323"/>
                    <a:pt x="211448" y="-1416"/>
                    <a:pt x="132771" y="11823"/>
                  </a:cubicBezTo>
                  <a:lnTo>
                    <a:pt x="123818" y="13252"/>
                  </a:lnTo>
                  <a:lnTo>
                    <a:pt x="115340" y="16014"/>
                  </a:lnTo>
                  <a:cubicBezTo>
                    <a:pt x="-2674" y="54114"/>
                    <a:pt x="-10771" y="46113"/>
                    <a:pt x="7327" y="97263"/>
                  </a:cubicBezTo>
                  <a:cubicBezTo>
                    <a:pt x="14661" y="118313"/>
                    <a:pt x="18090" y="128028"/>
                    <a:pt x="38855" y="126885"/>
                  </a:cubicBezTo>
                  <a:cubicBezTo>
                    <a:pt x="42049" y="126695"/>
                    <a:pt x="45231" y="126314"/>
                    <a:pt x="48380" y="125742"/>
                  </a:cubicBezTo>
                  <a:cubicBezTo>
                    <a:pt x="51237" y="125362"/>
                    <a:pt x="54412" y="124790"/>
                    <a:pt x="57905" y="124028"/>
                  </a:cubicBezTo>
                  <a:cubicBezTo>
                    <a:pt x="76955" y="120027"/>
                    <a:pt x="103815" y="112026"/>
                    <a:pt x="144487" y="100025"/>
                  </a:cubicBezTo>
                  <a:cubicBezTo>
                    <a:pt x="163537" y="94500"/>
                    <a:pt x="187826" y="91548"/>
                    <a:pt x="206685" y="84690"/>
                  </a:cubicBezTo>
                  <a:cubicBezTo>
                    <a:pt x="209699" y="83604"/>
                    <a:pt x="212655" y="82366"/>
                    <a:pt x="215543" y="80975"/>
                  </a:cubicBezTo>
                  <a:cubicBezTo>
                    <a:pt x="218508" y="79461"/>
                    <a:pt x="221342" y="77708"/>
                    <a:pt x="224021" y="75736"/>
                  </a:cubicBezTo>
                  <a:cubicBezTo>
                    <a:pt x="234212" y="67830"/>
                    <a:pt x="238784" y="56496"/>
                    <a:pt x="232593" y="38779"/>
                  </a:cubicBezTo>
                  <a:close/>
                  <a:moveTo>
                    <a:pt x="213067" y="71355"/>
                  </a:moveTo>
                  <a:lnTo>
                    <a:pt x="214591" y="70497"/>
                  </a:lnTo>
                  <a:cubicBezTo>
                    <a:pt x="217132" y="69002"/>
                    <a:pt x="219390" y="67068"/>
                    <a:pt x="221258" y="64782"/>
                  </a:cubicBezTo>
                  <a:cubicBezTo>
                    <a:pt x="230307" y="53257"/>
                    <a:pt x="222592" y="36207"/>
                    <a:pt x="216401" y="23063"/>
                  </a:cubicBezTo>
                  <a:cubicBezTo>
                    <a:pt x="210209" y="9918"/>
                    <a:pt x="206876" y="8299"/>
                    <a:pt x="194303" y="9728"/>
                  </a:cubicBezTo>
                  <a:cubicBezTo>
                    <a:pt x="171538" y="12395"/>
                    <a:pt x="149059" y="19253"/>
                    <a:pt x="126389" y="22396"/>
                  </a:cubicBezTo>
                  <a:cubicBezTo>
                    <a:pt x="96005" y="32493"/>
                    <a:pt x="64953" y="41446"/>
                    <a:pt x="34759" y="51638"/>
                  </a:cubicBezTo>
                  <a:cubicBezTo>
                    <a:pt x="27708" y="53714"/>
                    <a:pt x="20952" y="56696"/>
                    <a:pt x="14661" y="60496"/>
                  </a:cubicBezTo>
                  <a:cubicBezTo>
                    <a:pt x="13371" y="61477"/>
                    <a:pt x="12131" y="62525"/>
                    <a:pt x="10946" y="63639"/>
                  </a:cubicBezTo>
                  <a:cubicBezTo>
                    <a:pt x="10038" y="64592"/>
                    <a:pt x="9526" y="65849"/>
                    <a:pt x="9518" y="67164"/>
                  </a:cubicBezTo>
                  <a:cubicBezTo>
                    <a:pt x="10549" y="78270"/>
                    <a:pt x="13448" y="89119"/>
                    <a:pt x="18090" y="99263"/>
                  </a:cubicBezTo>
                  <a:cubicBezTo>
                    <a:pt x="19411" y="103616"/>
                    <a:pt x="21233" y="107807"/>
                    <a:pt x="23519" y="111741"/>
                  </a:cubicBezTo>
                  <a:cubicBezTo>
                    <a:pt x="24566" y="113922"/>
                    <a:pt x="26405" y="115627"/>
                    <a:pt x="28663" y="116503"/>
                  </a:cubicBezTo>
                  <a:cubicBezTo>
                    <a:pt x="31043" y="117208"/>
                    <a:pt x="33514" y="117561"/>
                    <a:pt x="35997" y="117551"/>
                  </a:cubicBezTo>
                  <a:cubicBezTo>
                    <a:pt x="39187" y="117684"/>
                    <a:pt x="42382" y="117465"/>
                    <a:pt x="45522" y="116884"/>
                  </a:cubicBezTo>
                  <a:cubicBezTo>
                    <a:pt x="48731" y="116475"/>
                    <a:pt x="51912" y="115875"/>
                    <a:pt x="55047" y="115074"/>
                  </a:cubicBezTo>
                  <a:cubicBezTo>
                    <a:pt x="59333" y="114122"/>
                    <a:pt x="63524" y="112979"/>
                    <a:pt x="67239" y="112026"/>
                  </a:cubicBezTo>
                  <a:cubicBezTo>
                    <a:pt x="95814" y="104978"/>
                    <a:pt x="122675" y="95262"/>
                    <a:pt x="150773" y="88500"/>
                  </a:cubicBezTo>
                  <a:cubicBezTo>
                    <a:pt x="168920" y="85547"/>
                    <a:pt x="186815" y="81213"/>
                    <a:pt x="204304" y="7554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1" name="Google Shape;331;p2"/>
            <p:cNvSpPr/>
            <p:nvPr/>
          </p:nvSpPr>
          <p:spPr>
            <a:xfrm>
              <a:off x="8803594" y="4676865"/>
              <a:ext cx="253253" cy="145906"/>
            </a:xfrm>
            <a:custGeom>
              <a:avLst/>
              <a:gdLst/>
              <a:ahLst/>
              <a:cxnLst/>
              <a:rect l="l" t="t" r="r" b="b"/>
              <a:pathLst>
                <a:path w="253253" h="145906" extrusionOk="0">
                  <a:moveTo>
                    <a:pt x="247795" y="36764"/>
                  </a:moveTo>
                  <a:cubicBezTo>
                    <a:pt x="241413" y="19714"/>
                    <a:pt x="233507" y="1236"/>
                    <a:pt x="212933" y="-193"/>
                  </a:cubicBezTo>
                  <a:cubicBezTo>
                    <a:pt x="203101" y="-279"/>
                    <a:pt x="193301" y="940"/>
                    <a:pt x="183787" y="3426"/>
                  </a:cubicBezTo>
                  <a:cubicBezTo>
                    <a:pt x="167118" y="6760"/>
                    <a:pt x="150354" y="10284"/>
                    <a:pt x="133590" y="12951"/>
                  </a:cubicBezTo>
                  <a:lnTo>
                    <a:pt x="133590" y="12951"/>
                  </a:lnTo>
                  <a:lnTo>
                    <a:pt x="130828" y="13428"/>
                  </a:lnTo>
                  <a:lnTo>
                    <a:pt x="127875" y="14380"/>
                  </a:lnTo>
                  <a:lnTo>
                    <a:pt x="127875" y="14380"/>
                  </a:lnTo>
                  <a:cubicBezTo>
                    <a:pt x="97871" y="23905"/>
                    <a:pt x="67296" y="32573"/>
                    <a:pt x="37483" y="42955"/>
                  </a:cubicBezTo>
                  <a:cubicBezTo>
                    <a:pt x="24815" y="47432"/>
                    <a:pt x="8908" y="52480"/>
                    <a:pt x="2621" y="66006"/>
                  </a:cubicBezTo>
                  <a:cubicBezTo>
                    <a:pt x="-3665" y="79531"/>
                    <a:pt x="2621" y="94581"/>
                    <a:pt x="7193" y="107154"/>
                  </a:cubicBezTo>
                  <a:cubicBezTo>
                    <a:pt x="11765" y="119727"/>
                    <a:pt x="14718" y="131919"/>
                    <a:pt x="24719" y="139539"/>
                  </a:cubicBezTo>
                  <a:cubicBezTo>
                    <a:pt x="32599" y="144673"/>
                    <a:pt x="42099" y="146701"/>
                    <a:pt x="51389" y="145254"/>
                  </a:cubicBezTo>
                  <a:cubicBezTo>
                    <a:pt x="54587" y="145035"/>
                    <a:pt x="57767" y="144625"/>
                    <a:pt x="60914" y="144015"/>
                  </a:cubicBezTo>
                  <a:lnTo>
                    <a:pt x="66439" y="142968"/>
                  </a:lnTo>
                  <a:cubicBezTo>
                    <a:pt x="67677" y="142968"/>
                    <a:pt x="69011" y="142491"/>
                    <a:pt x="70249" y="142110"/>
                  </a:cubicBezTo>
                  <a:cubicBezTo>
                    <a:pt x="100634" y="135919"/>
                    <a:pt x="130066" y="125442"/>
                    <a:pt x="159879" y="117345"/>
                  </a:cubicBezTo>
                  <a:cubicBezTo>
                    <a:pt x="178929" y="112107"/>
                    <a:pt x="199884" y="110106"/>
                    <a:pt x="218648" y="103153"/>
                  </a:cubicBezTo>
                  <a:cubicBezTo>
                    <a:pt x="221680" y="102115"/>
                    <a:pt x="224640" y="100867"/>
                    <a:pt x="227507" y="99438"/>
                  </a:cubicBezTo>
                  <a:cubicBezTo>
                    <a:pt x="229395" y="98581"/>
                    <a:pt x="231240" y="97629"/>
                    <a:pt x="233031" y="96581"/>
                  </a:cubicBezTo>
                  <a:lnTo>
                    <a:pt x="235984" y="94771"/>
                  </a:lnTo>
                  <a:cubicBezTo>
                    <a:pt x="256558" y="81055"/>
                    <a:pt x="256272" y="59338"/>
                    <a:pt x="247795" y="36764"/>
                  </a:cubicBezTo>
                  <a:close/>
                  <a:moveTo>
                    <a:pt x="223792" y="79912"/>
                  </a:moveTo>
                  <a:lnTo>
                    <a:pt x="222268" y="80769"/>
                  </a:lnTo>
                  <a:cubicBezTo>
                    <a:pt x="219484" y="82370"/>
                    <a:pt x="216586" y="83770"/>
                    <a:pt x="213600" y="84960"/>
                  </a:cubicBezTo>
                  <a:cubicBezTo>
                    <a:pt x="196111" y="90628"/>
                    <a:pt x="178217" y="94962"/>
                    <a:pt x="160070" y="97914"/>
                  </a:cubicBezTo>
                  <a:cubicBezTo>
                    <a:pt x="131495" y="104677"/>
                    <a:pt x="104634" y="114393"/>
                    <a:pt x="76535" y="121441"/>
                  </a:cubicBezTo>
                  <a:cubicBezTo>
                    <a:pt x="72821" y="122394"/>
                    <a:pt x="68630" y="123537"/>
                    <a:pt x="64343" y="124489"/>
                  </a:cubicBezTo>
                  <a:cubicBezTo>
                    <a:pt x="61209" y="125289"/>
                    <a:pt x="58027" y="125889"/>
                    <a:pt x="54818" y="126299"/>
                  </a:cubicBezTo>
                  <a:cubicBezTo>
                    <a:pt x="51678" y="126880"/>
                    <a:pt x="48483" y="127099"/>
                    <a:pt x="45293" y="126966"/>
                  </a:cubicBezTo>
                  <a:cubicBezTo>
                    <a:pt x="42810" y="126975"/>
                    <a:pt x="40339" y="126623"/>
                    <a:pt x="37959" y="125918"/>
                  </a:cubicBezTo>
                  <a:cubicBezTo>
                    <a:pt x="35702" y="125042"/>
                    <a:pt x="33862" y="123337"/>
                    <a:pt x="32816" y="121155"/>
                  </a:cubicBezTo>
                  <a:cubicBezTo>
                    <a:pt x="30530" y="117222"/>
                    <a:pt x="28708" y="113031"/>
                    <a:pt x="27386" y="108678"/>
                  </a:cubicBezTo>
                  <a:cubicBezTo>
                    <a:pt x="22744" y="98534"/>
                    <a:pt x="19845" y="87685"/>
                    <a:pt x="18814" y="76578"/>
                  </a:cubicBezTo>
                  <a:cubicBezTo>
                    <a:pt x="18822" y="75264"/>
                    <a:pt x="19334" y="74007"/>
                    <a:pt x="20243" y="73054"/>
                  </a:cubicBezTo>
                  <a:cubicBezTo>
                    <a:pt x="21428" y="71949"/>
                    <a:pt x="22667" y="70892"/>
                    <a:pt x="23957" y="69911"/>
                  </a:cubicBezTo>
                  <a:cubicBezTo>
                    <a:pt x="30249" y="66110"/>
                    <a:pt x="37004" y="63129"/>
                    <a:pt x="44055" y="61053"/>
                  </a:cubicBezTo>
                  <a:cubicBezTo>
                    <a:pt x="74249" y="50480"/>
                    <a:pt x="105301" y="42003"/>
                    <a:pt x="135686" y="31811"/>
                  </a:cubicBezTo>
                  <a:cubicBezTo>
                    <a:pt x="158355" y="28287"/>
                    <a:pt x="180834" y="22286"/>
                    <a:pt x="203599" y="19143"/>
                  </a:cubicBezTo>
                  <a:cubicBezTo>
                    <a:pt x="216267" y="17714"/>
                    <a:pt x="220172" y="20476"/>
                    <a:pt x="225697" y="32478"/>
                  </a:cubicBezTo>
                  <a:cubicBezTo>
                    <a:pt x="231221" y="44479"/>
                    <a:pt x="239794" y="62672"/>
                    <a:pt x="230269" y="74197"/>
                  </a:cubicBezTo>
                  <a:cubicBezTo>
                    <a:pt x="228457" y="76464"/>
                    <a:pt x="226266" y="78398"/>
                    <a:pt x="223792" y="799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2" name="Google Shape;332;p2"/>
            <p:cNvSpPr/>
            <p:nvPr/>
          </p:nvSpPr>
          <p:spPr>
            <a:xfrm>
              <a:off x="8828494" y="5167883"/>
              <a:ext cx="617940" cy="379309"/>
            </a:xfrm>
            <a:custGeom>
              <a:avLst/>
              <a:gdLst/>
              <a:ahLst/>
              <a:cxnLst/>
              <a:rect l="l" t="t" r="r" b="b"/>
              <a:pathLst>
                <a:path w="617940" h="379309" extrusionOk="0">
                  <a:moveTo>
                    <a:pt x="463687" y="39236"/>
                  </a:moveTo>
                  <a:cubicBezTo>
                    <a:pt x="447209" y="29140"/>
                    <a:pt x="425587" y="14947"/>
                    <a:pt x="402632" y="-197"/>
                  </a:cubicBezTo>
                  <a:cubicBezTo>
                    <a:pt x="373624" y="21453"/>
                    <a:pt x="341511" y="38598"/>
                    <a:pt x="307382" y="50666"/>
                  </a:cubicBezTo>
                  <a:cubicBezTo>
                    <a:pt x="284580" y="58620"/>
                    <a:pt x="260660" y="62896"/>
                    <a:pt x="236516" y="63334"/>
                  </a:cubicBezTo>
                  <a:cubicBezTo>
                    <a:pt x="212461" y="62782"/>
                    <a:pt x="188604" y="58839"/>
                    <a:pt x="165650" y="51619"/>
                  </a:cubicBezTo>
                  <a:cubicBezTo>
                    <a:pt x="146181" y="45532"/>
                    <a:pt x="126405" y="40474"/>
                    <a:pt x="106405" y="36474"/>
                  </a:cubicBezTo>
                  <a:cubicBezTo>
                    <a:pt x="83735" y="91814"/>
                    <a:pt x="52493" y="166395"/>
                    <a:pt x="28490" y="218401"/>
                  </a:cubicBezTo>
                  <a:cubicBezTo>
                    <a:pt x="-22278" y="328891"/>
                    <a:pt x="-12372" y="397852"/>
                    <a:pt x="116596" y="374611"/>
                  </a:cubicBezTo>
                  <a:cubicBezTo>
                    <a:pt x="216133" y="356705"/>
                    <a:pt x="309859" y="332416"/>
                    <a:pt x="406156" y="307270"/>
                  </a:cubicBezTo>
                  <a:cubicBezTo>
                    <a:pt x="453781" y="294697"/>
                    <a:pt x="619802" y="241642"/>
                    <a:pt x="617897" y="197637"/>
                  </a:cubicBezTo>
                  <a:cubicBezTo>
                    <a:pt x="614944" y="144488"/>
                    <a:pt x="557794" y="97053"/>
                    <a:pt x="463687" y="392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3" name="Google Shape;333;p2"/>
            <p:cNvSpPr/>
            <p:nvPr/>
          </p:nvSpPr>
          <p:spPr>
            <a:xfrm>
              <a:off x="9140122" y="5247602"/>
              <a:ext cx="93806" cy="93380"/>
            </a:xfrm>
            <a:custGeom>
              <a:avLst/>
              <a:gdLst/>
              <a:ahLst/>
              <a:cxnLst/>
              <a:rect l="l" t="t" r="r" b="b"/>
              <a:pathLst>
                <a:path w="93806" h="93380" extrusionOk="0">
                  <a:moveTo>
                    <a:pt x="39283" y="856"/>
                  </a:moveTo>
                  <a:cubicBezTo>
                    <a:pt x="-19486" y="5047"/>
                    <a:pt x="-11009" y="105059"/>
                    <a:pt x="55666" y="92010"/>
                  </a:cubicBezTo>
                  <a:cubicBezTo>
                    <a:pt x="113674" y="80675"/>
                    <a:pt x="103291" y="-10479"/>
                    <a:pt x="39283" y="761"/>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4" name="Google Shape;334;p2"/>
            <p:cNvSpPr/>
            <p:nvPr/>
          </p:nvSpPr>
          <p:spPr>
            <a:xfrm>
              <a:off x="9271646" y="5312268"/>
              <a:ext cx="76953" cy="76629"/>
            </a:xfrm>
            <a:custGeom>
              <a:avLst/>
              <a:gdLst/>
              <a:ahLst/>
              <a:cxnLst/>
              <a:rect l="l" t="t" r="r" b="b"/>
              <a:pathLst>
                <a:path w="76953" h="76629" extrusionOk="0">
                  <a:moveTo>
                    <a:pt x="32250" y="579"/>
                  </a:moveTo>
                  <a:cubicBezTo>
                    <a:pt x="-16042" y="4103"/>
                    <a:pt x="-8993" y="86304"/>
                    <a:pt x="45680" y="75445"/>
                  </a:cubicBezTo>
                  <a:cubicBezTo>
                    <a:pt x="93305" y="65920"/>
                    <a:pt x="84638" y="-8565"/>
                    <a:pt x="32250"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5" name="Google Shape;335;p2"/>
            <p:cNvSpPr/>
            <p:nvPr/>
          </p:nvSpPr>
          <p:spPr>
            <a:xfrm>
              <a:off x="9067692" y="5371514"/>
              <a:ext cx="76913" cy="76629"/>
            </a:xfrm>
            <a:custGeom>
              <a:avLst/>
              <a:gdLst/>
              <a:ahLst/>
              <a:cxnLst/>
              <a:rect l="l" t="t" r="r" b="b"/>
              <a:pathLst>
                <a:path w="76913" h="76629" extrusionOk="0">
                  <a:moveTo>
                    <a:pt x="32179" y="579"/>
                  </a:moveTo>
                  <a:cubicBezTo>
                    <a:pt x="-16017" y="4103"/>
                    <a:pt x="-8969" y="86304"/>
                    <a:pt x="45610" y="75445"/>
                  </a:cubicBezTo>
                  <a:cubicBezTo>
                    <a:pt x="93235" y="65920"/>
                    <a:pt x="84662" y="-8565"/>
                    <a:pt x="32179"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6" name="Google Shape;336;p2"/>
            <p:cNvSpPr/>
            <p:nvPr/>
          </p:nvSpPr>
          <p:spPr>
            <a:xfrm>
              <a:off x="8967388" y="5272496"/>
              <a:ext cx="63049" cy="62767"/>
            </a:xfrm>
            <a:custGeom>
              <a:avLst/>
              <a:gdLst/>
              <a:ahLst/>
              <a:cxnLst/>
              <a:rect l="l" t="t" r="r" b="b"/>
              <a:pathLst>
                <a:path w="63049" h="62767" extrusionOk="0">
                  <a:moveTo>
                    <a:pt x="26374" y="442"/>
                  </a:moveTo>
                  <a:cubicBezTo>
                    <a:pt x="-13154" y="3299"/>
                    <a:pt x="-7344" y="70546"/>
                    <a:pt x="37423" y="61783"/>
                  </a:cubicBezTo>
                  <a:cubicBezTo>
                    <a:pt x="76381" y="54163"/>
                    <a:pt x="69427" y="-7083"/>
                    <a:pt x="26374" y="442"/>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37" name="Google Shape;337;p2"/>
            <p:cNvSpPr/>
            <p:nvPr/>
          </p:nvSpPr>
          <p:spPr>
            <a:xfrm>
              <a:off x="8908524" y="5419356"/>
              <a:ext cx="63049" cy="62765"/>
            </a:xfrm>
            <a:custGeom>
              <a:avLst/>
              <a:gdLst/>
              <a:ahLst/>
              <a:cxnLst/>
              <a:rect l="l" t="t" r="r" b="b"/>
              <a:pathLst>
                <a:path w="63049" h="62765" extrusionOk="0">
                  <a:moveTo>
                    <a:pt x="26374" y="457"/>
                  </a:moveTo>
                  <a:cubicBezTo>
                    <a:pt x="-13154" y="3219"/>
                    <a:pt x="-7344" y="70465"/>
                    <a:pt x="37423" y="61797"/>
                  </a:cubicBezTo>
                  <a:cubicBezTo>
                    <a:pt x="76381" y="54177"/>
                    <a:pt x="69427" y="-7164"/>
                    <a:pt x="26374" y="457"/>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338" name="Google Shape;338;p2"/>
          <p:cNvGrpSpPr/>
          <p:nvPr/>
        </p:nvGrpSpPr>
        <p:grpSpPr>
          <a:xfrm flipH="1">
            <a:off x="8274405" y="2720774"/>
            <a:ext cx="567380" cy="973162"/>
            <a:chOff x="8758614" y="4479699"/>
            <a:chExt cx="774580" cy="1328549"/>
          </a:xfrm>
        </p:grpSpPr>
        <p:sp>
          <p:nvSpPr>
            <p:cNvPr id="339" name="Google Shape;339;p2"/>
            <p:cNvSpPr/>
            <p:nvPr/>
          </p:nvSpPr>
          <p:spPr>
            <a:xfrm>
              <a:off x="8832424" y="4586382"/>
              <a:ext cx="688765" cy="1193863"/>
            </a:xfrm>
            <a:custGeom>
              <a:avLst/>
              <a:gdLst/>
              <a:ahLst/>
              <a:cxnLst/>
              <a:rect l="l" t="t" r="r" b="b"/>
              <a:pathLst>
                <a:path w="688765" h="1193863" extrusionOk="0">
                  <a:moveTo>
                    <a:pt x="688743" y="68153"/>
                  </a:moveTo>
                  <a:cubicBezTo>
                    <a:pt x="681218" y="146639"/>
                    <a:pt x="671884" y="224935"/>
                    <a:pt x="665597" y="303516"/>
                  </a:cubicBezTo>
                  <a:cubicBezTo>
                    <a:pt x="665797" y="308774"/>
                    <a:pt x="661691" y="313194"/>
                    <a:pt x="656434" y="313394"/>
                  </a:cubicBezTo>
                  <a:cubicBezTo>
                    <a:pt x="655444" y="313432"/>
                    <a:pt x="654454" y="313308"/>
                    <a:pt x="653500" y="313041"/>
                  </a:cubicBezTo>
                  <a:lnTo>
                    <a:pt x="651595" y="312470"/>
                  </a:lnTo>
                  <a:cubicBezTo>
                    <a:pt x="620101" y="303716"/>
                    <a:pt x="589260" y="292772"/>
                    <a:pt x="559298" y="279704"/>
                  </a:cubicBezTo>
                  <a:cubicBezTo>
                    <a:pt x="546598" y="304593"/>
                    <a:pt x="534247" y="329453"/>
                    <a:pt x="522246" y="354285"/>
                  </a:cubicBezTo>
                  <a:cubicBezTo>
                    <a:pt x="454873" y="489663"/>
                    <a:pt x="387594" y="625014"/>
                    <a:pt x="320411" y="760335"/>
                  </a:cubicBezTo>
                  <a:cubicBezTo>
                    <a:pt x="248656" y="904668"/>
                    <a:pt x="177155" y="1049067"/>
                    <a:pt x="105908" y="1193532"/>
                  </a:cubicBezTo>
                  <a:lnTo>
                    <a:pt x="88287" y="1186674"/>
                  </a:lnTo>
                  <a:cubicBezTo>
                    <a:pt x="88261" y="1186227"/>
                    <a:pt x="88261" y="1185789"/>
                    <a:pt x="88287" y="1185341"/>
                  </a:cubicBezTo>
                  <a:cubicBezTo>
                    <a:pt x="125561" y="1109645"/>
                    <a:pt x="162963" y="1033988"/>
                    <a:pt x="200491" y="958360"/>
                  </a:cubicBezTo>
                  <a:cubicBezTo>
                    <a:pt x="276691" y="804122"/>
                    <a:pt x="353208" y="650007"/>
                    <a:pt x="430044" y="496017"/>
                  </a:cubicBezTo>
                  <a:cubicBezTo>
                    <a:pt x="467191" y="421274"/>
                    <a:pt x="504370" y="346569"/>
                    <a:pt x="541582" y="271893"/>
                  </a:cubicBezTo>
                  <a:cubicBezTo>
                    <a:pt x="525516" y="264464"/>
                    <a:pt x="509641" y="256368"/>
                    <a:pt x="493957" y="247604"/>
                  </a:cubicBezTo>
                  <a:cubicBezTo>
                    <a:pt x="484432" y="242080"/>
                    <a:pt x="474907" y="236460"/>
                    <a:pt x="465382" y="230650"/>
                  </a:cubicBezTo>
                  <a:cubicBezTo>
                    <a:pt x="453475" y="254748"/>
                    <a:pt x="441569" y="279037"/>
                    <a:pt x="429568" y="303135"/>
                  </a:cubicBezTo>
                  <a:cubicBezTo>
                    <a:pt x="363274" y="437561"/>
                    <a:pt x="297170" y="572026"/>
                    <a:pt x="231257" y="706519"/>
                  </a:cubicBezTo>
                  <a:cubicBezTo>
                    <a:pt x="159915" y="852632"/>
                    <a:pt x="88096" y="999127"/>
                    <a:pt x="17611" y="1146384"/>
                  </a:cubicBezTo>
                  <a:cubicBezTo>
                    <a:pt x="16698" y="1148698"/>
                    <a:pt x="14701" y="1150403"/>
                    <a:pt x="12277" y="1150955"/>
                  </a:cubicBezTo>
                  <a:cubicBezTo>
                    <a:pt x="8372" y="1148860"/>
                    <a:pt x="4562" y="1146574"/>
                    <a:pt x="752" y="1144288"/>
                  </a:cubicBezTo>
                  <a:cubicBezTo>
                    <a:pt x="-280" y="1141888"/>
                    <a:pt x="-280" y="1139163"/>
                    <a:pt x="752" y="1136763"/>
                  </a:cubicBezTo>
                  <a:cubicBezTo>
                    <a:pt x="37392" y="1059925"/>
                    <a:pt x="74412" y="983287"/>
                    <a:pt x="111814" y="906830"/>
                  </a:cubicBezTo>
                  <a:cubicBezTo>
                    <a:pt x="186807" y="752715"/>
                    <a:pt x="262182" y="598858"/>
                    <a:pt x="337937" y="445248"/>
                  </a:cubicBezTo>
                  <a:cubicBezTo>
                    <a:pt x="374894" y="370191"/>
                    <a:pt x="411883" y="295201"/>
                    <a:pt x="448903" y="220268"/>
                  </a:cubicBezTo>
                  <a:cubicBezTo>
                    <a:pt x="422900" y="203789"/>
                    <a:pt x="397373" y="186549"/>
                    <a:pt x="371465" y="169880"/>
                  </a:cubicBezTo>
                  <a:lnTo>
                    <a:pt x="369465" y="168737"/>
                  </a:lnTo>
                  <a:lnTo>
                    <a:pt x="373846" y="160070"/>
                  </a:lnTo>
                  <a:lnTo>
                    <a:pt x="381847" y="153878"/>
                  </a:lnTo>
                  <a:cubicBezTo>
                    <a:pt x="441188" y="108349"/>
                    <a:pt x="505672" y="51866"/>
                    <a:pt x="568823" y="-331"/>
                  </a:cubicBezTo>
                  <a:cubicBezTo>
                    <a:pt x="569948" y="2574"/>
                    <a:pt x="571253" y="5403"/>
                    <a:pt x="572728" y="8146"/>
                  </a:cubicBezTo>
                  <a:cubicBezTo>
                    <a:pt x="512911" y="58628"/>
                    <a:pt x="453380" y="111016"/>
                    <a:pt x="390896" y="159308"/>
                  </a:cubicBezTo>
                  <a:cubicBezTo>
                    <a:pt x="411946" y="173119"/>
                    <a:pt x="432806" y="187121"/>
                    <a:pt x="454047" y="200646"/>
                  </a:cubicBezTo>
                  <a:lnTo>
                    <a:pt x="454047" y="200646"/>
                  </a:lnTo>
                  <a:cubicBezTo>
                    <a:pt x="469477" y="210171"/>
                    <a:pt x="485098" y="219696"/>
                    <a:pt x="501100" y="229221"/>
                  </a:cubicBezTo>
                  <a:cubicBezTo>
                    <a:pt x="533523" y="247843"/>
                    <a:pt x="567419" y="263768"/>
                    <a:pt x="602446" y="276846"/>
                  </a:cubicBezTo>
                  <a:lnTo>
                    <a:pt x="602446" y="276846"/>
                  </a:lnTo>
                  <a:cubicBezTo>
                    <a:pt x="617115" y="282276"/>
                    <a:pt x="632164" y="287228"/>
                    <a:pt x="647309" y="291610"/>
                  </a:cubicBezTo>
                  <a:cubicBezTo>
                    <a:pt x="653405" y="218458"/>
                    <a:pt x="661978" y="145592"/>
                    <a:pt x="669026" y="72535"/>
                  </a:cubicBezTo>
                  <a:lnTo>
                    <a:pt x="677313" y="74154"/>
                  </a:lnTo>
                  <a:lnTo>
                    <a:pt x="678932" y="74154"/>
                  </a:lnTo>
                  <a:cubicBezTo>
                    <a:pt x="683180" y="74573"/>
                    <a:pt x="687181" y="72125"/>
                    <a:pt x="688743" y="6815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0" name="Google Shape;340;p2"/>
            <p:cNvSpPr/>
            <p:nvPr/>
          </p:nvSpPr>
          <p:spPr>
            <a:xfrm>
              <a:off x="8758614" y="4755450"/>
              <a:ext cx="523783" cy="975550"/>
            </a:xfrm>
            <a:custGeom>
              <a:avLst/>
              <a:gdLst/>
              <a:ahLst/>
              <a:cxnLst/>
              <a:rect l="l" t="t" r="r" b="b"/>
              <a:pathLst>
                <a:path w="523783" h="975550" extrusionOk="0">
                  <a:moveTo>
                    <a:pt x="75229" y="967695"/>
                  </a:moveTo>
                  <a:cubicBezTo>
                    <a:pt x="74196" y="970095"/>
                    <a:pt x="74196" y="972819"/>
                    <a:pt x="75229" y="975219"/>
                  </a:cubicBezTo>
                  <a:cubicBezTo>
                    <a:pt x="46986" y="959379"/>
                    <a:pt x="21613" y="938900"/>
                    <a:pt x="172" y="914640"/>
                  </a:cubicBezTo>
                  <a:cubicBezTo>
                    <a:pt x="-9925" y="902448"/>
                    <a:pt x="376600" y="133590"/>
                    <a:pt x="444323" y="-331"/>
                  </a:cubicBezTo>
                  <a:lnTo>
                    <a:pt x="446323" y="812"/>
                  </a:lnTo>
                  <a:cubicBezTo>
                    <a:pt x="472231" y="17480"/>
                    <a:pt x="497758" y="34721"/>
                    <a:pt x="523761" y="51199"/>
                  </a:cubicBezTo>
                  <a:cubicBezTo>
                    <a:pt x="486614" y="126132"/>
                    <a:pt x="449625" y="201122"/>
                    <a:pt x="412795" y="276179"/>
                  </a:cubicBezTo>
                  <a:cubicBezTo>
                    <a:pt x="336912" y="429913"/>
                    <a:pt x="261538" y="583770"/>
                    <a:pt x="186671" y="737761"/>
                  </a:cubicBezTo>
                  <a:cubicBezTo>
                    <a:pt x="149207" y="814275"/>
                    <a:pt x="112059" y="890923"/>
                    <a:pt x="75229" y="9676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1" name="Google Shape;341;p2"/>
            <p:cNvSpPr/>
            <p:nvPr/>
          </p:nvSpPr>
          <p:spPr>
            <a:xfrm>
              <a:off x="8845009" y="4817077"/>
              <a:ext cx="529494" cy="956024"/>
            </a:xfrm>
            <a:custGeom>
              <a:avLst/>
              <a:gdLst/>
              <a:ahLst/>
              <a:cxnLst/>
              <a:rect l="l" t="t" r="r" b="b"/>
              <a:pathLst>
                <a:path w="529494" h="956024" extrusionOk="0">
                  <a:moveTo>
                    <a:pt x="529472" y="40912"/>
                  </a:moveTo>
                  <a:cubicBezTo>
                    <a:pt x="492261" y="115588"/>
                    <a:pt x="455082" y="190293"/>
                    <a:pt x="417935" y="265035"/>
                  </a:cubicBezTo>
                  <a:cubicBezTo>
                    <a:pt x="341354" y="419026"/>
                    <a:pt x="264836" y="573140"/>
                    <a:pt x="188382" y="727379"/>
                  </a:cubicBezTo>
                  <a:cubicBezTo>
                    <a:pt x="150854" y="803007"/>
                    <a:pt x="113452" y="878664"/>
                    <a:pt x="76178" y="954360"/>
                  </a:cubicBezTo>
                  <a:cubicBezTo>
                    <a:pt x="76152" y="954807"/>
                    <a:pt x="76152" y="955245"/>
                    <a:pt x="76178" y="955693"/>
                  </a:cubicBezTo>
                  <a:cubicBezTo>
                    <a:pt x="50031" y="945558"/>
                    <a:pt x="24576" y="933728"/>
                    <a:pt x="-22" y="920260"/>
                  </a:cubicBezTo>
                  <a:cubicBezTo>
                    <a:pt x="2402" y="919708"/>
                    <a:pt x="4398" y="918003"/>
                    <a:pt x="5312" y="915688"/>
                  </a:cubicBezTo>
                  <a:cubicBezTo>
                    <a:pt x="75511" y="768431"/>
                    <a:pt x="147329" y="621937"/>
                    <a:pt x="219053" y="475538"/>
                  </a:cubicBezTo>
                  <a:cubicBezTo>
                    <a:pt x="284966" y="340978"/>
                    <a:pt x="351069" y="206523"/>
                    <a:pt x="417363" y="72154"/>
                  </a:cubicBezTo>
                  <a:cubicBezTo>
                    <a:pt x="429365" y="48056"/>
                    <a:pt x="441271" y="23767"/>
                    <a:pt x="453177" y="-331"/>
                  </a:cubicBezTo>
                  <a:cubicBezTo>
                    <a:pt x="462702" y="5479"/>
                    <a:pt x="472227" y="11099"/>
                    <a:pt x="481752" y="16623"/>
                  </a:cubicBezTo>
                  <a:cubicBezTo>
                    <a:pt x="497500" y="25386"/>
                    <a:pt x="513407" y="33482"/>
                    <a:pt x="529472" y="409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2" name="Google Shape;342;p2"/>
            <p:cNvSpPr/>
            <p:nvPr/>
          </p:nvSpPr>
          <p:spPr>
            <a:xfrm>
              <a:off x="8938354" y="4866131"/>
              <a:ext cx="545687" cy="942117"/>
            </a:xfrm>
            <a:custGeom>
              <a:avLst/>
              <a:gdLst/>
              <a:ahLst/>
              <a:cxnLst/>
              <a:rect l="l" t="t" r="r" b="b"/>
              <a:pathLst>
                <a:path w="545687" h="942117" extrusionOk="0">
                  <a:moveTo>
                    <a:pt x="545665" y="32435"/>
                  </a:moveTo>
                  <a:cubicBezTo>
                    <a:pt x="421840" y="276370"/>
                    <a:pt x="224672" y="680135"/>
                    <a:pt x="91132" y="941787"/>
                  </a:cubicBezTo>
                  <a:cubicBezTo>
                    <a:pt x="60223" y="934024"/>
                    <a:pt x="29788" y="924480"/>
                    <a:pt x="-22" y="913212"/>
                  </a:cubicBezTo>
                  <a:cubicBezTo>
                    <a:pt x="71098" y="768622"/>
                    <a:pt x="142598" y="624223"/>
                    <a:pt x="214481" y="480014"/>
                  </a:cubicBezTo>
                  <a:cubicBezTo>
                    <a:pt x="281663" y="344883"/>
                    <a:pt x="349005" y="209628"/>
                    <a:pt x="416506" y="74250"/>
                  </a:cubicBezTo>
                  <a:cubicBezTo>
                    <a:pt x="428762" y="49361"/>
                    <a:pt x="441112" y="24500"/>
                    <a:pt x="453558" y="-331"/>
                  </a:cubicBezTo>
                  <a:cubicBezTo>
                    <a:pt x="483458" y="12727"/>
                    <a:pt x="514235" y="23672"/>
                    <a:pt x="545665" y="324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3" name="Google Shape;343;p2"/>
            <p:cNvSpPr/>
            <p:nvPr/>
          </p:nvSpPr>
          <p:spPr>
            <a:xfrm>
              <a:off x="9286588" y="4786788"/>
              <a:ext cx="148399" cy="76200"/>
            </a:xfrm>
            <a:custGeom>
              <a:avLst/>
              <a:gdLst/>
              <a:ahLst/>
              <a:cxnLst/>
              <a:rect l="l" t="t" r="r" b="b"/>
              <a:pathLst>
                <a:path w="148399" h="76200" extrusionOk="0">
                  <a:moveTo>
                    <a:pt x="148377" y="75869"/>
                  </a:moveTo>
                  <a:cubicBezTo>
                    <a:pt x="113350" y="62791"/>
                    <a:pt x="79454" y="46865"/>
                    <a:pt x="47031" y="28244"/>
                  </a:cubicBezTo>
                  <a:cubicBezTo>
                    <a:pt x="31029" y="19195"/>
                    <a:pt x="15408" y="9194"/>
                    <a:pt x="-22" y="-3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4" name="Google Shape;344;p2"/>
            <p:cNvSpPr/>
            <p:nvPr/>
          </p:nvSpPr>
          <p:spPr>
            <a:xfrm>
              <a:off x="8833484" y="5731001"/>
              <a:ext cx="11525" cy="6820"/>
            </a:xfrm>
            <a:custGeom>
              <a:avLst/>
              <a:gdLst/>
              <a:ahLst/>
              <a:cxnLst/>
              <a:rect l="l" t="t" r="r" b="b"/>
              <a:pathLst>
                <a:path w="11525" h="6820" extrusionOk="0">
                  <a:moveTo>
                    <a:pt x="11503" y="6336"/>
                  </a:moveTo>
                  <a:cubicBezTo>
                    <a:pt x="6554" y="7193"/>
                    <a:pt x="1701" y="4384"/>
                    <a:pt x="-22" y="-331"/>
                  </a:cubicBezTo>
                  <a:cubicBezTo>
                    <a:pt x="3788" y="1955"/>
                    <a:pt x="7598" y="4622"/>
                    <a:pt x="11503" y="63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5" name="Google Shape;345;p2"/>
            <p:cNvSpPr/>
            <p:nvPr/>
          </p:nvSpPr>
          <p:spPr>
            <a:xfrm>
              <a:off x="8920210" y="5773101"/>
              <a:ext cx="18144" cy="13104"/>
            </a:xfrm>
            <a:custGeom>
              <a:avLst/>
              <a:gdLst/>
              <a:ahLst/>
              <a:cxnLst/>
              <a:rect l="l" t="t" r="r" b="b"/>
              <a:pathLst>
                <a:path w="18144" h="13104" extrusionOk="0">
                  <a:moveTo>
                    <a:pt x="18122" y="6527"/>
                  </a:moveTo>
                  <a:lnTo>
                    <a:pt x="17455" y="7955"/>
                  </a:lnTo>
                  <a:cubicBezTo>
                    <a:pt x="12217" y="18433"/>
                    <a:pt x="-3023" y="10051"/>
                    <a:pt x="501" y="-3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6" name="Google Shape;346;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7" name="Google Shape;347;p2"/>
            <p:cNvSpPr/>
            <p:nvPr/>
          </p:nvSpPr>
          <p:spPr>
            <a:xfrm>
              <a:off x="9224676" y="4491132"/>
              <a:ext cx="298799" cy="387381"/>
            </a:xfrm>
            <a:custGeom>
              <a:avLst/>
              <a:gdLst/>
              <a:ahLst/>
              <a:cxnLst/>
              <a:rect l="l" t="t" r="r" b="b"/>
              <a:pathLst>
                <a:path w="298799" h="387381" extrusionOk="0">
                  <a:moveTo>
                    <a:pt x="298777" y="-331"/>
                  </a:moveTo>
                  <a:cubicBezTo>
                    <a:pt x="298777" y="1478"/>
                    <a:pt x="298777" y="3288"/>
                    <a:pt x="298777" y="5003"/>
                  </a:cubicBezTo>
                  <a:lnTo>
                    <a:pt x="298777" y="11765"/>
                  </a:lnTo>
                  <a:cubicBezTo>
                    <a:pt x="298777" y="14909"/>
                    <a:pt x="298777" y="17957"/>
                    <a:pt x="298777" y="21290"/>
                  </a:cubicBezTo>
                  <a:cubicBezTo>
                    <a:pt x="298777" y="27482"/>
                    <a:pt x="298205" y="33578"/>
                    <a:pt x="297824" y="39578"/>
                  </a:cubicBezTo>
                  <a:cubicBezTo>
                    <a:pt x="297443" y="45579"/>
                    <a:pt x="297348" y="49865"/>
                    <a:pt x="296967" y="55009"/>
                  </a:cubicBezTo>
                  <a:cubicBezTo>
                    <a:pt x="296967" y="63962"/>
                    <a:pt x="295919" y="72916"/>
                    <a:pt x="295253" y="81774"/>
                  </a:cubicBezTo>
                  <a:cubicBezTo>
                    <a:pt x="294110" y="99491"/>
                    <a:pt x="292681" y="116826"/>
                    <a:pt x="291157" y="133971"/>
                  </a:cubicBezTo>
                  <a:cubicBezTo>
                    <a:pt x="291157" y="139591"/>
                    <a:pt x="290109" y="145115"/>
                    <a:pt x="289633" y="150640"/>
                  </a:cubicBezTo>
                  <a:cubicBezTo>
                    <a:pt x="289633" y="151211"/>
                    <a:pt x="289633" y="151783"/>
                    <a:pt x="289633" y="152259"/>
                  </a:cubicBezTo>
                  <a:cubicBezTo>
                    <a:pt x="289633" y="154831"/>
                    <a:pt x="289633" y="157498"/>
                    <a:pt x="288871" y="160070"/>
                  </a:cubicBezTo>
                  <a:cubicBezTo>
                    <a:pt x="288109" y="162642"/>
                    <a:pt x="288871" y="166261"/>
                    <a:pt x="288014" y="169595"/>
                  </a:cubicBezTo>
                  <a:lnTo>
                    <a:pt x="286394" y="169595"/>
                  </a:lnTo>
                  <a:lnTo>
                    <a:pt x="278108" y="167976"/>
                  </a:lnTo>
                  <a:cubicBezTo>
                    <a:pt x="271059" y="240937"/>
                    <a:pt x="262487" y="313803"/>
                    <a:pt x="256391" y="387051"/>
                  </a:cubicBezTo>
                  <a:cubicBezTo>
                    <a:pt x="241246" y="382669"/>
                    <a:pt x="226196" y="377526"/>
                    <a:pt x="211528" y="372287"/>
                  </a:cubicBezTo>
                  <a:lnTo>
                    <a:pt x="211528" y="372287"/>
                  </a:lnTo>
                  <a:cubicBezTo>
                    <a:pt x="176501" y="359209"/>
                    <a:pt x="142605" y="343283"/>
                    <a:pt x="110182" y="324662"/>
                  </a:cubicBezTo>
                  <a:cubicBezTo>
                    <a:pt x="94180" y="315613"/>
                    <a:pt x="78559" y="305612"/>
                    <a:pt x="63128" y="296087"/>
                  </a:cubicBezTo>
                  <a:lnTo>
                    <a:pt x="63128" y="296087"/>
                  </a:lnTo>
                  <a:cubicBezTo>
                    <a:pt x="41888" y="282561"/>
                    <a:pt x="21028" y="268560"/>
                    <a:pt x="-22" y="254748"/>
                  </a:cubicBezTo>
                  <a:cubicBezTo>
                    <a:pt x="61128" y="206266"/>
                    <a:pt x="120659" y="153878"/>
                    <a:pt x="181143" y="103396"/>
                  </a:cubicBezTo>
                  <a:cubicBezTo>
                    <a:pt x="179668" y="100653"/>
                    <a:pt x="178363" y="97824"/>
                    <a:pt x="177238" y="94919"/>
                  </a:cubicBezTo>
                  <a:lnTo>
                    <a:pt x="184858" y="88632"/>
                  </a:lnTo>
                  <a:cubicBezTo>
                    <a:pt x="185900" y="91576"/>
                    <a:pt x="187141" y="94433"/>
                    <a:pt x="188573" y="97205"/>
                  </a:cubicBezTo>
                  <a:cubicBezTo>
                    <a:pt x="189648" y="99700"/>
                    <a:pt x="190955" y="102091"/>
                    <a:pt x="192478" y="104348"/>
                  </a:cubicBezTo>
                  <a:cubicBezTo>
                    <a:pt x="193948" y="107054"/>
                    <a:pt x="195636" y="109635"/>
                    <a:pt x="197526" y="112064"/>
                  </a:cubicBezTo>
                  <a:cubicBezTo>
                    <a:pt x="199395" y="114521"/>
                    <a:pt x="201398" y="116874"/>
                    <a:pt x="203527" y="119112"/>
                  </a:cubicBezTo>
                  <a:cubicBezTo>
                    <a:pt x="213652" y="130009"/>
                    <a:pt x="225821" y="138810"/>
                    <a:pt x="239341" y="145020"/>
                  </a:cubicBezTo>
                  <a:cubicBezTo>
                    <a:pt x="251661" y="150859"/>
                    <a:pt x="264647" y="155183"/>
                    <a:pt x="278012" y="157879"/>
                  </a:cubicBezTo>
                  <a:cubicBezTo>
                    <a:pt x="278012" y="154736"/>
                    <a:pt x="278679" y="151497"/>
                    <a:pt x="278870" y="148354"/>
                  </a:cubicBezTo>
                  <a:cubicBezTo>
                    <a:pt x="249943" y="143144"/>
                    <a:pt x="223719" y="128066"/>
                    <a:pt x="204670" y="105682"/>
                  </a:cubicBezTo>
                  <a:cubicBezTo>
                    <a:pt x="204670" y="105682"/>
                    <a:pt x="204670" y="105682"/>
                    <a:pt x="204670" y="105682"/>
                  </a:cubicBezTo>
                  <a:cubicBezTo>
                    <a:pt x="201621" y="101310"/>
                    <a:pt x="198944" y="96690"/>
                    <a:pt x="196669" y="91871"/>
                  </a:cubicBezTo>
                  <a:cubicBezTo>
                    <a:pt x="196669" y="91871"/>
                    <a:pt x="196669" y="91871"/>
                    <a:pt x="196669" y="91395"/>
                  </a:cubicBezTo>
                  <a:cubicBezTo>
                    <a:pt x="222482" y="70059"/>
                    <a:pt x="248580" y="49199"/>
                    <a:pt x="275441" y="29292"/>
                  </a:cubicBezTo>
                  <a:lnTo>
                    <a:pt x="288490" y="19767"/>
                  </a:lnTo>
                  <a:lnTo>
                    <a:pt x="288490" y="19767"/>
                  </a:lnTo>
                  <a:cubicBezTo>
                    <a:pt x="288490" y="15671"/>
                    <a:pt x="288490" y="11670"/>
                    <a:pt x="289061" y="7575"/>
                  </a:cubicBezTo>
                  <a:lnTo>
                    <a:pt x="294586" y="3574"/>
                  </a:lnTo>
                  <a:lnTo>
                    <a:pt x="294586" y="35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8" name="Google Shape;348;p2"/>
            <p:cNvSpPr/>
            <p:nvPr/>
          </p:nvSpPr>
          <p:spPr>
            <a:xfrm>
              <a:off x="9416509" y="4577524"/>
              <a:ext cx="4286" cy="8382"/>
            </a:xfrm>
            <a:custGeom>
              <a:avLst/>
              <a:gdLst/>
              <a:ahLst/>
              <a:cxnLst/>
              <a:rect l="l" t="t" r="r" b="b"/>
              <a:pathLst>
                <a:path w="4286" h="8382" extrusionOk="0">
                  <a:moveTo>
                    <a:pt x="-22" y="8051"/>
                  </a:move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49" name="Google Shape;349;p2"/>
            <p:cNvSpPr/>
            <p:nvPr/>
          </p:nvSpPr>
          <p:spPr>
            <a:xfrm>
              <a:off x="9401936" y="4580095"/>
              <a:ext cx="11334" cy="14763"/>
            </a:xfrm>
            <a:custGeom>
              <a:avLst/>
              <a:gdLst/>
              <a:ahLst/>
              <a:cxnLst/>
              <a:rect l="l" t="t" r="r" b="b"/>
              <a:pathLst>
                <a:path w="11334" h="14763" extrusionOk="0">
                  <a:moveTo>
                    <a:pt x="11312" y="8241"/>
                  </a:moveTo>
                  <a:lnTo>
                    <a:pt x="3883" y="14433"/>
                  </a:lnTo>
                  <a:cubicBezTo>
                    <a:pt x="2407" y="11689"/>
                    <a:pt x="1102" y="8860"/>
                    <a:pt x="-22" y="5955"/>
                  </a:cubicBezTo>
                  <a:lnTo>
                    <a:pt x="7598" y="-331"/>
                  </a:lnTo>
                  <a:cubicBezTo>
                    <a:pt x="8640" y="2612"/>
                    <a:pt x="9881" y="5470"/>
                    <a:pt x="11312" y="824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0" name="Google Shape;350;p2"/>
            <p:cNvSpPr/>
            <p:nvPr/>
          </p:nvSpPr>
          <p:spPr>
            <a:xfrm>
              <a:off x="9197665" y="4505419"/>
              <a:ext cx="290758" cy="250316"/>
            </a:xfrm>
            <a:custGeom>
              <a:avLst/>
              <a:gdLst/>
              <a:ahLst/>
              <a:cxnLst/>
              <a:rect l="l" t="t" r="r" b="b"/>
              <a:pathLst>
                <a:path w="290758" h="250316" extrusionOk="0">
                  <a:moveTo>
                    <a:pt x="204821" y="67582"/>
                  </a:moveTo>
                  <a:cubicBezTo>
                    <a:pt x="202292" y="70049"/>
                    <a:pt x="201338" y="73716"/>
                    <a:pt x="202344" y="77107"/>
                  </a:cubicBezTo>
                  <a:cubicBezTo>
                    <a:pt x="202344" y="78345"/>
                    <a:pt x="203392" y="79679"/>
                    <a:pt x="203963" y="80917"/>
                  </a:cubicBezTo>
                  <a:cubicBezTo>
                    <a:pt x="141289" y="133114"/>
                    <a:pt x="76328" y="189597"/>
                    <a:pt x="16988" y="235127"/>
                  </a:cubicBezTo>
                  <a:lnTo>
                    <a:pt x="8987" y="241318"/>
                  </a:lnTo>
                  <a:lnTo>
                    <a:pt x="4605" y="249986"/>
                  </a:lnTo>
                  <a:cubicBezTo>
                    <a:pt x="3903" y="249490"/>
                    <a:pt x="3264" y="248919"/>
                    <a:pt x="2700" y="248271"/>
                  </a:cubicBezTo>
                  <a:cubicBezTo>
                    <a:pt x="-930" y="244566"/>
                    <a:pt x="-930" y="238641"/>
                    <a:pt x="2700" y="234936"/>
                  </a:cubicBezTo>
                  <a:cubicBezTo>
                    <a:pt x="3077" y="234374"/>
                    <a:pt x="3563" y="233888"/>
                    <a:pt x="4129" y="233507"/>
                  </a:cubicBezTo>
                  <a:lnTo>
                    <a:pt x="4129" y="233507"/>
                  </a:lnTo>
                  <a:cubicBezTo>
                    <a:pt x="102236" y="158831"/>
                    <a:pt x="191962" y="73392"/>
                    <a:pt x="290736" y="-331"/>
                  </a:cubicBezTo>
                  <a:cubicBezTo>
                    <a:pt x="261971" y="21005"/>
                    <a:pt x="233396" y="44246"/>
                    <a:pt x="204821" y="6758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1" name="Google Shape;351;p2"/>
            <p:cNvSpPr/>
            <p:nvPr/>
          </p:nvSpPr>
          <p:spPr>
            <a:xfrm>
              <a:off x="9502234" y="4491417"/>
              <a:ext cx="26098" cy="169354"/>
            </a:xfrm>
            <a:custGeom>
              <a:avLst/>
              <a:gdLst/>
              <a:ahLst/>
              <a:cxnLst/>
              <a:rect l="l" t="t" r="r" b="b"/>
              <a:pathLst>
                <a:path w="26098" h="169354" extrusionOk="0">
                  <a:moveTo>
                    <a:pt x="26076" y="7670"/>
                  </a:moveTo>
                  <a:lnTo>
                    <a:pt x="20742" y="11480"/>
                  </a:lnTo>
                  <a:cubicBezTo>
                    <a:pt x="20742" y="14623"/>
                    <a:pt x="20742" y="17671"/>
                    <a:pt x="20742" y="21005"/>
                  </a:cubicBezTo>
                  <a:cubicBezTo>
                    <a:pt x="20742" y="27196"/>
                    <a:pt x="20171" y="33292"/>
                    <a:pt x="19790" y="39293"/>
                  </a:cubicBezTo>
                  <a:cubicBezTo>
                    <a:pt x="19409" y="45294"/>
                    <a:pt x="19313" y="49580"/>
                    <a:pt x="18932" y="54723"/>
                  </a:cubicBezTo>
                  <a:cubicBezTo>
                    <a:pt x="18932" y="63677"/>
                    <a:pt x="17885" y="72630"/>
                    <a:pt x="17218" y="81488"/>
                  </a:cubicBezTo>
                  <a:cubicBezTo>
                    <a:pt x="16075" y="99205"/>
                    <a:pt x="14646" y="116540"/>
                    <a:pt x="13122" y="133686"/>
                  </a:cubicBezTo>
                  <a:cubicBezTo>
                    <a:pt x="13122" y="139305"/>
                    <a:pt x="12074" y="144830"/>
                    <a:pt x="11598" y="150354"/>
                  </a:cubicBezTo>
                  <a:lnTo>
                    <a:pt x="13217" y="150354"/>
                  </a:lnTo>
                  <a:lnTo>
                    <a:pt x="11503" y="151688"/>
                  </a:lnTo>
                  <a:cubicBezTo>
                    <a:pt x="11503" y="154355"/>
                    <a:pt x="11503" y="156927"/>
                    <a:pt x="10741" y="159498"/>
                  </a:cubicBezTo>
                  <a:lnTo>
                    <a:pt x="10741" y="159498"/>
                  </a:lnTo>
                  <a:cubicBezTo>
                    <a:pt x="10741" y="162642"/>
                    <a:pt x="10741" y="165689"/>
                    <a:pt x="9884" y="169023"/>
                  </a:cubicBezTo>
                  <a:lnTo>
                    <a:pt x="8264" y="169023"/>
                  </a:lnTo>
                  <a:lnTo>
                    <a:pt x="-22" y="167404"/>
                  </a:lnTo>
                  <a:cubicBezTo>
                    <a:pt x="-22" y="164165"/>
                    <a:pt x="644" y="161022"/>
                    <a:pt x="930" y="157879"/>
                  </a:cubicBezTo>
                  <a:cubicBezTo>
                    <a:pt x="1216" y="154736"/>
                    <a:pt x="1597" y="151497"/>
                    <a:pt x="1787" y="148354"/>
                  </a:cubicBezTo>
                  <a:cubicBezTo>
                    <a:pt x="4931" y="115588"/>
                    <a:pt x="7693" y="82727"/>
                    <a:pt x="9693" y="49770"/>
                  </a:cubicBezTo>
                  <a:cubicBezTo>
                    <a:pt x="9693" y="43769"/>
                    <a:pt x="10455" y="37673"/>
                    <a:pt x="10741" y="31673"/>
                  </a:cubicBezTo>
                  <a:cubicBezTo>
                    <a:pt x="10741" y="27386"/>
                    <a:pt x="10741" y="23195"/>
                    <a:pt x="11408" y="18909"/>
                  </a:cubicBezTo>
                  <a:lnTo>
                    <a:pt x="11408" y="18909"/>
                  </a:lnTo>
                  <a:cubicBezTo>
                    <a:pt x="11408" y="14813"/>
                    <a:pt x="11408" y="10813"/>
                    <a:pt x="11979" y="6717"/>
                  </a:cubicBezTo>
                  <a:lnTo>
                    <a:pt x="11979" y="-331"/>
                  </a:lnTo>
                  <a:lnTo>
                    <a:pt x="17218" y="2717"/>
                  </a:lnTo>
                  <a:lnTo>
                    <a:pt x="17218" y="2717"/>
                  </a:lnTo>
                  <a:lnTo>
                    <a:pt x="21409" y="-331"/>
                  </a:lnTo>
                  <a:cubicBezTo>
                    <a:pt x="21409" y="1478"/>
                    <a:pt x="21409" y="3288"/>
                    <a:pt x="21409" y="5003"/>
                  </a:cubicBezTo>
                  <a:cubicBezTo>
                    <a:pt x="22647" y="5955"/>
                    <a:pt x="24076" y="6717"/>
                    <a:pt x="26076" y="76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2" name="Google Shape;352;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3" name="Google Shape;353;p2"/>
            <p:cNvSpPr/>
            <p:nvPr/>
          </p:nvSpPr>
          <p:spPr>
            <a:xfrm>
              <a:off x="9422415" y="4491132"/>
              <a:ext cx="101060" cy="160400"/>
            </a:xfrm>
            <a:custGeom>
              <a:avLst/>
              <a:gdLst/>
              <a:ahLst/>
              <a:cxnLst/>
              <a:rect l="l" t="t" r="r" b="b"/>
              <a:pathLst>
                <a:path w="101060" h="160400" extrusionOk="0">
                  <a:moveTo>
                    <a:pt x="101038" y="-331"/>
                  </a:moveTo>
                  <a:cubicBezTo>
                    <a:pt x="101038" y="1478"/>
                    <a:pt x="101038" y="3288"/>
                    <a:pt x="101038" y="5003"/>
                  </a:cubicBezTo>
                  <a:lnTo>
                    <a:pt x="101038" y="11765"/>
                  </a:lnTo>
                  <a:cubicBezTo>
                    <a:pt x="101038" y="14909"/>
                    <a:pt x="101038" y="17957"/>
                    <a:pt x="101038" y="21290"/>
                  </a:cubicBezTo>
                  <a:cubicBezTo>
                    <a:pt x="101038" y="27482"/>
                    <a:pt x="100466" y="33578"/>
                    <a:pt x="100085" y="39578"/>
                  </a:cubicBezTo>
                  <a:cubicBezTo>
                    <a:pt x="99704" y="45579"/>
                    <a:pt x="99609" y="49865"/>
                    <a:pt x="99228" y="55009"/>
                  </a:cubicBezTo>
                  <a:cubicBezTo>
                    <a:pt x="99228" y="63962"/>
                    <a:pt x="98180" y="72916"/>
                    <a:pt x="97514" y="81774"/>
                  </a:cubicBezTo>
                  <a:cubicBezTo>
                    <a:pt x="96371" y="99491"/>
                    <a:pt x="94942" y="116826"/>
                    <a:pt x="93418" y="133971"/>
                  </a:cubicBezTo>
                  <a:cubicBezTo>
                    <a:pt x="93418" y="139591"/>
                    <a:pt x="92370" y="145115"/>
                    <a:pt x="91894" y="150640"/>
                  </a:cubicBezTo>
                  <a:cubicBezTo>
                    <a:pt x="91894" y="151211"/>
                    <a:pt x="91894" y="151783"/>
                    <a:pt x="91894" y="152259"/>
                  </a:cubicBezTo>
                  <a:cubicBezTo>
                    <a:pt x="91894" y="154926"/>
                    <a:pt x="91894" y="157498"/>
                    <a:pt x="91132" y="160070"/>
                  </a:cubicBezTo>
                  <a:lnTo>
                    <a:pt x="91132" y="160070"/>
                  </a:lnTo>
                  <a:cubicBezTo>
                    <a:pt x="88655" y="159594"/>
                    <a:pt x="86084" y="159212"/>
                    <a:pt x="83607" y="158641"/>
                  </a:cubicBezTo>
                  <a:lnTo>
                    <a:pt x="81893" y="158641"/>
                  </a:lnTo>
                  <a:lnTo>
                    <a:pt x="81321" y="158641"/>
                  </a:lnTo>
                  <a:cubicBezTo>
                    <a:pt x="81321" y="155498"/>
                    <a:pt x="81988" y="152259"/>
                    <a:pt x="82178" y="149116"/>
                  </a:cubicBezTo>
                  <a:cubicBezTo>
                    <a:pt x="53252" y="143906"/>
                    <a:pt x="27028" y="128828"/>
                    <a:pt x="7979" y="106444"/>
                  </a:cubicBezTo>
                  <a:cubicBezTo>
                    <a:pt x="7979" y="106444"/>
                    <a:pt x="7979" y="106444"/>
                    <a:pt x="7979" y="106444"/>
                  </a:cubicBezTo>
                  <a:cubicBezTo>
                    <a:pt x="4930" y="102072"/>
                    <a:pt x="2253" y="97452"/>
                    <a:pt x="-22" y="92633"/>
                  </a:cubicBezTo>
                  <a:cubicBezTo>
                    <a:pt x="-22" y="92633"/>
                    <a:pt x="-22" y="92633"/>
                    <a:pt x="-22" y="92156"/>
                  </a:cubicBezTo>
                  <a:cubicBezTo>
                    <a:pt x="25790" y="70820"/>
                    <a:pt x="51889" y="49961"/>
                    <a:pt x="78749" y="30053"/>
                  </a:cubicBezTo>
                  <a:lnTo>
                    <a:pt x="91799" y="20528"/>
                  </a:lnTo>
                  <a:lnTo>
                    <a:pt x="91799" y="20528"/>
                  </a:lnTo>
                  <a:cubicBezTo>
                    <a:pt x="91799" y="16433"/>
                    <a:pt x="91799" y="12432"/>
                    <a:pt x="92370" y="8336"/>
                  </a:cubicBezTo>
                  <a:lnTo>
                    <a:pt x="97895" y="4336"/>
                  </a:lnTo>
                  <a:lnTo>
                    <a:pt x="97895" y="433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4" name="Google Shape;354;p2"/>
            <p:cNvSpPr/>
            <p:nvPr/>
          </p:nvSpPr>
          <p:spPr>
            <a:xfrm>
              <a:off x="9399351" y="4479699"/>
              <a:ext cx="133843" cy="180914"/>
            </a:xfrm>
            <a:custGeom>
              <a:avLst/>
              <a:gdLst/>
              <a:ahLst/>
              <a:cxnLst/>
              <a:rect l="l" t="t" r="r" b="b"/>
              <a:pathLst>
                <a:path w="133843" h="180914" extrusionOk="0">
                  <a:moveTo>
                    <a:pt x="133626" y="11101"/>
                  </a:moveTo>
                  <a:cubicBezTo>
                    <a:pt x="133245" y="21769"/>
                    <a:pt x="132769" y="32437"/>
                    <a:pt x="132198" y="43105"/>
                  </a:cubicBezTo>
                  <a:cubicBezTo>
                    <a:pt x="132198" y="49106"/>
                    <a:pt x="131531" y="55202"/>
                    <a:pt x="131150" y="61203"/>
                  </a:cubicBezTo>
                  <a:cubicBezTo>
                    <a:pt x="128769" y="99303"/>
                    <a:pt x="125530" y="137403"/>
                    <a:pt x="121625" y="174836"/>
                  </a:cubicBezTo>
                  <a:cubicBezTo>
                    <a:pt x="120006" y="178589"/>
                    <a:pt x="116177" y="180884"/>
                    <a:pt x="112100" y="180551"/>
                  </a:cubicBezTo>
                  <a:cubicBezTo>
                    <a:pt x="112100" y="177407"/>
                    <a:pt x="112767" y="174360"/>
                    <a:pt x="112957" y="171026"/>
                  </a:cubicBezTo>
                  <a:lnTo>
                    <a:pt x="112957" y="171026"/>
                  </a:lnTo>
                  <a:cubicBezTo>
                    <a:pt x="112957" y="168454"/>
                    <a:pt x="112957" y="165882"/>
                    <a:pt x="113719" y="163215"/>
                  </a:cubicBezTo>
                  <a:lnTo>
                    <a:pt x="115434" y="161882"/>
                  </a:lnTo>
                  <a:lnTo>
                    <a:pt x="113814" y="161882"/>
                  </a:lnTo>
                  <a:cubicBezTo>
                    <a:pt x="113814" y="156357"/>
                    <a:pt x="114862" y="150833"/>
                    <a:pt x="115338" y="145213"/>
                  </a:cubicBezTo>
                  <a:cubicBezTo>
                    <a:pt x="116862" y="128068"/>
                    <a:pt x="118291" y="110732"/>
                    <a:pt x="119434" y="93016"/>
                  </a:cubicBezTo>
                  <a:cubicBezTo>
                    <a:pt x="120101" y="84158"/>
                    <a:pt x="120672" y="75204"/>
                    <a:pt x="121149" y="66251"/>
                  </a:cubicBezTo>
                  <a:cubicBezTo>
                    <a:pt x="121530" y="61107"/>
                    <a:pt x="121815" y="55964"/>
                    <a:pt x="122006" y="50820"/>
                  </a:cubicBezTo>
                  <a:cubicBezTo>
                    <a:pt x="122006" y="44820"/>
                    <a:pt x="122673" y="38723"/>
                    <a:pt x="122958" y="32532"/>
                  </a:cubicBezTo>
                  <a:cubicBezTo>
                    <a:pt x="122958" y="29484"/>
                    <a:pt x="122958" y="26436"/>
                    <a:pt x="122958" y="23007"/>
                  </a:cubicBezTo>
                  <a:lnTo>
                    <a:pt x="128292" y="19197"/>
                  </a:lnTo>
                  <a:cubicBezTo>
                    <a:pt x="126578" y="18245"/>
                    <a:pt x="124863" y="17292"/>
                    <a:pt x="123244" y="16245"/>
                  </a:cubicBezTo>
                  <a:cubicBezTo>
                    <a:pt x="123244" y="14530"/>
                    <a:pt x="123244" y="12720"/>
                    <a:pt x="123244" y="10911"/>
                  </a:cubicBezTo>
                  <a:lnTo>
                    <a:pt x="119053" y="13958"/>
                  </a:lnTo>
                  <a:lnTo>
                    <a:pt x="119053" y="13958"/>
                  </a:lnTo>
                  <a:lnTo>
                    <a:pt x="113814" y="10911"/>
                  </a:lnTo>
                  <a:lnTo>
                    <a:pt x="113814" y="17959"/>
                  </a:lnTo>
                  <a:cubicBezTo>
                    <a:pt x="113814" y="22055"/>
                    <a:pt x="113814" y="26055"/>
                    <a:pt x="113243" y="30151"/>
                  </a:cubicBezTo>
                  <a:lnTo>
                    <a:pt x="113243" y="30151"/>
                  </a:lnTo>
                  <a:lnTo>
                    <a:pt x="100194" y="39676"/>
                  </a:lnTo>
                  <a:cubicBezTo>
                    <a:pt x="73333" y="59583"/>
                    <a:pt x="47235" y="80443"/>
                    <a:pt x="21422" y="101779"/>
                  </a:cubicBezTo>
                  <a:cubicBezTo>
                    <a:pt x="20660" y="100160"/>
                    <a:pt x="19993" y="98540"/>
                    <a:pt x="19326" y="96826"/>
                  </a:cubicBezTo>
                  <a:cubicBezTo>
                    <a:pt x="18660" y="99683"/>
                    <a:pt x="17898" y="102351"/>
                    <a:pt x="17136" y="105208"/>
                  </a:cubicBezTo>
                  <a:lnTo>
                    <a:pt x="21422" y="101779"/>
                  </a:lnTo>
                  <a:cubicBezTo>
                    <a:pt x="21422" y="101779"/>
                    <a:pt x="21422" y="101779"/>
                    <a:pt x="21422" y="102255"/>
                  </a:cubicBezTo>
                  <a:cubicBezTo>
                    <a:pt x="23697" y="107075"/>
                    <a:pt x="26374" y="111695"/>
                    <a:pt x="29423" y="116066"/>
                  </a:cubicBezTo>
                  <a:cubicBezTo>
                    <a:pt x="29423" y="116066"/>
                    <a:pt x="29423" y="116066"/>
                    <a:pt x="29423" y="116066"/>
                  </a:cubicBezTo>
                  <a:cubicBezTo>
                    <a:pt x="48472" y="138450"/>
                    <a:pt x="74696" y="153528"/>
                    <a:pt x="103623" y="158739"/>
                  </a:cubicBezTo>
                  <a:cubicBezTo>
                    <a:pt x="103623" y="161882"/>
                    <a:pt x="103051" y="165120"/>
                    <a:pt x="102765" y="168264"/>
                  </a:cubicBezTo>
                  <a:cubicBezTo>
                    <a:pt x="89400" y="165568"/>
                    <a:pt x="76414" y="161244"/>
                    <a:pt x="64094" y="155405"/>
                  </a:cubicBezTo>
                  <a:cubicBezTo>
                    <a:pt x="50574" y="149195"/>
                    <a:pt x="38405" y="140393"/>
                    <a:pt x="28280" y="129497"/>
                  </a:cubicBezTo>
                  <a:cubicBezTo>
                    <a:pt x="26151" y="127258"/>
                    <a:pt x="24148" y="124906"/>
                    <a:pt x="22279" y="122448"/>
                  </a:cubicBezTo>
                  <a:cubicBezTo>
                    <a:pt x="20389" y="120019"/>
                    <a:pt x="18701" y="117438"/>
                    <a:pt x="17231" y="114733"/>
                  </a:cubicBezTo>
                  <a:cubicBezTo>
                    <a:pt x="15709" y="112476"/>
                    <a:pt x="14401" y="110085"/>
                    <a:pt x="13326" y="107589"/>
                  </a:cubicBezTo>
                  <a:cubicBezTo>
                    <a:pt x="11894" y="104817"/>
                    <a:pt x="10653" y="101960"/>
                    <a:pt x="9611" y="99017"/>
                  </a:cubicBezTo>
                  <a:lnTo>
                    <a:pt x="1991" y="105303"/>
                  </a:lnTo>
                  <a:cubicBezTo>
                    <a:pt x="1419" y="104065"/>
                    <a:pt x="848" y="102732"/>
                    <a:pt x="372" y="101493"/>
                  </a:cubicBezTo>
                  <a:cubicBezTo>
                    <a:pt x="-634" y="98102"/>
                    <a:pt x="319" y="94435"/>
                    <a:pt x="2848" y="91968"/>
                  </a:cubicBezTo>
                  <a:cubicBezTo>
                    <a:pt x="31423" y="68632"/>
                    <a:pt x="59998" y="45391"/>
                    <a:pt x="88573" y="23388"/>
                  </a:cubicBezTo>
                  <a:cubicBezTo>
                    <a:pt x="88573" y="23388"/>
                    <a:pt x="88573" y="23388"/>
                    <a:pt x="88573" y="23388"/>
                  </a:cubicBezTo>
                  <a:lnTo>
                    <a:pt x="103146" y="12720"/>
                  </a:lnTo>
                  <a:cubicBezTo>
                    <a:pt x="108099" y="9101"/>
                    <a:pt x="112671" y="5481"/>
                    <a:pt x="118101" y="1957"/>
                  </a:cubicBezTo>
                  <a:cubicBezTo>
                    <a:pt x="122101" y="-1462"/>
                    <a:pt x="128111" y="-996"/>
                    <a:pt x="131531" y="2995"/>
                  </a:cubicBezTo>
                  <a:cubicBezTo>
                    <a:pt x="133445" y="5234"/>
                    <a:pt x="134217" y="8224"/>
                    <a:pt x="133626" y="111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5" name="Google Shape;355;p2"/>
            <p:cNvSpPr/>
            <p:nvPr/>
          </p:nvSpPr>
          <p:spPr>
            <a:xfrm>
              <a:off x="9416509" y="4577524"/>
              <a:ext cx="4286" cy="8382"/>
            </a:xfrm>
            <a:custGeom>
              <a:avLst/>
              <a:gdLst/>
              <a:ahLst/>
              <a:cxnLst/>
              <a:rect l="l" t="t" r="r" b="b"/>
              <a:pathLst>
                <a:path w="4286" h="8382" extrusionOk="0">
                  <a:moveTo>
                    <a:pt x="4264" y="4622"/>
                  </a:moveTo>
                  <a:lnTo>
                    <a:pt x="-22" y="8051"/>
                  </a:ln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6" name="Google Shape;356;p2"/>
            <p:cNvSpPr/>
            <p:nvPr/>
          </p:nvSpPr>
          <p:spPr>
            <a:xfrm>
              <a:off x="9420986" y="4520850"/>
              <a:ext cx="78771" cy="62579"/>
            </a:xfrm>
            <a:custGeom>
              <a:avLst/>
              <a:gdLst/>
              <a:ahLst/>
              <a:cxnLst/>
              <a:rect l="l" t="t" r="r" b="b"/>
              <a:pathLst>
                <a:path w="78771" h="62579" extrusionOk="0">
                  <a:moveTo>
                    <a:pt x="-22" y="62248"/>
                  </a:moveTo>
                  <a:cubicBezTo>
                    <a:pt x="-22" y="62248"/>
                    <a:pt x="-22" y="62248"/>
                    <a:pt x="-22" y="61772"/>
                  </a:cubicBezTo>
                  <a:cubicBezTo>
                    <a:pt x="25790" y="40436"/>
                    <a:pt x="51889" y="19576"/>
                    <a:pt x="78749" y="-331"/>
                  </a:cubicBezTo>
                  <a:cubicBezTo>
                    <a:pt x="51794" y="19290"/>
                    <a:pt x="25695" y="40436"/>
                    <a:pt x="-22" y="6224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7" name="Google Shape;357;p2"/>
            <p:cNvSpPr/>
            <p:nvPr/>
          </p:nvSpPr>
          <p:spPr>
            <a:xfrm>
              <a:off x="9402412" y="4491322"/>
              <a:ext cx="125920" cy="169449"/>
            </a:xfrm>
            <a:custGeom>
              <a:avLst/>
              <a:gdLst/>
              <a:ahLst/>
              <a:cxnLst/>
              <a:rect l="l" t="t" r="r" b="b"/>
              <a:pathLst>
                <a:path w="125920" h="169449" extrusionOk="0">
                  <a:moveTo>
                    <a:pt x="125898" y="7765"/>
                  </a:moveTo>
                  <a:lnTo>
                    <a:pt x="120564" y="11575"/>
                  </a:lnTo>
                  <a:cubicBezTo>
                    <a:pt x="120564" y="14718"/>
                    <a:pt x="120564" y="17766"/>
                    <a:pt x="120564" y="21100"/>
                  </a:cubicBezTo>
                  <a:cubicBezTo>
                    <a:pt x="120564" y="27291"/>
                    <a:pt x="119993" y="33387"/>
                    <a:pt x="119612" y="39388"/>
                  </a:cubicBezTo>
                  <a:cubicBezTo>
                    <a:pt x="119231" y="45389"/>
                    <a:pt x="119135" y="49675"/>
                    <a:pt x="118754" y="54819"/>
                  </a:cubicBezTo>
                  <a:cubicBezTo>
                    <a:pt x="118754" y="63772"/>
                    <a:pt x="117707" y="72726"/>
                    <a:pt x="117040" y="81584"/>
                  </a:cubicBezTo>
                  <a:cubicBezTo>
                    <a:pt x="115897" y="99300"/>
                    <a:pt x="114468" y="116636"/>
                    <a:pt x="112944" y="133781"/>
                  </a:cubicBezTo>
                  <a:cubicBezTo>
                    <a:pt x="112944" y="139401"/>
                    <a:pt x="111896" y="144925"/>
                    <a:pt x="111420" y="150450"/>
                  </a:cubicBezTo>
                  <a:lnTo>
                    <a:pt x="113039" y="150450"/>
                  </a:lnTo>
                  <a:lnTo>
                    <a:pt x="111325" y="151783"/>
                  </a:lnTo>
                  <a:cubicBezTo>
                    <a:pt x="111325" y="154450"/>
                    <a:pt x="111325" y="157022"/>
                    <a:pt x="110563" y="159594"/>
                  </a:cubicBezTo>
                  <a:lnTo>
                    <a:pt x="110563" y="159594"/>
                  </a:lnTo>
                  <a:cubicBezTo>
                    <a:pt x="110563" y="162737"/>
                    <a:pt x="110563" y="165785"/>
                    <a:pt x="109706" y="169119"/>
                  </a:cubicBezTo>
                  <a:lnTo>
                    <a:pt x="108086" y="169119"/>
                  </a:lnTo>
                  <a:lnTo>
                    <a:pt x="99800" y="167499"/>
                  </a:lnTo>
                  <a:cubicBezTo>
                    <a:pt x="66227" y="161927"/>
                    <a:pt x="35680" y="144735"/>
                    <a:pt x="13503" y="118922"/>
                  </a:cubicBezTo>
                  <a:cubicBezTo>
                    <a:pt x="13216" y="118560"/>
                    <a:pt x="12961" y="118179"/>
                    <a:pt x="12741" y="117779"/>
                  </a:cubicBezTo>
                  <a:lnTo>
                    <a:pt x="12074" y="117017"/>
                  </a:lnTo>
                  <a:cubicBezTo>
                    <a:pt x="8938" y="112769"/>
                    <a:pt x="6197" y="108244"/>
                    <a:pt x="3883" y="103491"/>
                  </a:cubicBezTo>
                  <a:cubicBezTo>
                    <a:pt x="2408" y="100748"/>
                    <a:pt x="1103" y="97919"/>
                    <a:pt x="-22" y="95014"/>
                  </a:cubicBezTo>
                  <a:lnTo>
                    <a:pt x="7598" y="88728"/>
                  </a:lnTo>
                  <a:cubicBezTo>
                    <a:pt x="8640" y="91671"/>
                    <a:pt x="9881" y="94528"/>
                    <a:pt x="11312" y="97300"/>
                  </a:cubicBezTo>
                  <a:cubicBezTo>
                    <a:pt x="12388" y="99796"/>
                    <a:pt x="13696" y="102186"/>
                    <a:pt x="15218" y="104444"/>
                  </a:cubicBezTo>
                  <a:cubicBezTo>
                    <a:pt x="16687" y="107149"/>
                    <a:pt x="18376" y="109730"/>
                    <a:pt x="20266" y="112159"/>
                  </a:cubicBezTo>
                  <a:cubicBezTo>
                    <a:pt x="22135" y="114617"/>
                    <a:pt x="24138" y="116969"/>
                    <a:pt x="26267" y="119208"/>
                  </a:cubicBezTo>
                  <a:cubicBezTo>
                    <a:pt x="36392" y="130104"/>
                    <a:pt x="48561" y="138905"/>
                    <a:pt x="62081" y="145116"/>
                  </a:cubicBezTo>
                  <a:cubicBezTo>
                    <a:pt x="74400" y="150955"/>
                    <a:pt x="87387" y="155279"/>
                    <a:pt x="100752" y="157974"/>
                  </a:cubicBezTo>
                  <a:cubicBezTo>
                    <a:pt x="100752" y="154831"/>
                    <a:pt x="101419" y="151593"/>
                    <a:pt x="101609" y="148449"/>
                  </a:cubicBezTo>
                  <a:lnTo>
                    <a:pt x="102181" y="148449"/>
                  </a:lnTo>
                  <a:cubicBezTo>
                    <a:pt x="105229" y="115588"/>
                    <a:pt x="107801" y="82727"/>
                    <a:pt x="109515" y="49770"/>
                  </a:cubicBezTo>
                  <a:cubicBezTo>
                    <a:pt x="109515" y="43769"/>
                    <a:pt x="110277" y="37674"/>
                    <a:pt x="110563" y="31673"/>
                  </a:cubicBezTo>
                  <a:cubicBezTo>
                    <a:pt x="110563" y="27482"/>
                    <a:pt x="110563" y="23195"/>
                    <a:pt x="111134" y="18909"/>
                  </a:cubicBezTo>
                  <a:cubicBezTo>
                    <a:pt x="111706" y="14623"/>
                    <a:pt x="111134" y="10813"/>
                    <a:pt x="111706" y="6717"/>
                  </a:cubicBezTo>
                  <a:lnTo>
                    <a:pt x="111706" y="-331"/>
                  </a:lnTo>
                  <a:lnTo>
                    <a:pt x="116945" y="2717"/>
                  </a:lnTo>
                  <a:lnTo>
                    <a:pt x="116945" y="2717"/>
                  </a:lnTo>
                  <a:lnTo>
                    <a:pt x="121136" y="-331"/>
                  </a:lnTo>
                  <a:cubicBezTo>
                    <a:pt x="121136" y="1478"/>
                    <a:pt x="121136" y="3288"/>
                    <a:pt x="121136" y="5003"/>
                  </a:cubicBezTo>
                  <a:cubicBezTo>
                    <a:pt x="122469" y="6051"/>
                    <a:pt x="123898" y="6812"/>
                    <a:pt x="125898" y="7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58" name="Google Shape;358;p2"/>
            <p:cNvSpPr/>
            <p:nvPr/>
          </p:nvSpPr>
          <p:spPr>
            <a:xfrm>
              <a:off x="9521189" y="4541233"/>
              <a:ext cx="9525" cy="113633"/>
            </a:xfrm>
            <a:custGeom>
              <a:avLst/>
              <a:gdLst/>
              <a:ahLst/>
              <a:cxnLst/>
              <a:rect l="l" t="t" r="r" b="b"/>
              <a:pathLst>
                <a:path w="9525" h="113633" extrusionOk="0">
                  <a:moveTo>
                    <a:pt x="-22" y="113302"/>
                  </a:moveTo>
                  <a:cubicBezTo>
                    <a:pt x="3692" y="75202"/>
                    <a:pt x="6931" y="37578"/>
                    <a:pt x="9503" y="-331"/>
                  </a:cubicBezTo>
                  <a:cubicBezTo>
                    <a:pt x="7502" y="36435"/>
                    <a:pt x="4550" y="73106"/>
                    <a:pt x="1121" y="109682"/>
                  </a:cubicBezTo>
                  <a:cubicBezTo>
                    <a:pt x="959" y="110949"/>
                    <a:pt x="568" y="112178"/>
                    <a:pt x="-22" y="11330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359" name="Google Shape;359;p2"/>
          <p:cNvSpPr/>
          <p:nvPr/>
        </p:nvSpPr>
        <p:spPr>
          <a:xfrm flipH="1">
            <a:off x="8111339" y="1683115"/>
            <a:ext cx="131856" cy="131288"/>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0" name="Google Shape;360;p2"/>
          <p:cNvSpPr/>
          <p:nvPr/>
        </p:nvSpPr>
        <p:spPr>
          <a:xfrm flipH="1">
            <a:off x="8793785" y="1053721"/>
            <a:ext cx="98604" cy="98179"/>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1" name="Google Shape;361;p2"/>
          <p:cNvSpPr/>
          <p:nvPr/>
        </p:nvSpPr>
        <p:spPr>
          <a:xfrm flipH="1">
            <a:off x="8827795" y="2637854"/>
            <a:ext cx="98604" cy="98179"/>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2" name="Google Shape;362;p2"/>
          <p:cNvSpPr/>
          <p:nvPr/>
        </p:nvSpPr>
        <p:spPr>
          <a:xfrm flipH="1">
            <a:off x="8283424" y="2000684"/>
            <a:ext cx="131856" cy="131288"/>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3" name="Google Shape;363;p2"/>
          <p:cNvSpPr/>
          <p:nvPr/>
        </p:nvSpPr>
        <p:spPr>
          <a:xfrm flipH="1">
            <a:off x="8435275" y="3754392"/>
            <a:ext cx="131856" cy="131288"/>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4" name="Google Shape;364;p2"/>
          <p:cNvSpPr/>
          <p:nvPr/>
        </p:nvSpPr>
        <p:spPr>
          <a:xfrm>
            <a:off x="8850472" y="3661741"/>
            <a:ext cx="161667" cy="180023"/>
          </a:xfrm>
          <a:custGeom>
            <a:avLst/>
            <a:gdLst/>
            <a:ahLst/>
            <a:cxnLst/>
            <a:rect l="l" t="t" r="r" b="b"/>
            <a:pathLst>
              <a:path w="226504" h="252221" extrusionOk="0">
                <a:moveTo>
                  <a:pt x="155893" y="156858"/>
                </a:moveTo>
                <a:cubicBezTo>
                  <a:pt x="181706" y="140856"/>
                  <a:pt x="201803" y="126474"/>
                  <a:pt x="226473" y="109233"/>
                </a:cubicBezTo>
                <a:cubicBezTo>
                  <a:pt x="202470" y="105233"/>
                  <a:pt x="176276" y="100947"/>
                  <a:pt x="149321" y="96660"/>
                </a:cubicBezTo>
                <a:cubicBezTo>
                  <a:pt x="143892" y="63037"/>
                  <a:pt x="137986" y="29985"/>
                  <a:pt x="131795" y="-18"/>
                </a:cubicBezTo>
                <a:cubicBezTo>
                  <a:pt x="115507" y="26366"/>
                  <a:pt x="99029" y="55989"/>
                  <a:pt x="82932" y="86373"/>
                </a:cubicBezTo>
                <a:cubicBezTo>
                  <a:pt x="54357" y="81992"/>
                  <a:pt x="25782" y="77991"/>
                  <a:pt x="-31" y="74562"/>
                </a:cubicBezTo>
                <a:cubicBezTo>
                  <a:pt x="16637" y="95803"/>
                  <a:pt x="35687" y="117330"/>
                  <a:pt x="55786" y="138761"/>
                </a:cubicBezTo>
                <a:cubicBezTo>
                  <a:pt x="40736" y="168288"/>
                  <a:pt x="26258" y="197435"/>
                  <a:pt x="12637" y="224486"/>
                </a:cubicBezTo>
                <a:cubicBezTo>
                  <a:pt x="39307" y="211246"/>
                  <a:pt x="68168" y="196673"/>
                  <a:pt x="97314" y="181433"/>
                </a:cubicBezTo>
                <a:cubicBezTo>
                  <a:pt x="122365" y="206198"/>
                  <a:pt x="147606" y="230201"/>
                  <a:pt x="171038" y="252204"/>
                </a:cubicBezTo>
                <a:cubicBezTo>
                  <a:pt x="167228" y="220104"/>
                  <a:pt x="161037"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5" name="Google Shape;365;p2"/>
          <p:cNvSpPr/>
          <p:nvPr/>
        </p:nvSpPr>
        <p:spPr>
          <a:xfrm>
            <a:off x="7841420" y="4451028"/>
            <a:ext cx="134134" cy="146779"/>
          </a:xfrm>
          <a:custGeom>
            <a:avLst/>
            <a:gdLst/>
            <a:ahLst/>
            <a:cxnLst/>
            <a:rect l="l" t="t" r="r" b="b"/>
            <a:pathLst>
              <a:path w="187928" h="205644" extrusionOk="0">
                <a:moveTo>
                  <a:pt x="142653" y="104471"/>
                </a:moveTo>
                <a:cubicBezTo>
                  <a:pt x="155702" y="83611"/>
                  <a:pt x="165132" y="65894"/>
                  <a:pt x="176943" y="44844"/>
                </a:cubicBezTo>
                <a:cubicBezTo>
                  <a:pt x="157893" y="50559"/>
                  <a:pt x="137510" y="56846"/>
                  <a:pt x="116459" y="63894"/>
                </a:cubicBezTo>
                <a:cubicBezTo>
                  <a:pt x="100457" y="41415"/>
                  <a:pt x="84265" y="19603"/>
                  <a:pt x="68834" y="-18"/>
                </a:cubicBezTo>
                <a:cubicBezTo>
                  <a:pt x="66453" y="25032"/>
                  <a:pt x="65215" y="52464"/>
                  <a:pt x="64452" y="80277"/>
                </a:cubicBezTo>
                <a:cubicBezTo>
                  <a:pt x="41878" y="87516"/>
                  <a:pt x="19971" y="94755"/>
                  <a:pt x="-31" y="101613"/>
                </a:cubicBezTo>
                <a:cubicBezTo>
                  <a:pt x="19685" y="111138"/>
                  <a:pt x="41307" y="119806"/>
                  <a:pt x="63596" y="128093"/>
                </a:cubicBezTo>
                <a:cubicBezTo>
                  <a:pt x="63596" y="154953"/>
                  <a:pt x="63596" y="181337"/>
                  <a:pt x="62929" y="205626"/>
                </a:cubicBezTo>
                <a:cubicBezTo>
                  <a:pt x="77597" y="186576"/>
                  <a:pt x="93313" y="165431"/>
                  <a:pt x="108935" y="143904"/>
                </a:cubicBezTo>
                <a:cubicBezTo>
                  <a:pt x="136081" y="152953"/>
                  <a:pt x="163037" y="161240"/>
                  <a:pt x="187897" y="168765"/>
                </a:cubicBezTo>
                <a:cubicBezTo>
                  <a:pt x="173704" y="146285"/>
                  <a:pt x="159322" y="128474"/>
                  <a:pt x="142653" y="104471"/>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6" name="Google Shape;366;p2"/>
          <p:cNvSpPr/>
          <p:nvPr/>
        </p:nvSpPr>
        <p:spPr>
          <a:xfrm>
            <a:off x="8689044" y="4048734"/>
            <a:ext cx="107891" cy="118633"/>
          </a:xfrm>
          <a:custGeom>
            <a:avLst/>
            <a:gdLst/>
            <a:ahLst/>
            <a:cxnLst/>
            <a:rect l="l" t="t" r="r" b="b"/>
            <a:pathLst>
              <a:path w="151161" h="166211" extrusionOk="0">
                <a:moveTo>
                  <a:pt x="105410" y="103233"/>
                </a:moveTo>
                <a:cubicBezTo>
                  <a:pt x="122174" y="91993"/>
                  <a:pt x="135223" y="81992"/>
                  <a:pt x="151130" y="70181"/>
                </a:cubicBezTo>
                <a:lnTo>
                  <a:pt x="99600" y="63704"/>
                </a:lnTo>
                <a:cubicBezTo>
                  <a:pt x="95219" y="41511"/>
                  <a:pt x="90075" y="19794"/>
                  <a:pt x="85598" y="-18"/>
                </a:cubicBezTo>
                <a:cubicBezTo>
                  <a:pt x="75406" y="17889"/>
                  <a:pt x="65215" y="38082"/>
                  <a:pt x="55309" y="58560"/>
                </a:cubicBezTo>
                <a:cubicBezTo>
                  <a:pt x="36259" y="56370"/>
                  <a:pt x="17209" y="54369"/>
                  <a:pt x="-31" y="52750"/>
                </a:cubicBezTo>
                <a:cubicBezTo>
                  <a:pt x="11493" y="66371"/>
                  <a:pt x="24733" y="80277"/>
                  <a:pt x="38545" y="93898"/>
                </a:cubicBezTo>
                <a:cubicBezTo>
                  <a:pt x="29020" y="113901"/>
                  <a:pt x="20352" y="133617"/>
                  <a:pt x="11970" y="151715"/>
                </a:cubicBezTo>
                <a:cubicBezTo>
                  <a:pt x="29400" y="142190"/>
                  <a:pt x="48165" y="131903"/>
                  <a:pt x="67120" y="121044"/>
                </a:cubicBezTo>
                <a:cubicBezTo>
                  <a:pt x="84360" y="136951"/>
                  <a:pt x="101696" y="152191"/>
                  <a:pt x="117793" y="166193"/>
                </a:cubicBezTo>
                <a:cubicBezTo>
                  <a:pt x="114554" y="144952"/>
                  <a:pt x="109792" y="126759"/>
                  <a:pt x="105410" y="103233"/>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7" name="Google Shape;367;p2"/>
          <p:cNvSpPr/>
          <p:nvPr/>
        </p:nvSpPr>
        <p:spPr>
          <a:xfrm>
            <a:off x="8193737" y="1424708"/>
            <a:ext cx="107892" cy="118701"/>
          </a:xfrm>
          <a:custGeom>
            <a:avLst/>
            <a:gdLst/>
            <a:ahLst/>
            <a:cxnLst/>
            <a:rect l="l" t="t" r="r" b="b"/>
            <a:pathLst>
              <a:path w="151162" h="166306" extrusionOk="0">
                <a:moveTo>
                  <a:pt x="33306" y="166288"/>
                </a:moveTo>
                <a:cubicBezTo>
                  <a:pt x="49309" y="152191"/>
                  <a:pt x="66739" y="136951"/>
                  <a:pt x="83884" y="121140"/>
                </a:cubicBezTo>
                <a:cubicBezTo>
                  <a:pt x="102934" y="131903"/>
                  <a:pt x="121984" y="142380"/>
                  <a:pt x="139034" y="151715"/>
                </a:cubicBezTo>
                <a:cubicBezTo>
                  <a:pt x="130652" y="133713"/>
                  <a:pt x="121794" y="113615"/>
                  <a:pt x="112459" y="93993"/>
                </a:cubicBezTo>
                <a:cubicBezTo>
                  <a:pt x="126366" y="80277"/>
                  <a:pt x="139510" y="66466"/>
                  <a:pt x="151131" y="52750"/>
                </a:cubicBezTo>
                <a:cubicBezTo>
                  <a:pt x="133890" y="54369"/>
                  <a:pt x="115031" y="56370"/>
                  <a:pt x="95790" y="58560"/>
                </a:cubicBezTo>
                <a:cubicBezTo>
                  <a:pt x="85789" y="37986"/>
                  <a:pt x="75692" y="17889"/>
                  <a:pt x="65406" y="-18"/>
                </a:cubicBezTo>
                <a:cubicBezTo>
                  <a:pt x="60643" y="19793"/>
                  <a:pt x="55881" y="41606"/>
                  <a:pt x="51404" y="63799"/>
                </a:cubicBezTo>
                <a:lnTo>
                  <a:pt x="-31" y="70276"/>
                </a:lnTo>
                <a:cubicBezTo>
                  <a:pt x="15876" y="81992"/>
                  <a:pt x="28544" y="92088"/>
                  <a:pt x="45689" y="103328"/>
                </a:cubicBezTo>
                <a:cubicBezTo>
                  <a:pt x="41307" y="126855"/>
                  <a:pt x="36545" y="144952"/>
                  <a:pt x="33306" y="166288"/>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8" name="Google Shape;368;p2"/>
          <p:cNvSpPr/>
          <p:nvPr/>
        </p:nvSpPr>
        <p:spPr>
          <a:xfrm>
            <a:off x="7580153" y="3990578"/>
            <a:ext cx="161667" cy="180024"/>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69" name="Google Shape;369;p2"/>
          <p:cNvSpPr/>
          <p:nvPr/>
        </p:nvSpPr>
        <p:spPr>
          <a:xfrm>
            <a:off x="8595119" y="4883338"/>
            <a:ext cx="120021" cy="122244"/>
          </a:xfrm>
          <a:custGeom>
            <a:avLst/>
            <a:gdLst/>
            <a:ahLst/>
            <a:cxnLst/>
            <a:rect l="l" t="t" r="r" b="b"/>
            <a:pathLst>
              <a:path w="169640" h="172783" extrusionOk="0">
                <a:moveTo>
                  <a:pt x="51891" y="171713"/>
                </a:moveTo>
                <a:lnTo>
                  <a:pt x="51891" y="118183"/>
                </a:lnTo>
                <a:lnTo>
                  <a:pt x="838" y="117326"/>
                </a:lnTo>
                <a:lnTo>
                  <a:pt x="-20" y="56080"/>
                </a:lnTo>
                <a:lnTo>
                  <a:pt x="51034" y="54365"/>
                </a:lnTo>
                <a:lnTo>
                  <a:pt x="51034" y="6455"/>
                </a:lnTo>
                <a:lnTo>
                  <a:pt x="114471" y="-22"/>
                </a:lnTo>
                <a:lnTo>
                  <a:pt x="115233" y="51794"/>
                </a:lnTo>
                <a:lnTo>
                  <a:pt x="168763" y="50174"/>
                </a:lnTo>
                <a:lnTo>
                  <a:pt x="169621" y="120088"/>
                </a:lnTo>
                <a:lnTo>
                  <a:pt x="116090" y="119230"/>
                </a:lnTo>
                <a:lnTo>
                  <a:pt x="116852" y="172761"/>
                </a:ln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0" name="Google Shape;370;p2"/>
          <p:cNvSpPr/>
          <p:nvPr/>
        </p:nvSpPr>
        <p:spPr>
          <a:xfrm>
            <a:off x="8778345" y="4261311"/>
            <a:ext cx="216543" cy="180671"/>
          </a:xfrm>
          <a:custGeom>
            <a:avLst/>
            <a:gdLst/>
            <a:ahLst/>
            <a:cxnLst/>
            <a:rect l="l" t="t" r="r" b="b"/>
            <a:pathLst>
              <a:path w="306067" h="255365" extrusionOk="0">
                <a:moveTo>
                  <a:pt x="128109" y="89322"/>
                </a:moveTo>
                <a:cubicBezTo>
                  <a:pt x="130005" y="96428"/>
                  <a:pt x="130433" y="103857"/>
                  <a:pt x="129347" y="111134"/>
                </a:cubicBezTo>
                <a:cubicBezTo>
                  <a:pt x="128176" y="118754"/>
                  <a:pt x="125528" y="126070"/>
                  <a:pt x="121537" y="132661"/>
                </a:cubicBezTo>
                <a:cubicBezTo>
                  <a:pt x="106468" y="155845"/>
                  <a:pt x="79560" y="168465"/>
                  <a:pt x="52100" y="165236"/>
                </a:cubicBezTo>
                <a:cubicBezTo>
                  <a:pt x="43880" y="164132"/>
                  <a:pt x="35936" y="161512"/>
                  <a:pt x="28668" y="157521"/>
                </a:cubicBezTo>
                <a:cubicBezTo>
                  <a:pt x="21963" y="153778"/>
                  <a:pt x="16038" y="148758"/>
                  <a:pt x="11238" y="142757"/>
                </a:cubicBezTo>
                <a:cubicBezTo>
                  <a:pt x="6751" y="136976"/>
                  <a:pt x="3512" y="130327"/>
                  <a:pt x="1713" y="123231"/>
                </a:cubicBezTo>
                <a:cubicBezTo>
                  <a:pt x="-116" y="116173"/>
                  <a:pt x="-497" y="108820"/>
                  <a:pt x="570" y="101609"/>
                </a:cubicBezTo>
                <a:cubicBezTo>
                  <a:pt x="1636" y="93961"/>
                  <a:pt x="4227" y="86607"/>
                  <a:pt x="8190" y="79988"/>
                </a:cubicBezTo>
                <a:cubicBezTo>
                  <a:pt x="12381" y="73092"/>
                  <a:pt x="17810" y="67024"/>
                  <a:pt x="24191" y="62081"/>
                </a:cubicBezTo>
                <a:cubicBezTo>
                  <a:pt x="46099" y="45126"/>
                  <a:pt x="75903" y="42554"/>
                  <a:pt x="100391" y="55508"/>
                </a:cubicBezTo>
                <a:cubicBezTo>
                  <a:pt x="107173" y="59271"/>
                  <a:pt x="113136" y="64348"/>
                  <a:pt x="117918" y="70463"/>
                </a:cubicBezTo>
                <a:cubicBezTo>
                  <a:pt x="122547" y="76006"/>
                  <a:pt x="126004" y="82416"/>
                  <a:pt x="128109" y="89322"/>
                </a:cubicBezTo>
                <a:close/>
                <a:moveTo>
                  <a:pt x="83437" y="100847"/>
                </a:moveTo>
                <a:cubicBezTo>
                  <a:pt x="82799" y="98552"/>
                  <a:pt x="81798" y="96361"/>
                  <a:pt x="80484" y="94370"/>
                </a:cubicBezTo>
                <a:cubicBezTo>
                  <a:pt x="79103" y="92046"/>
                  <a:pt x="77293" y="90017"/>
                  <a:pt x="75150" y="88370"/>
                </a:cubicBezTo>
                <a:cubicBezTo>
                  <a:pt x="72979" y="86579"/>
                  <a:pt x="70445" y="85284"/>
                  <a:pt x="67721" y="84560"/>
                </a:cubicBezTo>
                <a:cubicBezTo>
                  <a:pt x="64606" y="83674"/>
                  <a:pt x="61310" y="83674"/>
                  <a:pt x="58196" y="84560"/>
                </a:cubicBezTo>
                <a:cubicBezTo>
                  <a:pt x="55052" y="85255"/>
                  <a:pt x="52176" y="86846"/>
                  <a:pt x="49909" y="89132"/>
                </a:cubicBezTo>
                <a:cubicBezTo>
                  <a:pt x="47813" y="91075"/>
                  <a:pt x="46213" y="93494"/>
                  <a:pt x="45242" y="96180"/>
                </a:cubicBezTo>
                <a:cubicBezTo>
                  <a:pt x="44223" y="98666"/>
                  <a:pt x="43641" y="101305"/>
                  <a:pt x="43527" y="103991"/>
                </a:cubicBezTo>
                <a:cubicBezTo>
                  <a:pt x="43365" y="106391"/>
                  <a:pt x="43556" y="108791"/>
                  <a:pt x="44099" y="111134"/>
                </a:cubicBezTo>
                <a:cubicBezTo>
                  <a:pt x="44775" y="113439"/>
                  <a:pt x="45804" y="115621"/>
                  <a:pt x="47146" y="117611"/>
                </a:cubicBezTo>
                <a:cubicBezTo>
                  <a:pt x="48614" y="119897"/>
                  <a:pt x="50452" y="121926"/>
                  <a:pt x="52576" y="123612"/>
                </a:cubicBezTo>
                <a:cubicBezTo>
                  <a:pt x="54805" y="125365"/>
                  <a:pt x="57367" y="126660"/>
                  <a:pt x="60101" y="127422"/>
                </a:cubicBezTo>
                <a:cubicBezTo>
                  <a:pt x="63215" y="128270"/>
                  <a:pt x="66511" y="128270"/>
                  <a:pt x="69626" y="127422"/>
                </a:cubicBezTo>
                <a:cubicBezTo>
                  <a:pt x="72721" y="126717"/>
                  <a:pt x="75551" y="125165"/>
                  <a:pt x="77817" y="122945"/>
                </a:cubicBezTo>
                <a:cubicBezTo>
                  <a:pt x="79770" y="120907"/>
                  <a:pt x="81322" y="118516"/>
                  <a:pt x="82389" y="115897"/>
                </a:cubicBezTo>
                <a:cubicBezTo>
                  <a:pt x="83351" y="113401"/>
                  <a:pt x="83866" y="110763"/>
                  <a:pt x="83913" y="108086"/>
                </a:cubicBezTo>
                <a:cubicBezTo>
                  <a:pt x="84123" y="105667"/>
                  <a:pt x="83961" y="103219"/>
                  <a:pt x="83437" y="100847"/>
                </a:cubicBezTo>
                <a:close/>
                <a:moveTo>
                  <a:pt x="190021" y="4931"/>
                </a:moveTo>
                <a:cubicBezTo>
                  <a:pt x="183040" y="46145"/>
                  <a:pt x="177420" y="87674"/>
                  <a:pt x="173163" y="129518"/>
                </a:cubicBezTo>
                <a:cubicBezTo>
                  <a:pt x="168905" y="171361"/>
                  <a:pt x="165733" y="213309"/>
                  <a:pt x="163638" y="255343"/>
                </a:cubicBezTo>
                <a:lnTo>
                  <a:pt x="118584" y="251342"/>
                </a:lnTo>
                <a:cubicBezTo>
                  <a:pt x="121251" y="230197"/>
                  <a:pt x="123852" y="209080"/>
                  <a:pt x="126395" y="188001"/>
                </a:cubicBezTo>
                <a:cubicBezTo>
                  <a:pt x="129062" y="166856"/>
                  <a:pt x="131824" y="145901"/>
                  <a:pt x="134872" y="124850"/>
                </a:cubicBezTo>
                <a:cubicBezTo>
                  <a:pt x="137920" y="103800"/>
                  <a:pt x="141349" y="83036"/>
                  <a:pt x="145064" y="62176"/>
                </a:cubicBezTo>
                <a:cubicBezTo>
                  <a:pt x="148779" y="41316"/>
                  <a:pt x="153160" y="20647"/>
                  <a:pt x="158208" y="-22"/>
                </a:cubicBezTo>
                <a:close/>
                <a:moveTo>
                  <a:pt x="304321" y="147806"/>
                </a:moveTo>
                <a:cubicBezTo>
                  <a:pt x="306141" y="154902"/>
                  <a:pt x="306522" y="162284"/>
                  <a:pt x="305465" y="169523"/>
                </a:cubicBezTo>
                <a:cubicBezTo>
                  <a:pt x="304312" y="177171"/>
                  <a:pt x="301664" y="184524"/>
                  <a:pt x="297654" y="191144"/>
                </a:cubicBezTo>
                <a:cubicBezTo>
                  <a:pt x="293263" y="197898"/>
                  <a:pt x="287758" y="203860"/>
                  <a:pt x="281366" y="208766"/>
                </a:cubicBezTo>
                <a:cubicBezTo>
                  <a:pt x="273851" y="214462"/>
                  <a:pt x="265269" y="218576"/>
                  <a:pt x="256125" y="220862"/>
                </a:cubicBezTo>
                <a:cubicBezTo>
                  <a:pt x="247124" y="223472"/>
                  <a:pt x="237685" y="224149"/>
                  <a:pt x="228407" y="222863"/>
                </a:cubicBezTo>
                <a:cubicBezTo>
                  <a:pt x="220197" y="221758"/>
                  <a:pt x="212263" y="219176"/>
                  <a:pt x="204976" y="215243"/>
                </a:cubicBezTo>
                <a:cubicBezTo>
                  <a:pt x="198270" y="211480"/>
                  <a:pt x="192384" y="206432"/>
                  <a:pt x="187640" y="200384"/>
                </a:cubicBezTo>
                <a:cubicBezTo>
                  <a:pt x="183231" y="194735"/>
                  <a:pt x="179992" y="188258"/>
                  <a:pt x="178115" y="181334"/>
                </a:cubicBezTo>
                <a:cubicBezTo>
                  <a:pt x="176287" y="174247"/>
                  <a:pt x="175905" y="166856"/>
                  <a:pt x="176972" y="159617"/>
                </a:cubicBezTo>
                <a:cubicBezTo>
                  <a:pt x="178049" y="151978"/>
                  <a:pt x="180639" y="144624"/>
                  <a:pt x="184593" y="137995"/>
                </a:cubicBezTo>
                <a:cubicBezTo>
                  <a:pt x="188888" y="130918"/>
                  <a:pt x="194479" y="124717"/>
                  <a:pt x="201071" y="119707"/>
                </a:cubicBezTo>
                <a:cubicBezTo>
                  <a:pt x="208452" y="113973"/>
                  <a:pt x="216949" y="109849"/>
                  <a:pt x="226026" y="107610"/>
                </a:cubicBezTo>
                <a:cubicBezTo>
                  <a:pt x="235084" y="105019"/>
                  <a:pt x="244581" y="104305"/>
                  <a:pt x="253934" y="105515"/>
                </a:cubicBezTo>
                <a:cubicBezTo>
                  <a:pt x="262173" y="106600"/>
                  <a:pt x="270146" y="109182"/>
                  <a:pt x="277461" y="113135"/>
                </a:cubicBezTo>
                <a:cubicBezTo>
                  <a:pt x="284224" y="116887"/>
                  <a:pt x="290177" y="121936"/>
                  <a:pt x="294987" y="127994"/>
                </a:cubicBezTo>
                <a:cubicBezTo>
                  <a:pt x="299330" y="133671"/>
                  <a:pt x="302531" y="140148"/>
                  <a:pt x="304417" y="147044"/>
                </a:cubicBezTo>
                <a:close/>
                <a:moveTo>
                  <a:pt x="259554" y="159331"/>
                </a:moveTo>
                <a:cubicBezTo>
                  <a:pt x="258916" y="157035"/>
                  <a:pt x="257916" y="154845"/>
                  <a:pt x="256602" y="152854"/>
                </a:cubicBezTo>
                <a:cubicBezTo>
                  <a:pt x="255230" y="150558"/>
                  <a:pt x="253448" y="148530"/>
                  <a:pt x="251362" y="146853"/>
                </a:cubicBezTo>
                <a:cubicBezTo>
                  <a:pt x="249172" y="145034"/>
                  <a:pt x="246600" y="143738"/>
                  <a:pt x="243838" y="143043"/>
                </a:cubicBezTo>
                <a:cubicBezTo>
                  <a:pt x="240733" y="142110"/>
                  <a:pt x="237418" y="142110"/>
                  <a:pt x="234313" y="143043"/>
                </a:cubicBezTo>
                <a:cubicBezTo>
                  <a:pt x="231189" y="143748"/>
                  <a:pt x="228322" y="145291"/>
                  <a:pt x="226026" y="147520"/>
                </a:cubicBezTo>
                <a:cubicBezTo>
                  <a:pt x="223978" y="149539"/>
                  <a:pt x="222388" y="151978"/>
                  <a:pt x="221359" y="154664"/>
                </a:cubicBezTo>
                <a:cubicBezTo>
                  <a:pt x="220330" y="157140"/>
                  <a:pt x="219749" y="159788"/>
                  <a:pt x="219645" y="162474"/>
                </a:cubicBezTo>
                <a:cubicBezTo>
                  <a:pt x="219511" y="164875"/>
                  <a:pt x="219730" y="167284"/>
                  <a:pt x="220311" y="169618"/>
                </a:cubicBezTo>
                <a:cubicBezTo>
                  <a:pt x="220949" y="171913"/>
                  <a:pt x="221950" y="174104"/>
                  <a:pt x="223264" y="176095"/>
                </a:cubicBezTo>
                <a:cubicBezTo>
                  <a:pt x="224759" y="178362"/>
                  <a:pt x="226588" y="180381"/>
                  <a:pt x="228693" y="182096"/>
                </a:cubicBezTo>
                <a:cubicBezTo>
                  <a:pt x="230941" y="183858"/>
                  <a:pt x="233541" y="185125"/>
                  <a:pt x="236313" y="185810"/>
                </a:cubicBezTo>
                <a:cubicBezTo>
                  <a:pt x="239418" y="186734"/>
                  <a:pt x="242733" y="186734"/>
                  <a:pt x="245838" y="185810"/>
                </a:cubicBezTo>
                <a:cubicBezTo>
                  <a:pt x="248934" y="185106"/>
                  <a:pt x="251763" y="183553"/>
                  <a:pt x="254030" y="181334"/>
                </a:cubicBezTo>
                <a:cubicBezTo>
                  <a:pt x="255983" y="179295"/>
                  <a:pt x="257535" y="176904"/>
                  <a:pt x="258602" y="174285"/>
                </a:cubicBezTo>
                <a:cubicBezTo>
                  <a:pt x="259545" y="171780"/>
                  <a:pt x="260088" y="169142"/>
                  <a:pt x="260221" y="166475"/>
                </a:cubicBezTo>
                <a:cubicBezTo>
                  <a:pt x="260411" y="163827"/>
                  <a:pt x="260221" y="161160"/>
                  <a:pt x="259649" y="158569"/>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1" name="Google Shape;371;p2"/>
          <p:cNvSpPr/>
          <p:nvPr/>
        </p:nvSpPr>
        <p:spPr>
          <a:xfrm>
            <a:off x="8055490" y="4264593"/>
            <a:ext cx="187967" cy="198663"/>
          </a:xfrm>
          <a:custGeom>
            <a:avLst/>
            <a:gdLst/>
            <a:ahLst/>
            <a:cxnLst/>
            <a:rect l="l" t="t" r="r" b="b"/>
            <a:pathLst>
              <a:path w="265678" h="280795" extrusionOk="0">
                <a:moveTo>
                  <a:pt x="202793" y="280774"/>
                </a:moveTo>
                <a:cubicBezTo>
                  <a:pt x="199079" y="276106"/>
                  <a:pt x="195269" y="271249"/>
                  <a:pt x="191459" y="266962"/>
                </a:cubicBezTo>
                <a:cubicBezTo>
                  <a:pt x="187649" y="262676"/>
                  <a:pt x="183934" y="257437"/>
                  <a:pt x="180124" y="253246"/>
                </a:cubicBezTo>
                <a:cubicBezTo>
                  <a:pt x="171819" y="257018"/>
                  <a:pt x="163255" y="260200"/>
                  <a:pt x="154502" y="262771"/>
                </a:cubicBezTo>
                <a:cubicBezTo>
                  <a:pt x="144977" y="265534"/>
                  <a:pt x="135223" y="267448"/>
                  <a:pt x="125356" y="268486"/>
                </a:cubicBezTo>
                <a:cubicBezTo>
                  <a:pt x="115173" y="269629"/>
                  <a:pt x="104905" y="269820"/>
                  <a:pt x="94685" y="269058"/>
                </a:cubicBezTo>
                <a:cubicBezTo>
                  <a:pt x="73006" y="267143"/>
                  <a:pt x="52156" y="259838"/>
                  <a:pt x="34011" y="247817"/>
                </a:cubicBezTo>
                <a:cubicBezTo>
                  <a:pt x="25524" y="242121"/>
                  <a:pt x="18056" y="235035"/>
                  <a:pt x="11913" y="226862"/>
                </a:cubicBezTo>
                <a:cubicBezTo>
                  <a:pt x="6474" y="219614"/>
                  <a:pt x="2702" y="211260"/>
                  <a:pt x="864" y="202383"/>
                </a:cubicBezTo>
                <a:cubicBezTo>
                  <a:pt x="-870" y="193915"/>
                  <a:pt x="-41" y="185133"/>
                  <a:pt x="3245" y="177142"/>
                </a:cubicBezTo>
                <a:cubicBezTo>
                  <a:pt x="6236" y="170074"/>
                  <a:pt x="10494" y="163616"/>
                  <a:pt x="15818" y="158092"/>
                </a:cubicBezTo>
                <a:cubicBezTo>
                  <a:pt x="21409" y="152062"/>
                  <a:pt x="27629" y="146671"/>
                  <a:pt x="34392" y="141994"/>
                </a:cubicBezTo>
                <a:cubicBezTo>
                  <a:pt x="41602" y="137032"/>
                  <a:pt x="49174" y="132641"/>
                  <a:pt x="57061" y="128850"/>
                </a:cubicBezTo>
                <a:cubicBezTo>
                  <a:pt x="65253" y="124849"/>
                  <a:pt x="73444" y="121325"/>
                  <a:pt x="81636" y="118182"/>
                </a:cubicBezTo>
                <a:cubicBezTo>
                  <a:pt x="77816" y="112048"/>
                  <a:pt x="74377" y="105685"/>
                  <a:pt x="71349" y="99132"/>
                </a:cubicBezTo>
                <a:cubicBezTo>
                  <a:pt x="68377" y="92722"/>
                  <a:pt x="65986" y="86064"/>
                  <a:pt x="64205" y="79225"/>
                </a:cubicBezTo>
                <a:cubicBezTo>
                  <a:pt x="62519" y="72757"/>
                  <a:pt x="61652" y="66099"/>
                  <a:pt x="61633" y="59413"/>
                </a:cubicBezTo>
                <a:cubicBezTo>
                  <a:pt x="61614" y="52850"/>
                  <a:pt x="62976" y="46363"/>
                  <a:pt x="65634" y="40363"/>
                </a:cubicBezTo>
                <a:cubicBezTo>
                  <a:pt x="69273" y="32000"/>
                  <a:pt x="74940" y="24665"/>
                  <a:pt x="82112" y="19027"/>
                </a:cubicBezTo>
                <a:cubicBezTo>
                  <a:pt x="89989" y="12750"/>
                  <a:pt x="98971" y="8006"/>
                  <a:pt x="108592" y="5025"/>
                </a:cubicBezTo>
                <a:cubicBezTo>
                  <a:pt x="130499" y="-1862"/>
                  <a:pt x="154025" y="-1700"/>
                  <a:pt x="175838" y="5501"/>
                </a:cubicBezTo>
                <a:cubicBezTo>
                  <a:pt x="195745" y="12035"/>
                  <a:pt x="212757" y="25304"/>
                  <a:pt x="223939" y="43030"/>
                </a:cubicBezTo>
                <a:cubicBezTo>
                  <a:pt x="228797" y="50707"/>
                  <a:pt x="232045" y="59298"/>
                  <a:pt x="233464" y="68271"/>
                </a:cubicBezTo>
                <a:cubicBezTo>
                  <a:pt x="234864" y="76453"/>
                  <a:pt x="233940" y="84873"/>
                  <a:pt x="230797" y="92560"/>
                </a:cubicBezTo>
                <a:cubicBezTo>
                  <a:pt x="228349" y="98617"/>
                  <a:pt x="224758" y="104142"/>
                  <a:pt x="220224" y="108847"/>
                </a:cubicBezTo>
                <a:cubicBezTo>
                  <a:pt x="215548" y="113705"/>
                  <a:pt x="210347" y="118020"/>
                  <a:pt x="204699" y="121706"/>
                </a:cubicBezTo>
                <a:cubicBezTo>
                  <a:pt x="198612" y="125659"/>
                  <a:pt x="192249" y="129164"/>
                  <a:pt x="185649" y="132184"/>
                </a:cubicBezTo>
                <a:lnTo>
                  <a:pt x="165360" y="141709"/>
                </a:lnTo>
                <a:lnTo>
                  <a:pt x="178219" y="157901"/>
                </a:lnTo>
                <a:cubicBezTo>
                  <a:pt x="182315" y="163045"/>
                  <a:pt x="186601" y="168283"/>
                  <a:pt x="191078" y="173427"/>
                </a:cubicBezTo>
                <a:cubicBezTo>
                  <a:pt x="194317" y="170569"/>
                  <a:pt x="197555" y="167617"/>
                  <a:pt x="200603" y="164473"/>
                </a:cubicBezTo>
                <a:cubicBezTo>
                  <a:pt x="203975" y="161340"/>
                  <a:pt x="207156" y="157996"/>
                  <a:pt x="210128" y="154472"/>
                </a:cubicBezTo>
                <a:lnTo>
                  <a:pt x="265659" y="183523"/>
                </a:lnTo>
                <a:cubicBezTo>
                  <a:pt x="260896" y="190543"/>
                  <a:pt x="255543" y="197135"/>
                  <a:pt x="249657" y="203240"/>
                </a:cubicBezTo>
                <a:cubicBezTo>
                  <a:pt x="243465" y="209641"/>
                  <a:pt x="236912" y="215680"/>
                  <a:pt x="230035" y="221338"/>
                </a:cubicBezTo>
                <a:cubicBezTo>
                  <a:pt x="234798" y="227053"/>
                  <a:pt x="239560" y="232482"/>
                  <a:pt x="244132" y="237721"/>
                </a:cubicBezTo>
                <a:cubicBezTo>
                  <a:pt x="248704" y="242960"/>
                  <a:pt x="253657" y="248389"/>
                  <a:pt x="258134" y="254104"/>
                </a:cubicBezTo>
                <a:close/>
                <a:moveTo>
                  <a:pt x="131547" y="201145"/>
                </a:moveTo>
                <a:lnTo>
                  <a:pt x="122879" y="183428"/>
                </a:lnTo>
                <a:lnTo>
                  <a:pt x="114306" y="165712"/>
                </a:lnTo>
                <a:cubicBezTo>
                  <a:pt x="112116" y="167140"/>
                  <a:pt x="109639" y="168855"/>
                  <a:pt x="106877" y="170950"/>
                </a:cubicBezTo>
                <a:cubicBezTo>
                  <a:pt x="104115" y="173046"/>
                  <a:pt x="101353" y="175427"/>
                  <a:pt x="98685" y="177904"/>
                </a:cubicBezTo>
                <a:cubicBezTo>
                  <a:pt x="96095" y="180361"/>
                  <a:pt x="93647" y="182971"/>
                  <a:pt x="91351" y="185714"/>
                </a:cubicBezTo>
                <a:cubicBezTo>
                  <a:pt x="89303" y="188219"/>
                  <a:pt x="87693" y="191048"/>
                  <a:pt x="86589" y="194096"/>
                </a:cubicBezTo>
                <a:cubicBezTo>
                  <a:pt x="85341" y="197811"/>
                  <a:pt x="85551" y="201859"/>
                  <a:pt x="87160" y="205431"/>
                </a:cubicBezTo>
                <a:cubicBezTo>
                  <a:pt x="88636" y="209041"/>
                  <a:pt x="91580" y="211841"/>
                  <a:pt x="95256" y="213146"/>
                </a:cubicBezTo>
                <a:cubicBezTo>
                  <a:pt x="98095" y="214308"/>
                  <a:pt x="101210" y="214603"/>
                  <a:pt x="104210" y="214003"/>
                </a:cubicBezTo>
                <a:cubicBezTo>
                  <a:pt x="107496" y="213460"/>
                  <a:pt x="110697" y="212498"/>
                  <a:pt x="113735" y="211146"/>
                </a:cubicBezTo>
                <a:cubicBezTo>
                  <a:pt x="117031" y="209746"/>
                  <a:pt x="120222" y="208088"/>
                  <a:pt x="123260" y="206193"/>
                </a:cubicBezTo>
                <a:cubicBezTo>
                  <a:pt x="126689" y="204764"/>
                  <a:pt x="129261" y="203050"/>
                  <a:pt x="131547" y="201145"/>
                </a:cubicBezTo>
                <a:close/>
                <a:moveTo>
                  <a:pt x="157836" y="69890"/>
                </a:moveTo>
                <a:cubicBezTo>
                  <a:pt x="159255" y="66051"/>
                  <a:pt x="159255" y="61822"/>
                  <a:pt x="157836" y="57984"/>
                </a:cubicBezTo>
                <a:cubicBezTo>
                  <a:pt x="156436" y="54412"/>
                  <a:pt x="153435" y="51697"/>
                  <a:pt x="149740" y="50650"/>
                </a:cubicBezTo>
                <a:cubicBezTo>
                  <a:pt x="142481" y="47297"/>
                  <a:pt x="133880" y="50459"/>
                  <a:pt x="130518" y="57708"/>
                </a:cubicBezTo>
                <a:cubicBezTo>
                  <a:pt x="130156" y="58508"/>
                  <a:pt x="129861" y="59327"/>
                  <a:pt x="129642" y="60175"/>
                </a:cubicBezTo>
                <a:cubicBezTo>
                  <a:pt x="128651" y="63251"/>
                  <a:pt x="128099" y="66461"/>
                  <a:pt x="128022" y="69700"/>
                </a:cubicBezTo>
                <a:cubicBezTo>
                  <a:pt x="127861" y="72891"/>
                  <a:pt x="128051" y="76081"/>
                  <a:pt x="128594" y="79225"/>
                </a:cubicBezTo>
                <a:cubicBezTo>
                  <a:pt x="129089" y="82444"/>
                  <a:pt x="129794" y="85626"/>
                  <a:pt x="130690" y="88750"/>
                </a:cubicBezTo>
                <a:cubicBezTo>
                  <a:pt x="131642" y="91893"/>
                  <a:pt x="132499" y="94655"/>
                  <a:pt x="133452" y="97132"/>
                </a:cubicBezTo>
                <a:cubicBezTo>
                  <a:pt x="135871" y="95455"/>
                  <a:pt x="138195" y="93645"/>
                  <a:pt x="140405" y="91703"/>
                </a:cubicBezTo>
                <a:cubicBezTo>
                  <a:pt x="142844" y="89607"/>
                  <a:pt x="145158" y="87378"/>
                  <a:pt x="147358" y="85035"/>
                </a:cubicBezTo>
                <a:cubicBezTo>
                  <a:pt x="149521" y="82692"/>
                  <a:pt x="151520" y="80206"/>
                  <a:pt x="153359" y="77605"/>
                </a:cubicBezTo>
                <a:cubicBezTo>
                  <a:pt x="155216" y="75262"/>
                  <a:pt x="156721" y="72662"/>
                  <a:pt x="157836" y="6989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2" name="Google Shape;372;p2"/>
          <p:cNvSpPr/>
          <p:nvPr/>
        </p:nvSpPr>
        <p:spPr>
          <a:xfrm>
            <a:off x="8139622" y="4640634"/>
            <a:ext cx="145159" cy="357939"/>
          </a:xfrm>
          <a:custGeom>
            <a:avLst/>
            <a:gdLst/>
            <a:ahLst/>
            <a:cxnLst/>
            <a:rect l="l" t="t" r="r" b="b"/>
            <a:pathLst>
              <a:path w="178382" h="439863" extrusionOk="0">
                <a:moveTo>
                  <a:pt x="175932" y="425922"/>
                </a:moveTo>
                <a:cubicBezTo>
                  <a:pt x="135260" y="370115"/>
                  <a:pt x="109076" y="305079"/>
                  <a:pt x="99732" y="236661"/>
                </a:cubicBezTo>
                <a:cubicBezTo>
                  <a:pt x="90207" y="171033"/>
                  <a:pt x="91540" y="104263"/>
                  <a:pt x="91636" y="38160"/>
                </a:cubicBezTo>
                <a:cubicBezTo>
                  <a:pt x="107542" y="71211"/>
                  <a:pt x="122973" y="104835"/>
                  <a:pt x="141070" y="136362"/>
                </a:cubicBezTo>
                <a:cubicBezTo>
                  <a:pt x="143889" y="140801"/>
                  <a:pt x="149776" y="142116"/>
                  <a:pt x="154215" y="139287"/>
                </a:cubicBezTo>
                <a:cubicBezTo>
                  <a:pt x="158396" y="136639"/>
                  <a:pt x="159844" y="131219"/>
                  <a:pt x="157548" y="126837"/>
                </a:cubicBezTo>
                <a:cubicBezTo>
                  <a:pt x="134974" y="87213"/>
                  <a:pt x="116781" y="45494"/>
                  <a:pt x="96493" y="4727"/>
                </a:cubicBezTo>
                <a:cubicBezTo>
                  <a:pt x="93855" y="177"/>
                  <a:pt x="88025" y="-1373"/>
                  <a:pt x="83473" y="1267"/>
                </a:cubicBezTo>
                <a:cubicBezTo>
                  <a:pt x="82044" y="2100"/>
                  <a:pt x="80844" y="3292"/>
                  <a:pt x="80015" y="4727"/>
                </a:cubicBezTo>
                <a:cubicBezTo>
                  <a:pt x="60965" y="41874"/>
                  <a:pt x="31342" y="71402"/>
                  <a:pt x="2196" y="99977"/>
                </a:cubicBezTo>
                <a:cubicBezTo>
                  <a:pt x="-1538" y="103682"/>
                  <a:pt x="-1557" y="109721"/>
                  <a:pt x="2148" y="113455"/>
                </a:cubicBezTo>
                <a:cubicBezTo>
                  <a:pt x="5853" y="117189"/>
                  <a:pt x="11892" y="117208"/>
                  <a:pt x="15626" y="113502"/>
                </a:cubicBezTo>
                <a:cubicBezTo>
                  <a:pt x="36029" y="94014"/>
                  <a:pt x="55116" y="73212"/>
                  <a:pt x="72776" y="51209"/>
                </a:cubicBezTo>
                <a:cubicBezTo>
                  <a:pt x="72776" y="114741"/>
                  <a:pt x="72204" y="178368"/>
                  <a:pt x="81539" y="241709"/>
                </a:cubicBezTo>
                <a:cubicBezTo>
                  <a:pt x="91188" y="311775"/>
                  <a:pt x="118019" y="378364"/>
                  <a:pt x="159644" y="435543"/>
                </a:cubicBezTo>
                <a:cubicBezTo>
                  <a:pt x="166693" y="445639"/>
                  <a:pt x="183266" y="436114"/>
                  <a:pt x="175932" y="425922"/>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3" name="Google Shape;373;p2"/>
          <p:cNvSpPr/>
          <p:nvPr/>
        </p:nvSpPr>
        <p:spPr>
          <a:xfrm rot="7159166">
            <a:off x="7874164" y="3115358"/>
            <a:ext cx="313235" cy="419344"/>
          </a:xfrm>
          <a:custGeom>
            <a:avLst/>
            <a:gdLst/>
            <a:ahLst/>
            <a:cxnLst/>
            <a:rect l="l" t="t" r="r" b="b"/>
            <a:pathLst>
              <a:path w="384662" h="514968" extrusionOk="0">
                <a:moveTo>
                  <a:pt x="208618" y="184350"/>
                </a:moveTo>
                <a:cubicBezTo>
                  <a:pt x="214142" y="177016"/>
                  <a:pt x="219857" y="169682"/>
                  <a:pt x="225953" y="162633"/>
                </a:cubicBezTo>
                <a:cubicBezTo>
                  <a:pt x="233954" y="153108"/>
                  <a:pt x="220524" y="139964"/>
                  <a:pt x="212428" y="149203"/>
                </a:cubicBezTo>
                <a:cubicBezTo>
                  <a:pt x="174328" y="193208"/>
                  <a:pt x="142038" y="244453"/>
                  <a:pt x="110034" y="292935"/>
                </a:cubicBezTo>
                <a:cubicBezTo>
                  <a:pt x="94984" y="313086"/>
                  <a:pt x="81821" y="334577"/>
                  <a:pt x="70696" y="357134"/>
                </a:cubicBezTo>
                <a:cubicBezTo>
                  <a:pt x="61932" y="378374"/>
                  <a:pt x="63361" y="407235"/>
                  <a:pt x="84126" y="421142"/>
                </a:cubicBezTo>
                <a:cubicBezTo>
                  <a:pt x="109748" y="438477"/>
                  <a:pt x="140704" y="418570"/>
                  <a:pt x="159183" y="400091"/>
                </a:cubicBezTo>
                <a:cubicBezTo>
                  <a:pt x="172832" y="385302"/>
                  <a:pt x="185557" y="369683"/>
                  <a:pt x="197283" y="353324"/>
                </a:cubicBezTo>
                <a:cubicBezTo>
                  <a:pt x="209761" y="337226"/>
                  <a:pt x="222143" y="320939"/>
                  <a:pt x="234431" y="304651"/>
                </a:cubicBezTo>
                <a:cubicBezTo>
                  <a:pt x="279864" y="244167"/>
                  <a:pt x="324727" y="182921"/>
                  <a:pt x="365399" y="119104"/>
                </a:cubicBezTo>
                <a:cubicBezTo>
                  <a:pt x="381591" y="93767"/>
                  <a:pt x="391688" y="66050"/>
                  <a:pt x="376734" y="37475"/>
                </a:cubicBezTo>
                <a:cubicBezTo>
                  <a:pt x="363561" y="12891"/>
                  <a:pt x="337224" y="-1712"/>
                  <a:pt x="309392" y="137"/>
                </a:cubicBezTo>
                <a:cubicBezTo>
                  <a:pt x="273292" y="3185"/>
                  <a:pt x="253290" y="34141"/>
                  <a:pt x="233192" y="60335"/>
                </a:cubicBezTo>
                <a:cubicBezTo>
                  <a:pt x="206522" y="94529"/>
                  <a:pt x="180900" y="129581"/>
                  <a:pt x="155468" y="165110"/>
                </a:cubicBezTo>
                <a:cubicBezTo>
                  <a:pt x="120349" y="213751"/>
                  <a:pt x="86383" y="263217"/>
                  <a:pt x="53550" y="313509"/>
                </a:cubicBezTo>
                <a:cubicBezTo>
                  <a:pt x="38120" y="337322"/>
                  <a:pt x="22499" y="361134"/>
                  <a:pt x="9355" y="386566"/>
                </a:cubicBezTo>
                <a:cubicBezTo>
                  <a:pt x="-3942" y="410056"/>
                  <a:pt x="-3942" y="438799"/>
                  <a:pt x="9355" y="462290"/>
                </a:cubicBezTo>
                <a:cubicBezTo>
                  <a:pt x="23347" y="486908"/>
                  <a:pt x="46597" y="504912"/>
                  <a:pt x="73934" y="512296"/>
                </a:cubicBezTo>
                <a:cubicBezTo>
                  <a:pt x="100061" y="519890"/>
                  <a:pt x="128189" y="510842"/>
                  <a:pt x="144991" y="489436"/>
                </a:cubicBezTo>
                <a:cubicBezTo>
                  <a:pt x="192616" y="433619"/>
                  <a:pt x="233382" y="372564"/>
                  <a:pt x="275102" y="312557"/>
                </a:cubicBezTo>
                <a:cubicBezTo>
                  <a:pt x="282056" y="302460"/>
                  <a:pt x="289009" y="292459"/>
                  <a:pt x="296152" y="282458"/>
                </a:cubicBezTo>
                <a:cubicBezTo>
                  <a:pt x="303296" y="272456"/>
                  <a:pt x="286627" y="263408"/>
                  <a:pt x="279769" y="272933"/>
                </a:cubicBezTo>
                <a:cubicBezTo>
                  <a:pt x="244622" y="321891"/>
                  <a:pt x="211190" y="372088"/>
                  <a:pt x="174994" y="420475"/>
                </a:cubicBezTo>
                <a:cubicBezTo>
                  <a:pt x="164803" y="434096"/>
                  <a:pt x="154516" y="447621"/>
                  <a:pt x="143848" y="460861"/>
                </a:cubicBezTo>
                <a:cubicBezTo>
                  <a:pt x="136437" y="471755"/>
                  <a:pt x="127331" y="481400"/>
                  <a:pt x="116892" y="489436"/>
                </a:cubicBezTo>
                <a:cubicBezTo>
                  <a:pt x="96223" y="502295"/>
                  <a:pt x="69267" y="493246"/>
                  <a:pt x="50979" y="479911"/>
                </a:cubicBezTo>
                <a:cubicBezTo>
                  <a:pt x="31167" y="465814"/>
                  <a:pt x="14784" y="441811"/>
                  <a:pt x="18308" y="416665"/>
                </a:cubicBezTo>
                <a:cubicBezTo>
                  <a:pt x="21261" y="395900"/>
                  <a:pt x="37358" y="375136"/>
                  <a:pt x="47836" y="357705"/>
                </a:cubicBezTo>
                <a:cubicBezTo>
                  <a:pt x="77363" y="310080"/>
                  <a:pt x="109081" y="263027"/>
                  <a:pt x="141371" y="216926"/>
                </a:cubicBezTo>
                <a:cubicBezTo>
                  <a:pt x="180043" y="161776"/>
                  <a:pt x="219572" y="107007"/>
                  <a:pt x="261767" y="55001"/>
                </a:cubicBezTo>
                <a:cubicBezTo>
                  <a:pt x="271292" y="42713"/>
                  <a:pt x="281293" y="29188"/>
                  <a:pt x="296248" y="22806"/>
                </a:cubicBezTo>
                <a:cubicBezTo>
                  <a:pt x="307840" y="17926"/>
                  <a:pt x="320870" y="17688"/>
                  <a:pt x="332633" y="22139"/>
                </a:cubicBezTo>
                <a:cubicBezTo>
                  <a:pt x="357179" y="30844"/>
                  <a:pt x="370790" y="57067"/>
                  <a:pt x="363780" y="82147"/>
                </a:cubicBezTo>
                <a:cubicBezTo>
                  <a:pt x="359284" y="94174"/>
                  <a:pt x="353093" y="105496"/>
                  <a:pt x="345397" y="115770"/>
                </a:cubicBezTo>
                <a:cubicBezTo>
                  <a:pt x="337653" y="127708"/>
                  <a:pt x="329747" y="139583"/>
                  <a:pt x="321679" y="151394"/>
                </a:cubicBezTo>
                <a:cubicBezTo>
                  <a:pt x="301963" y="179969"/>
                  <a:pt x="281674" y="208544"/>
                  <a:pt x="261100" y="237119"/>
                </a:cubicBezTo>
                <a:cubicBezTo>
                  <a:pt x="239069" y="267472"/>
                  <a:pt x="216619" y="297602"/>
                  <a:pt x="193759" y="327511"/>
                </a:cubicBezTo>
                <a:cubicBezTo>
                  <a:pt x="182967" y="341481"/>
                  <a:pt x="172041" y="355451"/>
                  <a:pt x="160993" y="369421"/>
                </a:cubicBezTo>
                <a:cubicBezTo>
                  <a:pt x="150449" y="384551"/>
                  <a:pt x="136390" y="396904"/>
                  <a:pt x="120035" y="405425"/>
                </a:cubicBezTo>
                <a:cubicBezTo>
                  <a:pt x="99747" y="414093"/>
                  <a:pt x="83459" y="401330"/>
                  <a:pt x="84793" y="379803"/>
                </a:cubicBezTo>
                <a:cubicBezTo>
                  <a:pt x="86126" y="358277"/>
                  <a:pt x="102319" y="340084"/>
                  <a:pt x="112892" y="323606"/>
                </a:cubicBezTo>
                <a:cubicBezTo>
                  <a:pt x="143086" y="276266"/>
                  <a:pt x="174709" y="229308"/>
                  <a:pt x="208618" y="1843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4" name="Google Shape;374;p2"/>
          <p:cNvSpPr/>
          <p:nvPr/>
        </p:nvSpPr>
        <p:spPr>
          <a:xfrm>
            <a:off x="8549595" y="4377880"/>
            <a:ext cx="339301" cy="469261"/>
          </a:xfrm>
          <a:custGeom>
            <a:avLst/>
            <a:gdLst/>
            <a:ahLst/>
            <a:cxnLst/>
            <a:rect l="l" t="t" r="r" b="b"/>
            <a:pathLst>
              <a:path w="432919" h="598738" extrusionOk="0">
                <a:moveTo>
                  <a:pt x="-646" y="46853"/>
                </a:moveTo>
                <a:cubicBezTo>
                  <a:pt x="41550" y="163438"/>
                  <a:pt x="233098" y="699696"/>
                  <a:pt x="399404" y="581681"/>
                </a:cubicBezTo>
                <a:cubicBezTo>
                  <a:pt x="545327" y="477954"/>
                  <a:pt x="163089" y="84762"/>
                  <a:pt x="78412" y="-201"/>
                </a:cubicBezTo>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5" name="Google Shape;375;p2"/>
          <p:cNvSpPr/>
          <p:nvPr/>
        </p:nvSpPr>
        <p:spPr>
          <a:xfrm>
            <a:off x="8443310" y="4208899"/>
            <a:ext cx="223611" cy="261335"/>
          </a:xfrm>
          <a:custGeom>
            <a:avLst/>
            <a:gdLst/>
            <a:ahLst/>
            <a:cxnLst/>
            <a:rect l="l" t="t" r="r" b="b"/>
            <a:pathLst>
              <a:path w="285309" h="333441" extrusionOk="0">
                <a:moveTo>
                  <a:pt x="-646" y="51901"/>
                </a:moveTo>
                <a:cubicBezTo>
                  <a:pt x="72125" y="319744"/>
                  <a:pt x="67934" y="386038"/>
                  <a:pt x="206237" y="294312"/>
                </a:cubicBezTo>
                <a:cubicBezTo>
                  <a:pt x="354351" y="202777"/>
                  <a:pt x="281294" y="181155"/>
                  <a:pt x="82412" y="-201"/>
                </a:cubicBezTo>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6" name="Google Shape;376;p2"/>
          <p:cNvSpPr/>
          <p:nvPr/>
        </p:nvSpPr>
        <p:spPr>
          <a:xfrm>
            <a:off x="8490252" y="4332100"/>
            <a:ext cx="164966" cy="109523"/>
          </a:xfrm>
          <a:custGeom>
            <a:avLst/>
            <a:gdLst/>
            <a:ahLst/>
            <a:cxnLst/>
            <a:rect l="l" t="t" r="r" b="b"/>
            <a:pathLst>
              <a:path w="210482" h="139742" extrusionOk="0">
                <a:moveTo>
                  <a:pt x="10886" y="139280"/>
                </a:moveTo>
                <a:cubicBezTo>
                  <a:pt x="55624" y="132156"/>
                  <a:pt x="98573" y="116468"/>
                  <a:pt x="137377" y="93084"/>
                </a:cubicBezTo>
                <a:cubicBezTo>
                  <a:pt x="167838" y="73710"/>
                  <a:pt x="192489" y="46459"/>
                  <a:pt x="208720" y="14217"/>
                </a:cubicBezTo>
                <a:cubicBezTo>
                  <a:pt x="214244" y="3263"/>
                  <a:pt x="197766" y="-6357"/>
                  <a:pt x="192241" y="4692"/>
                </a:cubicBezTo>
                <a:cubicBezTo>
                  <a:pt x="177316" y="34972"/>
                  <a:pt x="154228" y="60480"/>
                  <a:pt x="125566" y="78320"/>
                </a:cubicBezTo>
                <a:cubicBezTo>
                  <a:pt x="88800" y="99866"/>
                  <a:pt x="48319" y="114344"/>
                  <a:pt x="6219" y="120992"/>
                </a:cubicBezTo>
                <a:cubicBezTo>
                  <a:pt x="-5783" y="123088"/>
                  <a:pt x="-735" y="141471"/>
                  <a:pt x="11266" y="139376"/>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7" name="Google Shape;377;p2"/>
          <p:cNvSpPr/>
          <p:nvPr/>
        </p:nvSpPr>
        <p:spPr>
          <a:xfrm>
            <a:off x="8265942" y="3938935"/>
            <a:ext cx="28" cy="597"/>
          </a:xfrm>
          <a:custGeom>
            <a:avLst/>
            <a:gdLst/>
            <a:ahLst/>
            <a:cxnLst/>
            <a:rect l="l" t="t" r="r" b="b"/>
            <a:pathLst>
              <a:path w="35" h="762" extrusionOk="0">
                <a:moveTo>
                  <a:pt x="-610" y="-10"/>
                </a:moveTo>
                <a:cubicBezTo>
                  <a:pt x="-658" y="180"/>
                  <a:pt x="-658" y="370"/>
                  <a:pt x="-610" y="561"/>
                </a:cubicBezTo>
                <a:cubicBezTo>
                  <a:pt x="-658" y="313"/>
                  <a:pt x="-658" y="47"/>
                  <a:pt x="-610" y="-201"/>
                </a:cubicBezTo>
                <a:lnTo>
                  <a:pt x="-610" y="-10"/>
                </a:lnTo>
                <a:close/>
              </a:path>
            </a:pathLst>
          </a:custGeom>
          <a:solidFill>
            <a:srgbClr val="FFFFFF"/>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8" name="Google Shape;378;p2"/>
          <p:cNvSpPr/>
          <p:nvPr/>
        </p:nvSpPr>
        <p:spPr>
          <a:xfrm>
            <a:off x="8282241" y="3948265"/>
            <a:ext cx="265858" cy="324978"/>
          </a:xfrm>
          <a:custGeom>
            <a:avLst/>
            <a:gdLst/>
            <a:ahLst/>
            <a:cxnLst/>
            <a:rect l="l" t="t" r="r" b="b"/>
            <a:pathLst>
              <a:path w="339212" h="414645" extrusionOk="0">
                <a:moveTo>
                  <a:pt x="335777" y="284406"/>
                </a:moveTo>
                <a:cubicBezTo>
                  <a:pt x="323014" y="332031"/>
                  <a:pt x="275770" y="362225"/>
                  <a:pt x="235574" y="385371"/>
                </a:cubicBezTo>
                <a:cubicBezTo>
                  <a:pt x="202808" y="404421"/>
                  <a:pt x="164232" y="422233"/>
                  <a:pt x="125656" y="410898"/>
                </a:cubicBezTo>
                <a:cubicBezTo>
                  <a:pt x="94509" y="401373"/>
                  <a:pt x="73268" y="374894"/>
                  <a:pt x="58505" y="347366"/>
                </a:cubicBezTo>
                <a:cubicBezTo>
                  <a:pt x="40216" y="310743"/>
                  <a:pt x="27205" y="271719"/>
                  <a:pt x="19833" y="231447"/>
                </a:cubicBezTo>
                <a:cubicBezTo>
                  <a:pt x="10584" y="185356"/>
                  <a:pt x="3755" y="138807"/>
                  <a:pt x="-646" y="92001"/>
                </a:cubicBezTo>
                <a:cubicBezTo>
                  <a:pt x="1831" y="102478"/>
                  <a:pt x="4307" y="112861"/>
                  <a:pt x="6974" y="123338"/>
                </a:cubicBezTo>
                <a:cubicBezTo>
                  <a:pt x="15452" y="157247"/>
                  <a:pt x="22500" y="194204"/>
                  <a:pt x="43360" y="223065"/>
                </a:cubicBezTo>
                <a:cubicBezTo>
                  <a:pt x="50408" y="232590"/>
                  <a:pt x="66982" y="223065"/>
                  <a:pt x="59838" y="213540"/>
                </a:cubicBezTo>
                <a:cubicBezTo>
                  <a:pt x="39169" y="184965"/>
                  <a:pt x="32501" y="147722"/>
                  <a:pt x="24214" y="114099"/>
                </a:cubicBezTo>
                <a:cubicBezTo>
                  <a:pt x="21833" y="104574"/>
                  <a:pt x="19547" y="95049"/>
                  <a:pt x="17261" y="84953"/>
                </a:cubicBezTo>
                <a:cubicBezTo>
                  <a:pt x="19166" y="88096"/>
                  <a:pt x="21166" y="91144"/>
                  <a:pt x="23167" y="94478"/>
                </a:cubicBezTo>
                <a:cubicBezTo>
                  <a:pt x="32654" y="108365"/>
                  <a:pt x="43027" y="121633"/>
                  <a:pt x="54218" y="134197"/>
                </a:cubicBezTo>
                <a:cubicBezTo>
                  <a:pt x="66525" y="146789"/>
                  <a:pt x="76012" y="161848"/>
                  <a:pt x="82031" y="178393"/>
                </a:cubicBezTo>
                <a:cubicBezTo>
                  <a:pt x="83422" y="183470"/>
                  <a:pt x="88670" y="186451"/>
                  <a:pt x="93747" y="185060"/>
                </a:cubicBezTo>
                <a:cubicBezTo>
                  <a:pt x="98824" y="183670"/>
                  <a:pt x="101805" y="178421"/>
                  <a:pt x="100414" y="173345"/>
                </a:cubicBezTo>
                <a:cubicBezTo>
                  <a:pt x="90889" y="140102"/>
                  <a:pt x="62314" y="118004"/>
                  <a:pt x="43264" y="90191"/>
                </a:cubicBezTo>
                <a:cubicBezTo>
                  <a:pt x="28691" y="69503"/>
                  <a:pt x="16699" y="47110"/>
                  <a:pt x="7546" y="23516"/>
                </a:cubicBezTo>
                <a:cubicBezTo>
                  <a:pt x="25024" y="47738"/>
                  <a:pt x="44389" y="70541"/>
                  <a:pt x="65458" y="91715"/>
                </a:cubicBezTo>
                <a:cubicBezTo>
                  <a:pt x="97557" y="121910"/>
                  <a:pt x="128704" y="151913"/>
                  <a:pt x="146516" y="192966"/>
                </a:cubicBezTo>
                <a:cubicBezTo>
                  <a:pt x="151373" y="204206"/>
                  <a:pt x="167852" y="194490"/>
                  <a:pt x="162994" y="183441"/>
                </a:cubicBezTo>
                <a:cubicBezTo>
                  <a:pt x="145182" y="142484"/>
                  <a:pt x="113940" y="110575"/>
                  <a:pt x="81555" y="80762"/>
                </a:cubicBezTo>
                <a:cubicBezTo>
                  <a:pt x="66753" y="66693"/>
                  <a:pt x="53085" y="51472"/>
                  <a:pt x="40693" y="35232"/>
                </a:cubicBezTo>
                <a:cubicBezTo>
                  <a:pt x="58695" y="47138"/>
                  <a:pt x="77935" y="57235"/>
                  <a:pt x="96700" y="67617"/>
                </a:cubicBezTo>
                <a:cubicBezTo>
                  <a:pt x="133943" y="88382"/>
                  <a:pt x="172900" y="112670"/>
                  <a:pt x="185282" y="155914"/>
                </a:cubicBezTo>
                <a:cubicBezTo>
                  <a:pt x="186673" y="160991"/>
                  <a:pt x="191921" y="163972"/>
                  <a:pt x="196998" y="162581"/>
                </a:cubicBezTo>
                <a:cubicBezTo>
                  <a:pt x="202075" y="161191"/>
                  <a:pt x="205056" y="155942"/>
                  <a:pt x="203666" y="150866"/>
                </a:cubicBezTo>
                <a:cubicBezTo>
                  <a:pt x="190521" y="106670"/>
                  <a:pt x="154802" y="78952"/>
                  <a:pt x="116416" y="56949"/>
                </a:cubicBezTo>
                <a:cubicBezTo>
                  <a:pt x="85937" y="39423"/>
                  <a:pt x="50980" y="24183"/>
                  <a:pt x="24977" y="-201"/>
                </a:cubicBezTo>
                <a:cubicBezTo>
                  <a:pt x="88337" y="26783"/>
                  <a:pt x="149106" y="59492"/>
                  <a:pt x="206523" y="97526"/>
                </a:cubicBezTo>
                <a:cubicBezTo>
                  <a:pt x="245118" y="121690"/>
                  <a:pt x="279513" y="151999"/>
                  <a:pt x="308345" y="187251"/>
                </a:cubicBezTo>
                <a:cubicBezTo>
                  <a:pt x="329396" y="214588"/>
                  <a:pt x="345207" y="249164"/>
                  <a:pt x="335777" y="284406"/>
                </a:cubicBezTo>
                <a:close/>
              </a:path>
            </a:pathLst>
          </a:custGeom>
          <a:solidFill>
            <a:srgbClr val="FFFFFF"/>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79" name="Google Shape;379;p2"/>
          <p:cNvSpPr/>
          <p:nvPr/>
        </p:nvSpPr>
        <p:spPr>
          <a:xfrm>
            <a:off x="8257536" y="3916715"/>
            <a:ext cx="8436" cy="6176"/>
          </a:xfrm>
          <a:custGeom>
            <a:avLst/>
            <a:gdLst/>
            <a:ahLst/>
            <a:cxnLst/>
            <a:rect l="l" t="t" r="r" b="b"/>
            <a:pathLst>
              <a:path w="10763" h="7880" extrusionOk="0">
                <a:moveTo>
                  <a:pt x="10118" y="250"/>
                </a:moveTo>
                <a:cubicBezTo>
                  <a:pt x="5250" y="-17"/>
                  <a:pt x="821" y="3041"/>
                  <a:pt x="-646" y="7679"/>
                </a:cubicBezTo>
                <a:cubicBezTo>
                  <a:pt x="-531" y="3212"/>
                  <a:pt x="3193" y="-322"/>
                  <a:pt x="7660" y="-198"/>
                </a:cubicBezTo>
                <a:cubicBezTo>
                  <a:pt x="8498" y="-179"/>
                  <a:pt x="9327" y="-26"/>
                  <a:pt x="10118" y="2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0" name="Google Shape;380;p2"/>
          <p:cNvSpPr/>
          <p:nvPr/>
        </p:nvSpPr>
        <p:spPr>
          <a:xfrm>
            <a:off x="8265942" y="3938937"/>
            <a:ext cx="28" cy="597"/>
          </a:xfrm>
          <a:custGeom>
            <a:avLst/>
            <a:gdLst/>
            <a:ahLst/>
            <a:cxnLst/>
            <a:rect l="l" t="t" r="r" b="b"/>
            <a:pathLst>
              <a:path w="35" h="762" extrusionOk="0">
                <a:moveTo>
                  <a:pt x="-610" y="-10"/>
                </a:moveTo>
                <a:cubicBezTo>
                  <a:pt x="-658" y="180"/>
                  <a:pt x="-658" y="370"/>
                  <a:pt x="-610" y="561"/>
                </a:cubicBezTo>
                <a:cubicBezTo>
                  <a:pt x="-658" y="313"/>
                  <a:pt x="-658" y="47"/>
                  <a:pt x="-610" y="-201"/>
                </a:cubicBezTo>
                <a:lnTo>
                  <a:pt x="-610" y="-10"/>
                </a:ln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1" name="Google Shape;381;p2"/>
          <p:cNvSpPr/>
          <p:nvPr/>
        </p:nvSpPr>
        <p:spPr>
          <a:xfrm>
            <a:off x="8265597" y="3917217"/>
            <a:ext cx="3658" cy="1269"/>
          </a:xfrm>
          <a:custGeom>
            <a:avLst/>
            <a:gdLst/>
            <a:ahLst/>
            <a:cxnLst/>
            <a:rect l="l" t="t" r="r" b="b"/>
            <a:pathLst>
              <a:path w="4667" h="1619" extrusionOk="0">
                <a:moveTo>
                  <a:pt x="4021" y="1418"/>
                </a:moveTo>
                <a:lnTo>
                  <a:pt x="-74" y="-201"/>
                </a:lnTo>
                <a:lnTo>
                  <a:pt x="-646" y="-201"/>
                </a:lnTo>
                <a:cubicBezTo>
                  <a:pt x="1049" y="-192"/>
                  <a:pt x="2688" y="380"/>
                  <a:pt x="4021" y="1418"/>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2" name="Google Shape;382;p2"/>
          <p:cNvSpPr/>
          <p:nvPr/>
        </p:nvSpPr>
        <p:spPr>
          <a:xfrm>
            <a:off x="8265942" y="3938937"/>
            <a:ext cx="28" cy="597"/>
          </a:xfrm>
          <a:custGeom>
            <a:avLst/>
            <a:gdLst/>
            <a:ahLst/>
            <a:cxnLst/>
            <a:rect l="l" t="t" r="r" b="b"/>
            <a:pathLst>
              <a:path w="35" h="762" extrusionOk="0">
                <a:moveTo>
                  <a:pt x="-610" y="-10"/>
                </a:moveTo>
                <a:cubicBezTo>
                  <a:pt x="-658" y="180"/>
                  <a:pt x="-658" y="370"/>
                  <a:pt x="-610" y="561"/>
                </a:cubicBezTo>
                <a:cubicBezTo>
                  <a:pt x="-658" y="313"/>
                  <a:pt x="-658" y="47"/>
                  <a:pt x="-610" y="-201"/>
                </a:cubicBezTo>
                <a:lnTo>
                  <a:pt x="-610" y="-10"/>
                </a:ln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3" name="Google Shape;383;p2"/>
          <p:cNvSpPr/>
          <p:nvPr/>
        </p:nvSpPr>
        <p:spPr>
          <a:xfrm>
            <a:off x="8256937" y="3917205"/>
            <a:ext cx="306055" cy="370933"/>
          </a:xfrm>
          <a:custGeom>
            <a:avLst/>
            <a:gdLst/>
            <a:ahLst/>
            <a:cxnLst/>
            <a:rect l="l" t="t" r="r" b="b"/>
            <a:pathLst>
              <a:path w="390500" h="473280" extrusionOk="0">
                <a:moveTo>
                  <a:pt x="287683" y="148786"/>
                </a:moveTo>
                <a:cubicBezTo>
                  <a:pt x="211483" y="89350"/>
                  <a:pt x="122710" y="45440"/>
                  <a:pt x="33556" y="8769"/>
                </a:cubicBezTo>
                <a:lnTo>
                  <a:pt x="15078" y="1434"/>
                </a:lnTo>
                <a:lnTo>
                  <a:pt x="10982" y="-185"/>
                </a:lnTo>
                <a:lnTo>
                  <a:pt x="10411" y="-185"/>
                </a:lnTo>
                <a:cubicBezTo>
                  <a:pt x="5543" y="-452"/>
                  <a:pt x="1114" y="2606"/>
                  <a:pt x="-353" y="7245"/>
                </a:cubicBezTo>
                <a:cubicBezTo>
                  <a:pt x="-743" y="8711"/>
                  <a:pt x="-743" y="10254"/>
                  <a:pt x="-353" y="11721"/>
                </a:cubicBezTo>
                <a:cubicBezTo>
                  <a:pt x="12030" y="93732"/>
                  <a:pt x="14887" y="176790"/>
                  <a:pt x="30508" y="258514"/>
                </a:cubicBezTo>
                <a:cubicBezTo>
                  <a:pt x="37871" y="302072"/>
                  <a:pt x="50663" y="344544"/>
                  <a:pt x="68608" y="384911"/>
                </a:cubicBezTo>
                <a:cubicBezTo>
                  <a:pt x="83658" y="416629"/>
                  <a:pt x="105756" y="448347"/>
                  <a:pt x="138522" y="463492"/>
                </a:cubicBezTo>
                <a:cubicBezTo>
                  <a:pt x="174812" y="480351"/>
                  <a:pt x="214722" y="473017"/>
                  <a:pt x="249774" y="456634"/>
                </a:cubicBezTo>
                <a:cubicBezTo>
                  <a:pt x="296446" y="435203"/>
                  <a:pt x="348262" y="403199"/>
                  <a:pt x="374742" y="357669"/>
                </a:cubicBezTo>
                <a:cubicBezTo>
                  <a:pt x="421985" y="275850"/>
                  <a:pt x="348833" y="196506"/>
                  <a:pt x="287683" y="148786"/>
                </a:cubicBezTo>
                <a:close/>
                <a:moveTo>
                  <a:pt x="11458" y="28200"/>
                </a:moveTo>
                <a:cubicBezTo>
                  <a:pt x="11410" y="27952"/>
                  <a:pt x="11410" y="27685"/>
                  <a:pt x="11458" y="27438"/>
                </a:cubicBezTo>
                <a:lnTo>
                  <a:pt x="11458" y="27438"/>
                </a:lnTo>
                <a:cubicBezTo>
                  <a:pt x="11173" y="27609"/>
                  <a:pt x="10972" y="27876"/>
                  <a:pt x="10887" y="28200"/>
                </a:cubicBezTo>
                <a:close/>
                <a:moveTo>
                  <a:pt x="368455" y="324046"/>
                </a:moveTo>
                <a:cubicBezTo>
                  <a:pt x="355692" y="371671"/>
                  <a:pt x="308448" y="401865"/>
                  <a:pt x="268252" y="425011"/>
                </a:cubicBezTo>
                <a:cubicBezTo>
                  <a:pt x="235486" y="444061"/>
                  <a:pt x="196910" y="461873"/>
                  <a:pt x="158333" y="450538"/>
                </a:cubicBezTo>
                <a:cubicBezTo>
                  <a:pt x="127187" y="441013"/>
                  <a:pt x="105946" y="414534"/>
                  <a:pt x="91182" y="387006"/>
                </a:cubicBezTo>
                <a:cubicBezTo>
                  <a:pt x="72895" y="350383"/>
                  <a:pt x="59883" y="311359"/>
                  <a:pt x="52511" y="271087"/>
                </a:cubicBezTo>
                <a:cubicBezTo>
                  <a:pt x="43262" y="224996"/>
                  <a:pt x="36433" y="178447"/>
                  <a:pt x="32032" y="131641"/>
                </a:cubicBezTo>
                <a:cubicBezTo>
                  <a:pt x="34508" y="142119"/>
                  <a:pt x="36985" y="152501"/>
                  <a:pt x="39652" y="162978"/>
                </a:cubicBezTo>
                <a:cubicBezTo>
                  <a:pt x="48129" y="196887"/>
                  <a:pt x="55178" y="233844"/>
                  <a:pt x="76038" y="262705"/>
                </a:cubicBezTo>
                <a:cubicBezTo>
                  <a:pt x="83086" y="272230"/>
                  <a:pt x="99660" y="262705"/>
                  <a:pt x="92516" y="253180"/>
                </a:cubicBezTo>
                <a:cubicBezTo>
                  <a:pt x="71847" y="224605"/>
                  <a:pt x="65179" y="187362"/>
                  <a:pt x="56893" y="153739"/>
                </a:cubicBezTo>
                <a:cubicBezTo>
                  <a:pt x="54511" y="144214"/>
                  <a:pt x="52225" y="134689"/>
                  <a:pt x="49939" y="124593"/>
                </a:cubicBezTo>
                <a:cubicBezTo>
                  <a:pt x="51844" y="127736"/>
                  <a:pt x="53845" y="130784"/>
                  <a:pt x="55844" y="134118"/>
                </a:cubicBezTo>
                <a:cubicBezTo>
                  <a:pt x="65332" y="148005"/>
                  <a:pt x="75704" y="161273"/>
                  <a:pt x="86896" y="173837"/>
                </a:cubicBezTo>
                <a:cubicBezTo>
                  <a:pt x="99202" y="186429"/>
                  <a:pt x="108689" y="201488"/>
                  <a:pt x="114709" y="218033"/>
                </a:cubicBezTo>
                <a:cubicBezTo>
                  <a:pt x="116100" y="223110"/>
                  <a:pt x="121348" y="226091"/>
                  <a:pt x="126425" y="224700"/>
                </a:cubicBezTo>
                <a:cubicBezTo>
                  <a:pt x="131502" y="223310"/>
                  <a:pt x="134483" y="218061"/>
                  <a:pt x="133093" y="212985"/>
                </a:cubicBezTo>
                <a:cubicBezTo>
                  <a:pt x="123568" y="179742"/>
                  <a:pt x="94993" y="157644"/>
                  <a:pt x="75943" y="129831"/>
                </a:cubicBezTo>
                <a:cubicBezTo>
                  <a:pt x="61369" y="109143"/>
                  <a:pt x="49377" y="86750"/>
                  <a:pt x="40224" y="63156"/>
                </a:cubicBezTo>
                <a:cubicBezTo>
                  <a:pt x="57702" y="87378"/>
                  <a:pt x="77066" y="110181"/>
                  <a:pt x="98135" y="131355"/>
                </a:cubicBezTo>
                <a:cubicBezTo>
                  <a:pt x="130235" y="161550"/>
                  <a:pt x="161382" y="191553"/>
                  <a:pt x="179193" y="232606"/>
                </a:cubicBezTo>
                <a:cubicBezTo>
                  <a:pt x="184051" y="243846"/>
                  <a:pt x="200529" y="234130"/>
                  <a:pt x="195672" y="223081"/>
                </a:cubicBezTo>
                <a:cubicBezTo>
                  <a:pt x="177860" y="182124"/>
                  <a:pt x="146618" y="150215"/>
                  <a:pt x="114233" y="120402"/>
                </a:cubicBezTo>
                <a:cubicBezTo>
                  <a:pt x="99431" y="106333"/>
                  <a:pt x="85763" y="91112"/>
                  <a:pt x="73371" y="74872"/>
                </a:cubicBezTo>
                <a:cubicBezTo>
                  <a:pt x="91373" y="86778"/>
                  <a:pt x="110613" y="96875"/>
                  <a:pt x="129378" y="107257"/>
                </a:cubicBezTo>
                <a:cubicBezTo>
                  <a:pt x="166620" y="128022"/>
                  <a:pt x="205578" y="152310"/>
                  <a:pt x="217960" y="195554"/>
                </a:cubicBezTo>
                <a:cubicBezTo>
                  <a:pt x="219351" y="200631"/>
                  <a:pt x="224599" y="203612"/>
                  <a:pt x="229676" y="202221"/>
                </a:cubicBezTo>
                <a:cubicBezTo>
                  <a:pt x="234753" y="200831"/>
                  <a:pt x="237734" y="195582"/>
                  <a:pt x="236343" y="190506"/>
                </a:cubicBezTo>
                <a:cubicBezTo>
                  <a:pt x="223199" y="146310"/>
                  <a:pt x="187480" y="118592"/>
                  <a:pt x="149095" y="96589"/>
                </a:cubicBezTo>
                <a:cubicBezTo>
                  <a:pt x="118614" y="79063"/>
                  <a:pt x="83658" y="63823"/>
                  <a:pt x="57654" y="39439"/>
                </a:cubicBezTo>
                <a:cubicBezTo>
                  <a:pt x="121015" y="66423"/>
                  <a:pt x="181784" y="99132"/>
                  <a:pt x="239201" y="137166"/>
                </a:cubicBezTo>
                <a:cubicBezTo>
                  <a:pt x="277796" y="161330"/>
                  <a:pt x="312191" y="191639"/>
                  <a:pt x="341023" y="226891"/>
                </a:cubicBezTo>
                <a:cubicBezTo>
                  <a:pt x="361693" y="254228"/>
                  <a:pt x="377504" y="288804"/>
                  <a:pt x="368074" y="324046"/>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4" name="Google Shape;384;p2"/>
          <p:cNvSpPr/>
          <p:nvPr/>
        </p:nvSpPr>
        <p:spPr>
          <a:xfrm rot="10800000">
            <a:off x="7996145" y="4042247"/>
            <a:ext cx="125347" cy="124748"/>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5" name="Google Shape;385;p2"/>
          <p:cNvSpPr/>
          <p:nvPr/>
        </p:nvSpPr>
        <p:spPr>
          <a:xfrm rot="10800000">
            <a:off x="8376143" y="5036464"/>
            <a:ext cx="79906" cy="79525"/>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6" name="Google Shape;386;p2"/>
          <p:cNvSpPr/>
          <p:nvPr/>
        </p:nvSpPr>
        <p:spPr>
          <a:xfrm rot="10800000">
            <a:off x="8982325" y="4843917"/>
            <a:ext cx="107825" cy="107310"/>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7" name="Google Shape;387;p2"/>
          <p:cNvSpPr/>
          <p:nvPr/>
        </p:nvSpPr>
        <p:spPr>
          <a:xfrm rot="10800000">
            <a:off x="7963223" y="4827365"/>
            <a:ext cx="125347" cy="124748"/>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8" name="Google Shape;388;p2"/>
          <p:cNvSpPr/>
          <p:nvPr/>
        </p:nvSpPr>
        <p:spPr>
          <a:xfrm rot="10800000">
            <a:off x="9018653" y="3360910"/>
            <a:ext cx="125347" cy="124748"/>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89" name="Google Shape;389;p2"/>
          <p:cNvSpPr/>
          <p:nvPr/>
        </p:nvSpPr>
        <p:spPr>
          <a:xfrm flipH="1">
            <a:off x="8052039" y="1111902"/>
            <a:ext cx="108028" cy="120061"/>
          </a:xfrm>
          <a:custGeom>
            <a:avLst/>
            <a:gdLst/>
            <a:ahLst/>
            <a:cxnLst/>
            <a:rect l="l" t="t" r="r" b="b"/>
            <a:pathLst>
              <a:path w="151352" h="168211" extrusionOk="0">
                <a:moveTo>
                  <a:pt x="-31" y="142857"/>
                </a:moveTo>
                <a:cubicBezTo>
                  <a:pt x="20066" y="135713"/>
                  <a:pt x="41879" y="127902"/>
                  <a:pt x="63691" y="119425"/>
                </a:cubicBezTo>
                <a:cubicBezTo>
                  <a:pt x="77407" y="136475"/>
                  <a:pt x="91028" y="153048"/>
                  <a:pt x="103696" y="168193"/>
                </a:cubicBezTo>
                <a:cubicBezTo>
                  <a:pt x="102553" y="148286"/>
                  <a:pt x="101505" y="126664"/>
                  <a:pt x="100267" y="104661"/>
                </a:cubicBezTo>
                <a:cubicBezTo>
                  <a:pt x="118174" y="97041"/>
                  <a:pt x="135509" y="89040"/>
                  <a:pt x="151321" y="80563"/>
                </a:cubicBezTo>
                <a:cubicBezTo>
                  <a:pt x="134747" y="75705"/>
                  <a:pt x="116459" y="71038"/>
                  <a:pt x="97695" y="65609"/>
                </a:cubicBezTo>
                <a:cubicBezTo>
                  <a:pt x="95981" y="42844"/>
                  <a:pt x="93885" y="20460"/>
                  <a:pt x="91028" y="-18"/>
                </a:cubicBezTo>
                <a:cubicBezTo>
                  <a:pt x="79216" y="16650"/>
                  <a:pt x="66834" y="35129"/>
                  <a:pt x="54547" y="54179"/>
                </a:cubicBezTo>
                <a:cubicBezTo>
                  <a:pt x="37021" y="49607"/>
                  <a:pt x="19971" y="45225"/>
                  <a:pt x="4255" y="41320"/>
                </a:cubicBezTo>
                <a:cubicBezTo>
                  <a:pt x="14828" y="58084"/>
                  <a:pt x="23305" y="72181"/>
                  <a:pt x="34640" y="88945"/>
                </a:cubicBezTo>
                <a:cubicBezTo>
                  <a:pt x="21971" y="109138"/>
                  <a:pt x="10827" y="124283"/>
                  <a:pt x="-31" y="142857"/>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nvGrpSpPr>
          <p:cNvPr id="390" name="Google Shape;390;p2"/>
          <p:cNvGrpSpPr/>
          <p:nvPr/>
        </p:nvGrpSpPr>
        <p:grpSpPr>
          <a:xfrm rot="1779704">
            <a:off x="1304922" y="90491"/>
            <a:ext cx="426370" cy="580211"/>
            <a:chOff x="463257" y="8579935"/>
            <a:chExt cx="852702" cy="1160371"/>
          </a:xfrm>
        </p:grpSpPr>
        <p:sp>
          <p:nvSpPr>
            <p:cNvPr id="391" name="Google Shape;391;p2"/>
            <p:cNvSpPr/>
            <p:nvPr/>
          </p:nvSpPr>
          <p:spPr>
            <a:xfrm flipH="1">
              <a:off x="463257" y="8579935"/>
              <a:ext cx="851063" cy="775299"/>
            </a:xfrm>
            <a:custGeom>
              <a:avLst/>
              <a:gdLst/>
              <a:ahLst/>
              <a:cxnLst/>
              <a:rect l="l" t="t" r="r" b="b"/>
              <a:pathLst>
                <a:path w="671450" h="611676" extrusionOk="0">
                  <a:moveTo>
                    <a:pt x="189058" y="551106"/>
                  </a:moveTo>
                  <a:cubicBezTo>
                    <a:pt x="-190037" y="422518"/>
                    <a:pt x="53613" y="-104786"/>
                    <a:pt x="441566" y="18468"/>
                  </a:cubicBezTo>
                  <a:cubicBezTo>
                    <a:pt x="811422" y="135911"/>
                    <a:pt x="698741" y="700934"/>
                    <a:pt x="352316" y="59949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92" name="Google Shape;392;p2"/>
            <p:cNvSpPr/>
            <p:nvPr/>
          </p:nvSpPr>
          <p:spPr>
            <a:xfrm flipH="1">
              <a:off x="938039" y="9544702"/>
              <a:ext cx="321272" cy="185954"/>
            </a:xfrm>
            <a:custGeom>
              <a:avLst/>
              <a:gdLst/>
              <a:ahLst/>
              <a:cxnLst/>
              <a:rect l="l" t="t" r="r" b="b"/>
              <a:pathLst>
                <a:path w="253469" h="146709" extrusionOk="0">
                  <a:moveTo>
                    <a:pt x="14121" y="-59"/>
                  </a:moveTo>
                  <a:cubicBezTo>
                    <a:pt x="-18930" y="69092"/>
                    <a:pt x="3072" y="99287"/>
                    <a:pt x="84225" y="128433"/>
                  </a:cubicBezTo>
                  <a:cubicBezTo>
                    <a:pt x="165378" y="157580"/>
                    <a:pt x="223480" y="158246"/>
                    <a:pt x="252818" y="81665"/>
                  </a:cubicBezTo>
                </a:path>
              </a:pathLst>
            </a:custGeom>
            <a:solidFill>
              <a:srgbClr val="FFFFFF"/>
            </a:solidFill>
            <a:ln w="2857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93" name="Google Shape;393;p2"/>
            <p:cNvSpPr/>
            <p:nvPr/>
          </p:nvSpPr>
          <p:spPr>
            <a:xfrm flipH="1">
              <a:off x="765708" y="9251547"/>
              <a:ext cx="474645" cy="202843"/>
            </a:xfrm>
            <a:custGeom>
              <a:avLst/>
              <a:gdLst/>
              <a:ahLst/>
              <a:cxnLst/>
              <a:rect l="l" t="t" r="r" b="b"/>
              <a:pathLst>
                <a:path w="374473" h="160034" extrusionOk="0">
                  <a:moveTo>
                    <a:pt x="199191" y="42041"/>
                  </a:moveTo>
                  <a:cubicBezTo>
                    <a:pt x="107561" y="12418"/>
                    <a:pt x="61079" y="-59"/>
                    <a:pt x="35932" y="-59"/>
                  </a:cubicBezTo>
                  <a:cubicBezTo>
                    <a:pt x="10786" y="-59"/>
                    <a:pt x="6691" y="12609"/>
                    <a:pt x="24" y="33278"/>
                  </a:cubicBezTo>
                  <a:cubicBezTo>
                    <a:pt x="-9501" y="61282"/>
                    <a:pt x="83367" y="88904"/>
                    <a:pt x="175569" y="117384"/>
                  </a:cubicBezTo>
                  <a:cubicBezTo>
                    <a:pt x="267771" y="145864"/>
                    <a:pt x="359021" y="177582"/>
                    <a:pt x="368260" y="148340"/>
                  </a:cubicBezTo>
                  <a:cubicBezTo>
                    <a:pt x="376547" y="122337"/>
                    <a:pt x="377785" y="114050"/>
                    <a:pt x="356354" y="99001"/>
                  </a:cubicBezTo>
                  <a:cubicBezTo>
                    <a:pt x="334922" y="83951"/>
                    <a:pt x="289107" y="68616"/>
                    <a:pt x="199191" y="418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94" name="Google Shape;394;p2"/>
            <p:cNvSpPr/>
            <p:nvPr/>
          </p:nvSpPr>
          <p:spPr>
            <a:xfrm flipH="1">
              <a:off x="798066" y="9352725"/>
              <a:ext cx="474568" cy="202799"/>
            </a:xfrm>
            <a:custGeom>
              <a:avLst/>
              <a:gdLst/>
              <a:ahLst/>
              <a:cxnLst/>
              <a:rect l="l" t="t" r="r" b="b"/>
              <a:pathLst>
                <a:path w="374413" h="159999" extrusionOk="0">
                  <a:moveTo>
                    <a:pt x="199131" y="42042"/>
                  </a:moveTo>
                  <a:cubicBezTo>
                    <a:pt x="107501" y="12419"/>
                    <a:pt x="61019" y="-154"/>
                    <a:pt x="35872" y="-59"/>
                  </a:cubicBezTo>
                  <a:cubicBezTo>
                    <a:pt x="10726" y="37"/>
                    <a:pt x="6631" y="12610"/>
                    <a:pt x="-37" y="33279"/>
                  </a:cubicBezTo>
                  <a:cubicBezTo>
                    <a:pt x="-9085" y="61187"/>
                    <a:pt x="83307" y="88905"/>
                    <a:pt x="175509" y="117385"/>
                  </a:cubicBezTo>
                  <a:cubicBezTo>
                    <a:pt x="267711" y="145864"/>
                    <a:pt x="358960" y="177583"/>
                    <a:pt x="368200" y="148246"/>
                  </a:cubicBezTo>
                  <a:cubicBezTo>
                    <a:pt x="376487" y="122338"/>
                    <a:pt x="377725" y="114051"/>
                    <a:pt x="356294" y="98906"/>
                  </a:cubicBezTo>
                  <a:cubicBezTo>
                    <a:pt x="334862" y="83761"/>
                    <a:pt x="289047" y="68521"/>
                    <a:pt x="199131" y="41756"/>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95" name="Google Shape;395;p2"/>
            <p:cNvSpPr/>
            <p:nvPr/>
          </p:nvSpPr>
          <p:spPr>
            <a:xfrm flipH="1">
              <a:off x="830191" y="9453423"/>
              <a:ext cx="474637" cy="202866"/>
            </a:xfrm>
            <a:custGeom>
              <a:avLst/>
              <a:gdLst/>
              <a:ahLst/>
              <a:cxnLst/>
              <a:rect l="l" t="t" r="r" b="b"/>
              <a:pathLst>
                <a:path w="374467" h="160052" extrusionOk="0">
                  <a:moveTo>
                    <a:pt x="199191" y="42041"/>
                  </a:moveTo>
                  <a:cubicBezTo>
                    <a:pt x="107561" y="12514"/>
                    <a:pt x="61079" y="-59"/>
                    <a:pt x="35933" y="-59"/>
                  </a:cubicBezTo>
                  <a:cubicBezTo>
                    <a:pt x="10787" y="-59"/>
                    <a:pt x="6691" y="12609"/>
                    <a:pt x="24" y="33373"/>
                  </a:cubicBezTo>
                  <a:cubicBezTo>
                    <a:pt x="-9501" y="61282"/>
                    <a:pt x="83367" y="88999"/>
                    <a:pt x="175569" y="117479"/>
                  </a:cubicBezTo>
                  <a:cubicBezTo>
                    <a:pt x="267771" y="145959"/>
                    <a:pt x="358926" y="177582"/>
                    <a:pt x="368260" y="148340"/>
                  </a:cubicBezTo>
                  <a:cubicBezTo>
                    <a:pt x="376547" y="122432"/>
                    <a:pt x="377785" y="114146"/>
                    <a:pt x="356259" y="99001"/>
                  </a:cubicBezTo>
                  <a:cubicBezTo>
                    <a:pt x="334732" y="83856"/>
                    <a:pt x="289584" y="68616"/>
                    <a:pt x="199191" y="418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96" name="Google Shape;396;p2"/>
            <p:cNvSpPr/>
            <p:nvPr/>
          </p:nvSpPr>
          <p:spPr>
            <a:xfrm flipH="1">
              <a:off x="722501" y="8947446"/>
              <a:ext cx="593457" cy="792861"/>
            </a:xfrm>
            <a:custGeom>
              <a:avLst/>
              <a:gdLst/>
              <a:ahLst/>
              <a:cxnLst/>
              <a:rect l="l" t="t" r="r" b="b"/>
              <a:pathLst>
                <a:path w="468211" h="625531" extrusionOk="0">
                  <a:moveTo>
                    <a:pt x="449340" y="112494"/>
                  </a:moveTo>
                  <a:cubicBezTo>
                    <a:pt x="448864" y="113075"/>
                    <a:pt x="448416" y="113675"/>
                    <a:pt x="448007" y="114303"/>
                  </a:cubicBezTo>
                  <a:cubicBezTo>
                    <a:pt x="426004" y="128019"/>
                    <a:pt x="387809" y="134401"/>
                    <a:pt x="366568" y="119161"/>
                  </a:cubicBezTo>
                  <a:cubicBezTo>
                    <a:pt x="368873" y="117694"/>
                    <a:pt x="371102" y="116104"/>
                    <a:pt x="373236" y="114399"/>
                  </a:cubicBezTo>
                  <a:cubicBezTo>
                    <a:pt x="392286" y="98778"/>
                    <a:pt x="407240" y="66774"/>
                    <a:pt x="394762" y="43437"/>
                  </a:cubicBezTo>
                  <a:cubicBezTo>
                    <a:pt x="388199" y="31532"/>
                    <a:pt x="374350" y="25667"/>
                    <a:pt x="361234" y="29245"/>
                  </a:cubicBezTo>
                  <a:cubicBezTo>
                    <a:pt x="348699" y="33360"/>
                    <a:pt x="339193" y="43665"/>
                    <a:pt x="336088" y="56487"/>
                  </a:cubicBezTo>
                  <a:cubicBezTo>
                    <a:pt x="330116" y="74259"/>
                    <a:pt x="330516" y="93558"/>
                    <a:pt x="337231" y="111065"/>
                  </a:cubicBezTo>
                  <a:cubicBezTo>
                    <a:pt x="315619" y="115037"/>
                    <a:pt x="293388" y="108617"/>
                    <a:pt x="277223" y="93729"/>
                  </a:cubicBezTo>
                  <a:cubicBezTo>
                    <a:pt x="285015" y="88613"/>
                    <a:pt x="291854" y="82164"/>
                    <a:pt x="297416" y="74679"/>
                  </a:cubicBezTo>
                  <a:cubicBezTo>
                    <a:pt x="310209" y="58836"/>
                    <a:pt x="312771" y="37049"/>
                    <a:pt x="303989" y="18672"/>
                  </a:cubicBezTo>
                  <a:cubicBezTo>
                    <a:pt x="298312" y="5533"/>
                    <a:pt x="284386" y="-2021"/>
                    <a:pt x="270270" y="384"/>
                  </a:cubicBezTo>
                  <a:cubicBezTo>
                    <a:pt x="238361" y="6671"/>
                    <a:pt x="232837" y="44104"/>
                    <a:pt x="240742" y="70393"/>
                  </a:cubicBezTo>
                  <a:cubicBezTo>
                    <a:pt x="242543" y="76073"/>
                    <a:pt x="244972" y="81536"/>
                    <a:pt x="247982" y="86681"/>
                  </a:cubicBezTo>
                  <a:cubicBezTo>
                    <a:pt x="238780" y="89817"/>
                    <a:pt x="228912" y="90409"/>
                    <a:pt x="219407" y="88395"/>
                  </a:cubicBezTo>
                  <a:cubicBezTo>
                    <a:pt x="193023" y="82109"/>
                    <a:pt x="184831" y="50295"/>
                    <a:pt x="181307" y="27245"/>
                  </a:cubicBezTo>
                  <a:cubicBezTo>
                    <a:pt x="180802" y="22907"/>
                    <a:pt x="176887" y="19797"/>
                    <a:pt x="172544" y="20298"/>
                  </a:cubicBezTo>
                  <a:cubicBezTo>
                    <a:pt x="171648" y="20401"/>
                    <a:pt x="170782" y="20657"/>
                    <a:pt x="169972" y="21054"/>
                  </a:cubicBezTo>
                  <a:cubicBezTo>
                    <a:pt x="164448" y="20006"/>
                    <a:pt x="158542" y="22768"/>
                    <a:pt x="159495" y="29721"/>
                  </a:cubicBezTo>
                  <a:cubicBezTo>
                    <a:pt x="169020" y="102683"/>
                    <a:pt x="177973" y="175644"/>
                    <a:pt x="185784" y="248796"/>
                  </a:cubicBezTo>
                  <a:cubicBezTo>
                    <a:pt x="175592" y="245844"/>
                    <a:pt x="165495" y="242986"/>
                    <a:pt x="155304" y="240319"/>
                  </a:cubicBezTo>
                  <a:cubicBezTo>
                    <a:pt x="136453" y="234576"/>
                    <a:pt x="116975" y="231118"/>
                    <a:pt x="97296" y="230032"/>
                  </a:cubicBezTo>
                  <a:cubicBezTo>
                    <a:pt x="84771" y="228994"/>
                    <a:pt x="72446" y="233604"/>
                    <a:pt x="63673" y="242605"/>
                  </a:cubicBezTo>
                  <a:cubicBezTo>
                    <a:pt x="56053" y="252083"/>
                    <a:pt x="51319" y="263560"/>
                    <a:pt x="50052" y="275657"/>
                  </a:cubicBezTo>
                  <a:cubicBezTo>
                    <a:pt x="49290" y="291183"/>
                    <a:pt x="63197" y="302232"/>
                    <a:pt x="77579" y="310233"/>
                  </a:cubicBezTo>
                  <a:cubicBezTo>
                    <a:pt x="75675" y="310233"/>
                    <a:pt x="73865" y="310233"/>
                    <a:pt x="71960" y="310233"/>
                  </a:cubicBezTo>
                  <a:cubicBezTo>
                    <a:pt x="59434" y="309156"/>
                    <a:pt x="47080" y="313776"/>
                    <a:pt x="38336" y="322806"/>
                  </a:cubicBezTo>
                  <a:cubicBezTo>
                    <a:pt x="30697" y="332274"/>
                    <a:pt x="25964" y="343751"/>
                    <a:pt x="24716" y="355857"/>
                  </a:cubicBezTo>
                  <a:cubicBezTo>
                    <a:pt x="23954" y="371288"/>
                    <a:pt x="37765" y="382432"/>
                    <a:pt x="52243" y="390338"/>
                  </a:cubicBezTo>
                  <a:lnTo>
                    <a:pt x="46623" y="390338"/>
                  </a:lnTo>
                  <a:cubicBezTo>
                    <a:pt x="34098" y="389300"/>
                    <a:pt x="21773" y="393910"/>
                    <a:pt x="13000" y="402911"/>
                  </a:cubicBezTo>
                  <a:cubicBezTo>
                    <a:pt x="5332" y="412398"/>
                    <a:pt x="598" y="423923"/>
                    <a:pt x="-621" y="436058"/>
                  </a:cubicBezTo>
                  <a:cubicBezTo>
                    <a:pt x="-1764" y="458918"/>
                    <a:pt x="29002" y="472253"/>
                    <a:pt x="46528" y="479968"/>
                  </a:cubicBezTo>
                  <a:cubicBezTo>
                    <a:pt x="37079" y="498532"/>
                    <a:pt x="34184" y="519754"/>
                    <a:pt x="38336" y="540166"/>
                  </a:cubicBezTo>
                  <a:cubicBezTo>
                    <a:pt x="44147" y="560835"/>
                    <a:pt x="61863" y="576456"/>
                    <a:pt x="82723" y="587791"/>
                  </a:cubicBezTo>
                  <a:cubicBezTo>
                    <a:pt x="111203" y="602822"/>
                    <a:pt x="141616" y="613852"/>
                    <a:pt x="173115" y="620557"/>
                  </a:cubicBezTo>
                  <a:cubicBezTo>
                    <a:pt x="198099" y="627453"/>
                    <a:pt x="224531" y="627082"/>
                    <a:pt x="249315" y="619509"/>
                  </a:cubicBezTo>
                  <a:cubicBezTo>
                    <a:pt x="277890" y="609127"/>
                    <a:pt x="293511" y="585886"/>
                    <a:pt x="303703" y="562359"/>
                  </a:cubicBezTo>
                  <a:cubicBezTo>
                    <a:pt x="325896" y="568170"/>
                    <a:pt x="355424" y="575790"/>
                    <a:pt x="375235" y="565026"/>
                  </a:cubicBezTo>
                  <a:cubicBezTo>
                    <a:pt x="385809" y="559216"/>
                    <a:pt x="388571" y="547977"/>
                    <a:pt x="391143" y="537023"/>
                  </a:cubicBezTo>
                  <a:cubicBezTo>
                    <a:pt x="394648" y="526012"/>
                    <a:pt x="392809" y="514001"/>
                    <a:pt x="386189" y="504543"/>
                  </a:cubicBezTo>
                  <a:cubicBezTo>
                    <a:pt x="381837" y="499113"/>
                    <a:pt x="376655" y="494389"/>
                    <a:pt x="370854" y="490541"/>
                  </a:cubicBezTo>
                  <a:cubicBezTo>
                    <a:pt x="381055" y="491455"/>
                    <a:pt x="391323" y="489617"/>
                    <a:pt x="400572" y="485207"/>
                  </a:cubicBezTo>
                  <a:cubicBezTo>
                    <a:pt x="411145" y="479492"/>
                    <a:pt x="413907" y="468157"/>
                    <a:pt x="416479" y="457203"/>
                  </a:cubicBezTo>
                  <a:cubicBezTo>
                    <a:pt x="419994" y="446231"/>
                    <a:pt x="418165" y="434239"/>
                    <a:pt x="411526" y="424818"/>
                  </a:cubicBezTo>
                  <a:cubicBezTo>
                    <a:pt x="407202" y="419332"/>
                    <a:pt x="402020" y="414569"/>
                    <a:pt x="396191" y="410721"/>
                  </a:cubicBezTo>
                  <a:cubicBezTo>
                    <a:pt x="406402" y="411712"/>
                    <a:pt x="416679" y="409864"/>
                    <a:pt x="425909" y="405387"/>
                  </a:cubicBezTo>
                  <a:cubicBezTo>
                    <a:pt x="436482" y="399672"/>
                    <a:pt x="439339" y="388433"/>
                    <a:pt x="441816" y="377384"/>
                  </a:cubicBezTo>
                  <a:cubicBezTo>
                    <a:pt x="445330" y="366411"/>
                    <a:pt x="443502" y="354419"/>
                    <a:pt x="436862" y="344999"/>
                  </a:cubicBezTo>
                  <a:cubicBezTo>
                    <a:pt x="423051" y="326901"/>
                    <a:pt x="397715" y="317757"/>
                    <a:pt x="377236" y="310042"/>
                  </a:cubicBezTo>
                  <a:cubicBezTo>
                    <a:pt x="361615" y="304137"/>
                    <a:pt x="345804" y="298898"/>
                    <a:pt x="329611" y="293850"/>
                  </a:cubicBezTo>
                  <a:cubicBezTo>
                    <a:pt x="370378" y="236700"/>
                    <a:pt x="419432" y="185741"/>
                    <a:pt x="461246" y="129162"/>
                  </a:cubicBezTo>
                  <a:cubicBezTo>
                    <a:pt x="462847" y="128000"/>
                    <a:pt x="464047" y="126372"/>
                    <a:pt x="464675" y="124495"/>
                  </a:cubicBezTo>
                  <a:cubicBezTo>
                    <a:pt x="465171" y="123933"/>
                    <a:pt x="465618" y="123324"/>
                    <a:pt x="466009" y="122685"/>
                  </a:cubicBezTo>
                  <a:cubicBezTo>
                    <a:pt x="472677" y="112208"/>
                    <a:pt x="456103" y="102683"/>
                    <a:pt x="449340" y="112494"/>
                  </a:cubicBezTo>
                  <a:close/>
                  <a:moveTo>
                    <a:pt x="351233" y="90777"/>
                  </a:moveTo>
                  <a:cubicBezTo>
                    <a:pt x="350280" y="79251"/>
                    <a:pt x="351233" y="42199"/>
                    <a:pt x="371807" y="47724"/>
                  </a:cubicBezTo>
                  <a:cubicBezTo>
                    <a:pt x="388190" y="52200"/>
                    <a:pt x="376284" y="81252"/>
                    <a:pt x="369901" y="90015"/>
                  </a:cubicBezTo>
                  <a:cubicBezTo>
                    <a:pt x="365701" y="95682"/>
                    <a:pt x="360472" y="100502"/>
                    <a:pt x="354471" y="104207"/>
                  </a:cubicBezTo>
                  <a:cubicBezTo>
                    <a:pt x="352671" y="99940"/>
                    <a:pt x="351576" y="95399"/>
                    <a:pt x="351233" y="90777"/>
                  </a:cubicBezTo>
                  <a:close/>
                  <a:moveTo>
                    <a:pt x="258173" y="32865"/>
                  </a:moveTo>
                  <a:cubicBezTo>
                    <a:pt x="261221" y="25816"/>
                    <a:pt x="269889" y="17148"/>
                    <a:pt x="278462" y="19339"/>
                  </a:cubicBezTo>
                  <a:cubicBezTo>
                    <a:pt x="293035" y="23244"/>
                    <a:pt x="291130" y="46390"/>
                    <a:pt x="286272" y="56391"/>
                  </a:cubicBezTo>
                  <a:cubicBezTo>
                    <a:pt x="281395" y="65824"/>
                    <a:pt x="274014" y="73732"/>
                    <a:pt x="264936" y="79251"/>
                  </a:cubicBezTo>
                  <a:cubicBezTo>
                    <a:pt x="255735" y="65624"/>
                    <a:pt x="253249" y="48550"/>
                    <a:pt x="258173" y="32865"/>
                  </a:cubicBezTo>
                  <a:close/>
                  <a:moveTo>
                    <a:pt x="247029" y="603126"/>
                  </a:moveTo>
                  <a:cubicBezTo>
                    <a:pt x="226665" y="611213"/>
                    <a:pt x="204281" y="612709"/>
                    <a:pt x="183021" y="607413"/>
                  </a:cubicBezTo>
                  <a:cubicBezTo>
                    <a:pt x="155189" y="601964"/>
                    <a:pt x="128148" y="593039"/>
                    <a:pt x="102535" y="580838"/>
                  </a:cubicBezTo>
                  <a:cubicBezTo>
                    <a:pt x="83485" y="571980"/>
                    <a:pt x="63768" y="560073"/>
                    <a:pt x="56148" y="542071"/>
                  </a:cubicBezTo>
                  <a:cubicBezTo>
                    <a:pt x="48528" y="524069"/>
                    <a:pt x="53862" y="503971"/>
                    <a:pt x="61387" y="485588"/>
                  </a:cubicBezTo>
                  <a:cubicBezTo>
                    <a:pt x="95486" y="499399"/>
                    <a:pt x="130824" y="510067"/>
                    <a:pt x="166162" y="520926"/>
                  </a:cubicBezTo>
                  <a:cubicBezTo>
                    <a:pt x="206167" y="533308"/>
                    <a:pt x="246076" y="546548"/>
                    <a:pt x="286653" y="557216"/>
                  </a:cubicBezTo>
                  <a:cubicBezTo>
                    <a:pt x="279481" y="576837"/>
                    <a:pt x="265393" y="593163"/>
                    <a:pt x="247029" y="603126"/>
                  </a:cubicBezTo>
                  <a:close/>
                  <a:moveTo>
                    <a:pt x="367711" y="545976"/>
                  </a:moveTo>
                  <a:cubicBezTo>
                    <a:pt x="363806" y="551025"/>
                    <a:pt x="354566" y="550358"/>
                    <a:pt x="348661" y="550263"/>
                  </a:cubicBezTo>
                  <a:cubicBezTo>
                    <a:pt x="335183" y="549491"/>
                    <a:pt x="321810" y="547386"/>
                    <a:pt x="308751" y="543976"/>
                  </a:cubicBezTo>
                  <a:cubicBezTo>
                    <a:pt x="273509" y="535785"/>
                    <a:pt x="238933" y="524355"/>
                    <a:pt x="203976" y="513591"/>
                  </a:cubicBezTo>
                  <a:cubicBezTo>
                    <a:pt x="165876" y="501876"/>
                    <a:pt x="128348" y="490731"/>
                    <a:pt x="91105" y="477587"/>
                  </a:cubicBezTo>
                  <a:cubicBezTo>
                    <a:pt x="82342" y="474444"/>
                    <a:pt x="73674" y="471110"/>
                    <a:pt x="65101" y="468062"/>
                  </a:cubicBezTo>
                  <a:cubicBezTo>
                    <a:pt x="63206" y="466138"/>
                    <a:pt x="60653" y="465014"/>
                    <a:pt x="57958" y="464919"/>
                  </a:cubicBezTo>
                  <a:cubicBezTo>
                    <a:pt x="54433" y="463395"/>
                    <a:pt x="50814" y="461966"/>
                    <a:pt x="47290" y="460347"/>
                  </a:cubicBezTo>
                  <a:cubicBezTo>
                    <a:pt x="37032" y="456375"/>
                    <a:pt x="27697" y="450345"/>
                    <a:pt x="19858" y="442630"/>
                  </a:cubicBezTo>
                  <a:cubicBezTo>
                    <a:pt x="14619" y="436153"/>
                    <a:pt x="19191" y="428438"/>
                    <a:pt x="22525" y="421580"/>
                  </a:cubicBezTo>
                  <a:cubicBezTo>
                    <a:pt x="26935" y="412674"/>
                    <a:pt x="36774" y="407835"/>
                    <a:pt x="46528" y="409769"/>
                  </a:cubicBezTo>
                  <a:cubicBezTo>
                    <a:pt x="65416" y="411140"/>
                    <a:pt x="84075" y="414693"/>
                    <a:pt x="102154" y="420342"/>
                  </a:cubicBezTo>
                  <a:cubicBezTo>
                    <a:pt x="136730" y="429867"/>
                    <a:pt x="170734" y="440535"/>
                    <a:pt x="204834" y="451488"/>
                  </a:cubicBezTo>
                  <a:cubicBezTo>
                    <a:pt x="235695" y="461013"/>
                    <a:pt x="266555" y="469681"/>
                    <a:pt x="297036" y="480063"/>
                  </a:cubicBezTo>
                  <a:cubicBezTo>
                    <a:pt x="315419" y="485674"/>
                    <a:pt x="333269" y="492913"/>
                    <a:pt x="350375" y="501685"/>
                  </a:cubicBezTo>
                  <a:cubicBezTo>
                    <a:pt x="358100" y="505200"/>
                    <a:pt x="364891" y="510486"/>
                    <a:pt x="370187" y="517116"/>
                  </a:cubicBezTo>
                  <a:cubicBezTo>
                    <a:pt x="373731" y="526622"/>
                    <a:pt x="372826" y="537213"/>
                    <a:pt x="367711" y="545976"/>
                  </a:cubicBezTo>
                  <a:close/>
                  <a:moveTo>
                    <a:pt x="393048" y="466157"/>
                  </a:moveTo>
                  <a:cubicBezTo>
                    <a:pt x="389142" y="471205"/>
                    <a:pt x="379998" y="470634"/>
                    <a:pt x="373998" y="470443"/>
                  </a:cubicBezTo>
                  <a:cubicBezTo>
                    <a:pt x="360510" y="469738"/>
                    <a:pt x="347137" y="467633"/>
                    <a:pt x="334088" y="464157"/>
                  </a:cubicBezTo>
                  <a:cubicBezTo>
                    <a:pt x="298750" y="455965"/>
                    <a:pt x="264174" y="444630"/>
                    <a:pt x="229313" y="433867"/>
                  </a:cubicBezTo>
                  <a:cubicBezTo>
                    <a:pt x="191213" y="422056"/>
                    <a:pt x="153684" y="410912"/>
                    <a:pt x="116441" y="397767"/>
                  </a:cubicBezTo>
                  <a:cubicBezTo>
                    <a:pt x="101525" y="392691"/>
                    <a:pt x="86904" y="386814"/>
                    <a:pt x="72627" y="380146"/>
                  </a:cubicBezTo>
                  <a:cubicBezTo>
                    <a:pt x="62368" y="376174"/>
                    <a:pt x="53034" y="370145"/>
                    <a:pt x="45195" y="362430"/>
                  </a:cubicBezTo>
                  <a:cubicBezTo>
                    <a:pt x="39956" y="356048"/>
                    <a:pt x="44528" y="348333"/>
                    <a:pt x="47861" y="341475"/>
                  </a:cubicBezTo>
                  <a:cubicBezTo>
                    <a:pt x="52243" y="332531"/>
                    <a:pt x="62092" y="327644"/>
                    <a:pt x="71864" y="329568"/>
                  </a:cubicBezTo>
                  <a:cubicBezTo>
                    <a:pt x="90753" y="330940"/>
                    <a:pt x="109412" y="334493"/>
                    <a:pt x="127491" y="340141"/>
                  </a:cubicBezTo>
                  <a:cubicBezTo>
                    <a:pt x="162066" y="349666"/>
                    <a:pt x="196166" y="360334"/>
                    <a:pt x="230170" y="371288"/>
                  </a:cubicBezTo>
                  <a:cubicBezTo>
                    <a:pt x="261031" y="380813"/>
                    <a:pt x="291892" y="389576"/>
                    <a:pt x="322372" y="399863"/>
                  </a:cubicBezTo>
                  <a:cubicBezTo>
                    <a:pt x="340784" y="405521"/>
                    <a:pt x="358662" y="412788"/>
                    <a:pt x="375807" y="421580"/>
                  </a:cubicBezTo>
                  <a:cubicBezTo>
                    <a:pt x="383541" y="425076"/>
                    <a:pt x="390333" y="430372"/>
                    <a:pt x="395619" y="437010"/>
                  </a:cubicBezTo>
                  <a:cubicBezTo>
                    <a:pt x="399134" y="446497"/>
                    <a:pt x="398191" y="457060"/>
                    <a:pt x="393048" y="465776"/>
                  </a:cubicBezTo>
                  <a:close/>
                  <a:moveTo>
                    <a:pt x="401811" y="341760"/>
                  </a:moveTo>
                  <a:cubicBezTo>
                    <a:pt x="409545" y="345256"/>
                    <a:pt x="416336" y="350552"/>
                    <a:pt x="421623" y="357191"/>
                  </a:cubicBezTo>
                  <a:cubicBezTo>
                    <a:pt x="425061" y="366925"/>
                    <a:pt x="423870" y="377689"/>
                    <a:pt x="418384" y="386433"/>
                  </a:cubicBezTo>
                  <a:cubicBezTo>
                    <a:pt x="414479" y="391386"/>
                    <a:pt x="405335" y="390814"/>
                    <a:pt x="399334" y="390624"/>
                  </a:cubicBezTo>
                  <a:cubicBezTo>
                    <a:pt x="385856" y="389947"/>
                    <a:pt x="372473" y="387871"/>
                    <a:pt x="359424" y="384432"/>
                  </a:cubicBezTo>
                  <a:cubicBezTo>
                    <a:pt x="324086" y="376146"/>
                    <a:pt x="289510" y="364811"/>
                    <a:pt x="254649" y="354048"/>
                  </a:cubicBezTo>
                  <a:cubicBezTo>
                    <a:pt x="216549" y="342237"/>
                    <a:pt x="179021" y="331188"/>
                    <a:pt x="141778" y="317948"/>
                  </a:cubicBezTo>
                  <a:cubicBezTo>
                    <a:pt x="126890" y="312890"/>
                    <a:pt x="112298" y="307004"/>
                    <a:pt x="98058" y="300327"/>
                  </a:cubicBezTo>
                  <a:cubicBezTo>
                    <a:pt x="87762" y="296383"/>
                    <a:pt x="78389" y="290354"/>
                    <a:pt x="70531" y="282610"/>
                  </a:cubicBezTo>
                  <a:cubicBezTo>
                    <a:pt x="65292" y="276228"/>
                    <a:pt x="69959" y="268513"/>
                    <a:pt x="73198" y="261655"/>
                  </a:cubicBezTo>
                  <a:cubicBezTo>
                    <a:pt x="78056" y="251368"/>
                    <a:pt x="86343" y="249463"/>
                    <a:pt x="97296" y="249749"/>
                  </a:cubicBezTo>
                  <a:cubicBezTo>
                    <a:pt x="116156" y="251168"/>
                    <a:pt x="134787" y="254740"/>
                    <a:pt x="152827" y="260417"/>
                  </a:cubicBezTo>
                  <a:cubicBezTo>
                    <a:pt x="187403" y="269942"/>
                    <a:pt x="221502" y="280515"/>
                    <a:pt x="255507" y="291468"/>
                  </a:cubicBezTo>
                  <a:cubicBezTo>
                    <a:pt x="286368" y="300993"/>
                    <a:pt x="317229" y="309756"/>
                    <a:pt x="347709" y="320043"/>
                  </a:cubicBezTo>
                  <a:cubicBezTo>
                    <a:pt x="366301" y="325558"/>
                    <a:pt x="384370" y="332693"/>
                    <a:pt x="401715" y="341379"/>
                  </a:cubicBezTo>
                  <a:close/>
                  <a:moveTo>
                    <a:pt x="261221" y="273180"/>
                  </a:moveTo>
                  <a:cubicBezTo>
                    <a:pt x="242171" y="267084"/>
                    <a:pt x="223693" y="261084"/>
                    <a:pt x="204738" y="255273"/>
                  </a:cubicBezTo>
                  <a:cubicBezTo>
                    <a:pt x="198928" y="199933"/>
                    <a:pt x="192261" y="144593"/>
                    <a:pt x="185688" y="89348"/>
                  </a:cubicBezTo>
                  <a:cubicBezTo>
                    <a:pt x="192661" y="97646"/>
                    <a:pt x="201890" y="103731"/>
                    <a:pt x="212263" y="106874"/>
                  </a:cubicBezTo>
                  <a:cubicBezTo>
                    <a:pt x="228103" y="110989"/>
                    <a:pt x="244857" y="109712"/>
                    <a:pt x="259888" y="103254"/>
                  </a:cubicBezTo>
                  <a:cubicBezTo>
                    <a:pt x="282320" y="127391"/>
                    <a:pt x="316305" y="137078"/>
                    <a:pt x="348089" y="128400"/>
                  </a:cubicBezTo>
                  <a:cubicBezTo>
                    <a:pt x="352147" y="132801"/>
                    <a:pt x="356957" y="136440"/>
                    <a:pt x="362282" y="139164"/>
                  </a:cubicBezTo>
                  <a:cubicBezTo>
                    <a:pt x="381761" y="148555"/>
                    <a:pt x="403963" y="150651"/>
                    <a:pt x="424861" y="145069"/>
                  </a:cubicBezTo>
                  <a:cubicBezTo>
                    <a:pt x="386761" y="192694"/>
                    <a:pt x="345423" y="237652"/>
                    <a:pt x="310561" y="287944"/>
                  </a:cubicBezTo>
                  <a:cubicBezTo>
                    <a:pt x="293701" y="282324"/>
                    <a:pt x="277890" y="277562"/>
                    <a:pt x="261221" y="27279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397" name="Google Shape;397;p2"/>
          <p:cNvGrpSpPr/>
          <p:nvPr/>
        </p:nvGrpSpPr>
        <p:grpSpPr>
          <a:xfrm rot="-10188628">
            <a:off x="2374145" y="35195"/>
            <a:ext cx="608739" cy="895765"/>
            <a:chOff x="670708" y="6388106"/>
            <a:chExt cx="1217512" cy="1791581"/>
          </a:xfrm>
        </p:grpSpPr>
        <p:sp>
          <p:nvSpPr>
            <p:cNvPr id="398" name="Google Shape;398;p2"/>
            <p:cNvSpPr/>
            <p:nvPr/>
          </p:nvSpPr>
          <p:spPr>
            <a:xfrm flipH="1">
              <a:off x="670708" y="7275593"/>
              <a:ext cx="653708" cy="904094"/>
            </a:xfrm>
            <a:custGeom>
              <a:avLst/>
              <a:gdLst/>
              <a:ahLst/>
              <a:cxnLst/>
              <a:rect l="l" t="t" r="r" b="b"/>
              <a:pathLst>
                <a:path w="432919" h="598738" extrusionOk="0">
                  <a:moveTo>
                    <a:pt x="-646" y="46853"/>
                  </a:moveTo>
                  <a:cubicBezTo>
                    <a:pt x="41550" y="163438"/>
                    <a:pt x="233098" y="699696"/>
                    <a:pt x="399404" y="581681"/>
                  </a:cubicBezTo>
                  <a:cubicBezTo>
                    <a:pt x="545327" y="477954"/>
                    <a:pt x="163089" y="84762"/>
                    <a:pt x="78412" y="-20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399" name="Google Shape;399;p2"/>
            <p:cNvSpPr/>
            <p:nvPr/>
          </p:nvSpPr>
          <p:spPr>
            <a:xfrm flipH="1">
              <a:off x="1098357" y="6950052"/>
              <a:ext cx="430817" cy="503496"/>
            </a:xfrm>
            <a:custGeom>
              <a:avLst/>
              <a:gdLst/>
              <a:ahLst/>
              <a:cxnLst/>
              <a:rect l="l" t="t" r="r" b="b"/>
              <a:pathLst>
                <a:path w="285309" h="333441" extrusionOk="0">
                  <a:moveTo>
                    <a:pt x="-646" y="51901"/>
                  </a:moveTo>
                  <a:cubicBezTo>
                    <a:pt x="72125" y="319744"/>
                    <a:pt x="67934" y="386038"/>
                    <a:pt x="206237" y="294312"/>
                  </a:cubicBezTo>
                  <a:cubicBezTo>
                    <a:pt x="354351" y="202777"/>
                    <a:pt x="281294" y="181155"/>
                    <a:pt x="82412" y="-20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0" name="Google Shape;400;p2"/>
            <p:cNvSpPr/>
            <p:nvPr/>
          </p:nvSpPr>
          <p:spPr>
            <a:xfrm flipH="1">
              <a:off x="1120911" y="7187397"/>
              <a:ext cx="317828" cy="211010"/>
            </a:xfrm>
            <a:custGeom>
              <a:avLst/>
              <a:gdLst/>
              <a:ahLst/>
              <a:cxnLst/>
              <a:rect l="l" t="t" r="r" b="b"/>
              <a:pathLst>
                <a:path w="210482" h="139742" extrusionOk="0">
                  <a:moveTo>
                    <a:pt x="10886" y="139280"/>
                  </a:moveTo>
                  <a:cubicBezTo>
                    <a:pt x="55624" y="132156"/>
                    <a:pt x="98573" y="116468"/>
                    <a:pt x="137377" y="93084"/>
                  </a:cubicBezTo>
                  <a:cubicBezTo>
                    <a:pt x="167838" y="73710"/>
                    <a:pt x="192489" y="46459"/>
                    <a:pt x="208720" y="14217"/>
                  </a:cubicBezTo>
                  <a:cubicBezTo>
                    <a:pt x="214244" y="3263"/>
                    <a:pt x="197766" y="-6357"/>
                    <a:pt x="192241" y="4692"/>
                  </a:cubicBezTo>
                  <a:cubicBezTo>
                    <a:pt x="177316" y="34972"/>
                    <a:pt x="154228" y="60480"/>
                    <a:pt x="125566" y="78320"/>
                  </a:cubicBezTo>
                  <a:cubicBezTo>
                    <a:pt x="88800" y="99866"/>
                    <a:pt x="48319" y="114344"/>
                    <a:pt x="6219" y="120992"/>
                  </a:cubicBezTo>
                  <a:cubicBezTo>
                    <a:pt x="-5783" y="123088"/>
                    <a:pt x="-735" y="141471"/>
                    <a:pt x="11266" y="1393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1" name="Google Shape;401;p2"/>
            <p:cNvSpPr/>
            <p:nvPr/>
          </p:nvSpPr>
          <p:spPr>
            <a:xfrm flipH="1">
              <a:off x="1327260" y="6447941"/>
              <a:ext cx="512210" cy="626114"/>
            </a:xfrm>
            <a:custGeom>
              <a:avLst/>
              <a:gdLst/>
              <a:ahLst/>
              <a:cxnLst/>
              <a:rect l="l" t="t" r="r" b="b"/>
              <a:pathLst>
                <a:path w="339212" h="414645" extrusionOk="0">
                  <a:moveTo>
                    <a:pt x="335777" y="284406"/>
                  </a:moveTo>
                  <a:cubicBezTo>
                    <a:pt x="323014" y="332031"/>
                    <a:pt x="275770" y="362225"/>
                    <a:pt x="235574" y="385371"/>
                  </a:cubicBezTo>
                  <a:cubicBezTo>
                    <a:pt x="202808" y="404421"/>
                    <a:pt x="164232" y="422233"/>
                    <a:pt x="125656" y="410898"/>
                  </a:cubicBezTo>
                  <a:cubicBezTo>
                    <a:pt x="94509" y="401373"/>
                    <a:pt x="73268" y="374894"/>
                    <a:pt x="58505" y="347366"/>
                  </a:cubicBezTo>
                  <a:cubicBezTo>
                    <a:pt x="40216" y="310743"/>
                    <a:pt x="27205" y="271719"/>
                    <a:pt x="19833" y="231447"/>
                  </a:cubicBezTo>
                  <a:cubicBezTo>
                    <a:pt x="10584" y="185356"/>
                    <a:pt x="3755" y="138807"/>
                    <a:pt x="-646" y="92001"/>
                  </a:cubicBezTo>
                  <a:cubicBezTo>
                    <a:pt x="1831" y="102478"/>
                    <a:pt x="4307" y="112861"/>
                    <a:pt x="6974" y="123338"/>
                  </a:cubicBezTo>
                  <a:cubicBezTo>
                    <a:pt x="15452" y="157247"/>
                    <a:pt x="22500" y="194204"/>
                    <a:pt x="43360" y="223065"/>
                  </a:cubicBezTo>
                  <a:cubicBezTo>
                    <a:pt x="50408" y="232590"/>
                    <a:pt x="66982" y="223065"/>
                    <a:pt x="59838" y="213540"/>
                  </a:cubicBezTo>
                  <a:cubicBezTo>
                    <a:pt x="39169" y="184965"/>
                    <a:pt x="32501" y="147722"/>
                    <a:pt x="24214" y="114099"/>
                  </a:cubicBezTo>
                  <a:cubicBezTo>
                    <a:pt x="21833" y="104574"/>
                    <a:pt x="19547" y="95049"/>
                    <a:pt x="17261" y="84953"/>
                  </a:cubicBezTo>
                  <a:cubicBezTo>
                    <a:pt x="19166" y="88096"/>
                    <a:pt x="21166" y="91144"/>
                    <a:pt x="23167" y="94478"/>
                  </a:cubicBezTo>
                  <a:cubicBezTo>
                    <a:pt x="32654" y="108365"/>
                    <a:pt x="43027" y="121633"/>
                    <a:pt x="54218" y="134197"/>
                  </a:cubicBezTo>
                  <a:cubicBezTo>
                    <a:pt x="66525" y="146789"/>
                    <a:pt x="76012" y="161848"/>
                    <a:pt x="82031" y="178393"/>
                  </a:cubicBezTo>
                  <a:cubicBezTo>
                    <a:pt x="83422" y="183470"/>
                    <a:pt x="88670" y="186451"/>
                    <a:pt x="93747" y="185060"/>
                  </a:cubicBezTo>
                  <a:cubicBezTo>
                    <a:pt x="98824" y="183670"/>
                    <a:pt x="101805" y="178421"/>
                    <a:pt x="100414" y="173345"/>
                  </a:cubicBezTo>
                  <a:cubicBezTo>
                    <a:pt x="90889" y="140102"/>
                    <a:pt x="62314" y="118004"/>
                    <a:pt x="43264" y="90191"/>
                  </a:cubicBezTo>
                  <a:cubicBezTo>
                    <a:pt x="28691" y="69503"/>
                    <a:pt x="16699" y="47110"/>
                    <a:pt x="7546" y="23516"/>
                  </a:cubicBezTo>
                  <a:cubicBezTo>
                    <a:pt x="25024" y="47738"/>
                    <a:pt x="44389" y="70541"/>
                    <a:pt x="65458" y="91715"/>
                  </a:cubicBezTo>
                  <a:cubicBezTo>
                    <a:pt x="97557" y="121910"/>
                    <a:pt x="128704" y="151913"/>
                    <a:pt x="146516" y="192966"/>
                  </a:cubicBezTo>
                  <a:cubicBezTo>
                    <a:pt x="151373" y="204206"/>
                    <a:pt x="167852" y="194490"/>
                    <a:pt x="162994" y="183441"/>
                  </a:cubicBezTo>
                  <a:cubicBezTo>
                    <a:pt x="145182" y="142484"/>
                    <a:pt x="113940" y="110575"/>
                    <a:pt x="81555" y="80762"/>
                  </a:cubicBezTo>
                  <a:cubicBezTo>
                    <a:pt x="66753" y="66693"/>
                    <a:pt x="53085" y="51472"/>
                    <a:pt x="40693" y="35232"/>
                  </a:cubicBezTo>
                  <a:cubicBezTo>
                    <a:pt x="58695" y="47138"/>
                    <a:pt x="77935" y="57235"/>
                    <a:pt x="96700" y="67617"/>
                  </a:cubicBezTo>
                  <a:cubicBezTo>
                    <a:pt x="133943" y="88382"/>
                    <a:pt x="172900" y="112670"/>
                    <a:pt x="185282" y="155914"/>
                  </a:cubicBezTo>
                  <a:cubicBezTo>
                    <a:pt x="186673" y="160991"/>
                    <a:pt x="191921" y="163972"/>
                    <a:pt x="196998" y="162581"/>
                  </a:cubicBezTo>
                  <a:cubicBezTo>
                    <a:pt x="202075" y="161191"/>
                    <a:pt x="205056" y="155942"/>
                    <a:pt x="203666" y="150866"/>
                  </a:cubicBezTo>
                  <a:cubicBezTo>
                    <a:pt x="190521" y="106670"/>
                    <a:pt x="154802" y="78952"/>
                    <a:pt x="116416" y="56949"/>
                  </a:cubicBezTo>
                  <a:cubicBezTo>
                    <a:pt x="85937" y="39423"/>
                    <a:pt x="50980" y="24183"/>
                    <a:pt x="24977" y="-201"/>
                  </a:cubicBezTo>
                  <a:cubicBezTo>
                    <a:pt x="88337" y="26783"/>
                    <a:pt x="149106" y="59492"/>
                    <a:pt x="206523" y="97526"/>
                  </a:cubicBezTo>
                  <a:cubicBezTo>
                    <a:pt x="245118" y="121690"/>
                    <a:pt x="279513" y="151999"/>
                    <a:pt x="308345" y="187251"/>
                  </a:cubicBezTo>
                  <a:cubicBezTo>
                    <a:pt x="329396" y="214588"/>
                    <a:pt x="345207" y="249164"/>
                    <a:pt x="335777" y="2844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2" name="Google Shape;402;p2"/>
            <p:cNvSpPr/>
            <p:nvPr/>
          </p:nvSpPr>
          <p:spPr>
            <a:xfrm flipH="1">
              <a:off x="1298565" y="6388106"/>
              <a:ext cx="589655" cy="714653"/>
            </a:xfrm>
            <a:custGeom>
              <a:avLst/>
              <a:gdLst/>
              <a:ahLst/>
              <a:cxnLst/>
              <a:rect l="l" t="t" r="r" b="b"/>
              <a:pathLst>
                <a:path w="390500" h="473280" extrusionOk="0">
                  <a:moveTo>
                    <a:pt x="287683" y="148786"/>
                  </a:moveTo>
                  <a:cubicBezTo>
                    <a:pt x="211483" y="89350"/>
                    <a:pt x="122710" y="45440"/>
                    <a:pt x="33556" y="8769"/>
                  </a:cubicBezTo>
                  <a:lnTo>
                    <a:pt x="15078" y="1434"/>
                  </a:lnTo>
                  <a:lnTo>
                    <a:pt x="10982" y="-185"/>
                  </a:lnTo>
                  <a:lnTo>
                    <a:pt x="10411" y="-185"/>
                  </a:lnTo>
                  <a:cubicBezTo>
                    <a:pt x="5543" y="-452"/>
                    <a:pt x="1114" y="2606"/>
                    <a:pt x="-353" y="7245"/>
                  </a:cubicBezTo>
                  <a:cubicBezTo>
                    <a:pt x="-743" y="8711"/>
                    <a:pt x="-743" y="10254"/>
                    <a:pt x="-353" y="11721"/>
                  </a:cubicBezTo>
                  <a:cubicBezTo>
                    <a:pt x="12030" y="93732"/>
                    <a:pt x="14887" y="176790"/>
                    <a:pt x="30508" y="258514"/>
                  </a:cubicBezTo>
                  <a:cubicBezTo>
                    <a:pt x="37871" y="302072"/>
                    <a:pt x="50663" y="344544"/>
                    <a:pt x="68608" y="384911"/>
                  </a:cubicBezTo>
                  <a:cubicBezTo>
                    <a:pt x="83658" y="416629"/>
                    <a:pt x="105756" y="448347"/>
                    <a:pt x="138522" y="463492"/>
                  </a:cubicBezTo>
                  <a:cubicBezTo>
                    <a:pt x="174812" y="480351"/>
                    <a:pt x="214722" y="473017"/>
                    <a:pt x="249774" y="456634"/>
                  </a:cubicBezTo>
                  <a:cubicBezTo>
                    <a:pt x="296446" y="435203"/>
                    <a:pt x="348262" y="403199"/>
                    <a:pt x="374742" y="357669"/>
                  </a:cubicBezTo>
                  <a:cubicBezTo>
                    <a:pt x="421985" y="275850"/>
                    <a:pt x="348833" y="196506"/>
                    <a:pt x="287683" y="148786"/>
                  </a:cubicBezTo>
                  <a:close/>
                  <a:moveTo>
                    <a:pt x="11458" y="28200"/>
                  </a:moveTo>
                  <a:cubicBezTo>
                    <a:pt x="11410" y="27952"/>
                    <a:pt x="11410" y="27685"/>
                    <a:pt x="11458" y="27438"/>
                  </a:cubicBezTo>
                  <a:lnTo>
                    <a:pt x="11458" y="27438"/>
                  </a:lnTo>
                  <a:cubicBezTo>
                    <a:pt x="11173" y="27609"/>
                    <a:pt x="10972" y="27876"/>
                    <a:pt x="10887" y="28200"/>
                  </a:cubicBezTo>
                  <a:close/>
                  <a:moveTo>
                    <a:pt x="368455" y="324046"/>
                  </a:moveTo>
                  <a:cubicBezTo>
                    <a:pt x="355692" y="371671"/>
                    <a:pt x="308448" y="401865"/>
                    <a:pt x="268252" y="425011"/>
                  </a:cubicBezTo>
                  <a:cubicBezTo>
                    <a:pt x="235486" y="444061"/>
                    <a:pt x="196910" y="461873"/>
                    <a:pt x="158333" y="450538"/>
                  </a:cubicBezTo>
                  <a:cubicBezTo>
                    <a:pt x="127187" y="441013"/>
                    <a:pt x="105946" y="414534"/>
                    <a:pt x="91182" y="387006"/>
                  </a:cubicBezTo>
                  <a:cubicBezTo>
                    <a:pt x="72895" y="350383"/>
                    <a:pt x="59883" y="311359"/>
                    <a:pt x="52511" y="271087"/>
                  </a:cubicBezTo>
                  <a:cubicBezTo>
                    <a:pt x="43262" y="224996"/>
                    <a:pt x="36433" y="178447"/>
                    <a:pt x="32032" y="131641"/>
                  </a:cubicBezTo>
                  <a:cubicBezTo>
                    <a:pt x="34508" y="142119"/>
                    <a:pt x="36985" y="152501"/>
                    <a:pt x="39652" y="162978"/>
                  </a:cubicBezTo>
                  <a:cubicBezTo>
                    <a:pt x="48129" y="196887"/>
                    <a:pt x="55178" y="233844"/>
                    <a:pt x="76038" y="262705"/>
                  </a:cubicBezTo>
                  <a:cubicBezTo>
                    <a:pt x="83086" y="272230"/>
                    <a:pt x="99660" y="262705"/>
                    <a:pt x="92516" y="253180"/>
                  </a:cubicBezTo>
                  <a:cubicBezTo>
                    <a:pt x="71847" y="224605"/>
                    <a:pt x="65179" y="187362"/>
                    <a:pt x="56893" y="153739"/>
                  </a:cubicBezTo>
                  <a:cubicBezTo>
                    <a:pt x="54511" y="144214"/>
                    <a:pt x="52225" y="134689"/>
                    <a:pt x="49939" y="124593"/>
                  </a:cubicBezTo>
                  <a:cubicBezTo>
                    <a:pt x="51844" y="127736"/>
                    <a:pt x="53845" y="130784"/>
                    <a:pt x="55844" y="134118"/>
                  </a:cubicBezTo>
                  <a:cubicBezTo>
                    <a:pt x="65332" y="148005"/>
                    <a:pt x="75704" y="161273"/>
                    <a:pt x="86896" y="173837"/>
                  </a:cubicBezTo>
                  <a:cubicBezTo>
                    <a:pt x="99202" y="186429"/>
                    <a:pt x="108689" y="201488"/>
                    <a:pt x="114709" y="218033"/>
                  </a:cubicBezTo>
                  <a:cubicBezTo>
                    <a:pt x="116100" y="223110"/>
                    <a:pt x="121348" y="226091"/>
                    <a:pt x="126425" y="224700"/>
                  </a:cubicBezTo>
                  <a:cubicBezTo>
                    <a:pt x="131502" y="223310"/>
                    <a:pt x="134483" y="218061"/>
                    <a:pt x="133093" y="212985"/>
                  </a:cubicBezTo>
                  <a:cubicBezTo>
                    <a:pt x="123568" y="179742"/>
                    <a:pt x="94993" y="157644"/>
                    <a:pt x="75943" y="129831"/>
                  </a:cubicBezTo>
                  <a:cubicBezTo>
                    <a:pt x="61369" y="109143"/>
                    <a:pt x="49377" y="86750"/>
                    <a:pt x="40224" y="63156"/>
                  </a:cubicBezTo>
                  <a:cubicBezTo>
                    <a:pt x="57702" y="87378"/>
                    <a:pt x="77066" y="110181"/>
                    <a:pt x="98135" y="131355"/>
                  </a:cubicBezTo>
                  <a:cubicBezTo>
                    <a:pt x="130235" y="161550"/>
                    <a:pt x="161382" y="191553"/>
                    <a:pt x="179193" y="232606"/>
                  </a:cubicBezTo>
                  <a:cubicBezTo>
                    <a:pt x="184051" y="243846"/>
                    <a:pt x="200529" y="234130"/>
                    <a:pt x="195672" y="223081"/>
                  </a:cubicBezTo>
                  <a:cubicBezTo>
                    <a:pt x="177860" y="182124"/>
                    <a:pt x="146618" y="150215"/>
                    <a:pt x="114233" y="120402"/>
                  </a:cubicBezTo>
                  <a:cubicBezTo>
                    <a:pt x="99431" y="106333"/>
                    <a:pt x="85763" y="91112"/>
                    <a:pt x="73371" y="74872"/>
                  </a:cubicBezTo>
                  <a:cubicBezTo>
                    <a:pt x="91373" y="86778"/>
                    <a:pt x="110613" y="96875"/>
                    <a:pt x="129378" y="107257"/>
                  </a:cubicBezTo>
                  <a:cubicBezTo>
                    <a:pt x="166620" y="128022"/>
                    <a:pt x="205578" y="152310"/>
                    <a:pt x="217960" y="195554"/>
                  </a:cubicBezTo>
                  <a:cubicBezTo>
                    <a:pt x="219351" y="200631"/>
                    <a:pt x="224599" y="203612"/>
                    <a:pt x="229676" y="202221"/>
                  </a:cubicBezTo>
                  <a:cubicBezTo>
                    <a:pt x="234753" y="200831"/>
                    <a:pt x="237734" y="195582"/>
                    <a:pt x="236343" y="190506"/>
                  </a:cubicBezTo>
                  <a:cubicBezTo>
                    <a:pt x="223199" y="146310"/>
                    <a:pt x="187480" y="118592"/>
                    <a:pt x="149095" y="96589"/>
                  </a:cubicBezTo>
                  <a:cubicBezTo>
                    <a:pt x="118614" y="79063"/>
                    <a:pt x="83658" y="63823"/>
                    <a:pt x="57654" y="39439"/>
                  </a:cubicBezTo>
                  <a:cubicBezTo>
                    <a:pt x="121015" y="66423"/>
                    <a:pt x="181784" y="99132"/>
                    <a:pt x="239201" y="137166"/>
                  </a:cubicBezTo>
                  <a:cubicBezTo>
                    <a:pt x="277796" y="161330"/>
                    <a:pt x="312191" y="191639"/>
                    <a:pt x="341023" y="226891"/>
                  </a:cubicBezTo>
                  <a:cubicBezTo>
                    <a:pt x="361693" y="254228"/>
                    <a:pt x="377504" y="288804"/>
                    <a:pt x="368074" y="3240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403" name="Google Shape;403;p2"/>
          <p:cNvGrpSpPr/>
          <p:nvPr/>
        </p:nvGrpSpPr>
        <p:grpSpPr>
          <a:xfrm rot="7677809">
            <a:off x="3692151" y="-49407"/>
            <a:ext cx="567375" cy="973154"/>
            <a:chOff x="8758614" y="4479699"/>
            <a:chExt cx="774580" cy="1328549"/>
          </a:xfrm>
        </p:grpSpPr>
        <p:sp>
          <p:nvSpPr>
            <p:cNvPr id="404" name="Google Shape;404;p2"/>
            <p:cNvSpPr/>
            <p:nvPr/>
          </p:nvSpPr>
          <p:spPr>
            <a:xfrm>
              <a:off x="8832424" y="4586382"/>
              <a:ext cx="688765" cy="1193863"/>
            </a:xfrm>
            <a:custGeom>
              <a:avLst/>
              <a:gdLst/>
              <a:ahLst/>
              <a:cxnLst/>
              <a:rect l="l" t="t" r="r" b="b"/>
              <a:pathLst>
                <a:path w="688765" h="1193863" extrusionOk="0">
                  <a:moveTo>
                    <a:pt x="688743" y="68153"/>
                  </a:moveTo>
                  <a:cubicBezTo>
                    <a:pt x="681218" y="146639"/>
                    <a:pt x="671884" y="224935"/>
                    <a:pt x="665597" y="303516"/>
                  </a:cubicBezTo>
                  <a:cubicBezTo>
                    <a:pt x="665797" y="308774"/>
                    <a:pt x="661691" y="313194"/>
                    <a:pt x="656434" y="313394"/>
                  </a:cubicBezTo>
                  <a:cubicBezTo>
                    <a:pt x="655444" y="313432"/>
                    <a:pt x="654454" y="313308"/>
                    <a:pt x="653500" y="313041"/>
                  </a:cubicBezTo>
                  <a:lnTo>
                    <a:pt x="651595" y="312470"/>
                  </a:lnTo>
                  <a:cubicBezTo>
                    <a:pt x="620101" y="303716"/>
                    <a:pt x="589260" y="292772"/>
                    <a:pt x="559298" y="279704"/>
                  </a:cubicBezTo>
                  <a:cubicBezTo>
                    <a:pt x="546598" y="304593"/>
                    <a:pt x="534247" y="329453"/>
                    <a:pt x="522246" y="354285"/>
                  </a:cubicBezTo>
                  <a:cubicBezTo>
                    <a:pt x="454873" y="489663"/>
                    <a:pt x="387594" y="625014"/>
                    <a:pt x="320411" y="760335"/>
                  </a:cubicBezTo>
                  <a:cubicBezTo>
                    <a:pt x="248656" y="904668"/>
                    <a:pt x="177155" y="1049067"/>
                    <a:pt x="105908" y="1193532"/>
                  </a:cubicBezTo>
                  <a:lnTo>
                    <a:pt x="88287" y="1186674"/>
                  </a:lnTo>
                  <a:cubicBezTo>
                    <a:pt x="88261" y="1186227"/>
                    <a:pt x="88261" y="1185789"/>
                    <a:pt x="88287" y="1185341"/>
                  </a:cubicBezTo>
                  <a:cubicBezTo>
                    <a:pt x="125561" y="1109645"/>
                    <a:pt x="162963" y="1033988"/>
                    <a:pt x="200491" y="958360"/>
                  </a:cubicBezTo>
                  <a:cubicBezTo>
                    <a:pt x="276691" y="804122"/>
                    <a:pt x="353208" y="650007"/>
                    <a:pt x="430044" y="496017"/>
                  </a:cubicBezTo>
                  <a:cubicBezTo>
                    <a:pt x="467191" y="421274"/>
                    <a:pt x="504370" y="346569"/>
                    <a:pt x="541582" y="271893"/>
                  </a:cubicBezTo>
                  <a:cubicBezTo>
                    <a:pt x="525516" y="264464"/>
                    <a:pt x="509641" y="256368"/>
                    <a:pt x="493957" y="247604"/>
                  </a:cubicBezTo>
                  <a:cubicBezTo>
                    <a:pt x="484432" y="242080"/>
                    <a:pt x="474907" y="236460"/>
                    <a:pt x="465382" y="230650"/>
                  </a:cubicBezTo>
                  <a:cubicBezTo>
                    <a:pt x="453475" y="254748"/>
                    <a:pt x="441569" y="279037"/>
                    <a:pt x="429568" y="303135"/>
                  </a:cubicBezTo>
                  <a:cubicBezTo>
                    <a:pt x="363274" y="437561"/>
                    <a:pt x="297170" y="572026"/>
                    <a:pt x="231257" y="706519"/>
                  </a:cubicBezTo>
                  <a:cubicBezTo>
                    <a:pt x="159915" y="852632"/>
                    <a:pt x="88096" y="999127"/>
                    <a:pt x="17611" y="1146384"/>
                  </a:cubicBezTo>
                  <a:cubicBezTo>
                    <a:pt x="16698" y="1148698"/>
                    <a:pt x="14701" y="1150403"/>
                    <a:pt x="12277" y="1150955"/>
                  </a:cubicBezTo>
                  <a:cubicBezTo>
                    <a:pt x="8372" y="1148860"/>
                    <a:pt x="4562" y="1146574"/>
                    <a:pt x="752" y="1144288"/>
                  </a:cubicBezTo>
                  <a:cubicBezTo>
                    <a:pt x="-280" y="1141888"/>
                    <a:pt x="-280" y="1139163"/>
                    <a:pt x="752" y="1136763"/>
                  </a:cubicBezTo>
                  <a:cubicBezTo>
                    <a:pt x="37392" y="1059925"/>
                    <a:pt x="74412" y="983287"/>
                    <a:pt x="111814" y="906830"/>
                  </a:cubicBezTo>
                  <a:cubicBezTo>
                    <a:pt x="186807" y="752715"/>
                    <a:pt x="262182" y="598858"/>
                    <a:pt x="337937" y="445248"/>
                  </a:cubicBezTo>
                  <a:cubicBezTo>
                    <a:pt x="374894" y="370191"/>
                    <a:pt x="411883" y="295201"/>
                    <a:pt x="448903" y="220268"/>
                  </a:cubicBezTo>
                  <a:cubicBezTo>
                    <a:pt x="422900" y="203789"/>
                    <a:pt x="397373" y="186549"/>
                    <a:pt x="371465" y="169880"/>
                  </a:cubicBezTo>
                  <a:lnTo>
                    <a:pt x="369465" y="168737"/>
                  </a:lnTo>
                  <a:lnTo>
                    <a:pt x="373846" y="160070"/>
                  </a:lnTo>
                  <a:lnTo>
                    <a:pt x="381847" y="153878"/>
                  </a:lnTo>
                  <a:cubicBezTo>
                    <a:pt x="441188" y="108349"/>
                    <a:pt x="505672" y="51866"/>
                    <a:pt x="568823" y="-331"/>
                  </a:cubicBezTo>
                  <a:cubicBezTo>
                    <a:pt x="569948" y="2574"/>
                    <a:pt x="571253" y="5403"/>
                    <a:pt x="572728" y="8146"/>
                  </a:cubicBezTo>
                  <a:cubicBezTo>
                    <a:pt x="512911" y="58628"/>
                    <a:pt x="453380" y="111016"/>
                    <a:pt x="390896" y="159308"/>
                  </a:cubicBezTo>
                  <a:cubicBezTo>
                    <a:pt x="411946" y="173119"/>
                    <a:pt x="432806" y="187121"/>
                    <a:pt x="454047" y="200646"/>
                  </a:cubicBezTo>
                  <a:lnTo>
                    <a:pt x="454047" y="200646"/>
                  </a:lnTo>
                  <a:cubicBezTo>
                    <a:pt x="469477" y="210171"/>
                    <a:pt x="485098" y="219696"/>
                    <a:pt x="501100" y="229221"/>
                  </a:cubicBezTo>
                  <a:cubicBezTo>
                    <a:pt x="533523" y="247843"/>
                    <a:pt x="567419" y="263768"/>
                    <a:pt x="602446" y="276846"/>
                  </a:cubicBezTo>
                  <a:lnTo>
                    <a:pt x="602446" y="276846"/>
                  </a:lnTo>
                  <a:cubicBezTo>
                    <a:pt x="617115" y="282276"/>
                    <a:pt x="632164" y="287228"/>
                    <a:pt x="647309" y="291610"/>
                  </a:cubicBezTo>
                  <a:cubicBezTo>
                    <a:pt x="653405" y="218458"/>
                    <a:pt x="661978" y="145592"/>
                    <a:pt x="669026" y="72535"/>
                  </a:cubicBezTo>
                  <a:lnTo>
                    <a:pt x="677313" y="74154"/>
                  </a:lnTo>
                  <a:lnTo>
                    <a:pt x="678932" y="74154"/>
                  </a:lnTo>
                  <a:cubicBezTo>
                    <a:pt x="683180" y="74573"/>
                    <a:pt x="687181" y="72125"/>
                    <a:pt x="688743" y="6815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5" name="Google Shape;405;p2"/>
            <p:cNvSpPr/>
            <p:nvPr/>
          </p:nvSpPr>
          <p:spPr>
            <a:xfrm>
              <a:off x="8758614" y="4755450"/>
              <a:ext cx="523783" cy="975550"/>
            </a:xfrm>
            <a:custGeom>
              <a:avLst/>
              <a:gdLst/>
              <a:ahLst/>
              <a:cxnLst/>
              <a:rect l="l" t="t" r="r" b="b"/>
              <a:pathLst>
                <a:path w="523783" h="975550" extrusionOk="0">
                  <a:moveTo>
                    <a:pt x="75229" y="967695"/>
                  </a:moveTo>
                  <a:cubicBezTo>
                    <a:pt x="74196" y="970095"/>
                    <a:pt x="74196" y="972819"/>
                    <a:pt x="75229" y="975219"/>
                  </a:cubicBezTo>
                  <a:cubicBezTo>
                    <a:pt x="46986" y="959379"/>
                    <a:pt x="21613" y="938900"/>
                    <a:pt x="172" y="914640"/>
                  </a:cubicBezTo>
                  <a:cubicBezTo>
                    <a:pt x="-9925" y="902448"/>
                    <a:pt x="376600" y="133590"/>
                    <a:pt x="444323" y="-331"/>
                  </a:cubicBezTo>
                  <a:lnTo>
                    <a:pt x="446323" y="812"/>
                  </a:lnTo>
                  <a:cubicBezTo>
                    <a:pt x="472231" y="17480"/>
                    <a:pt x="497758" y="34721"/>
                    <a:pt x="523761" y="51199"/>
                  </a:cubicBezTo>
                  <a:cubicBezTo>
                    <a:pt x="486614" y="126132"/>
                    <a:pt x="449625" y="201122"/>
                    <a:pt x="412795" y="276179"/>
                  </a:cubicBezTo>
                  <a:cubicBezTo>
                    <a:pt x="336912" y="429913"/>
                    <a:pt x="261538" y="583770"/>
                    <a:pt x="186671" y="737761"/>
                  </a:cubicBezTo>
                  <a:cubicBezTo>
                    <a:pt x="149207" y="814275"/>
                    <a:pt x="112059" y="890923"/>
                    <a:pt x="75229" y="9676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6" name="Google Shape;406;p2"/>
            <p:cNvSpPr/>
            <p:nvPr/>
          </p:nvSpPr>
          <p:spPr>
            <a:xfrm>
              <a:off x="8845009" y="4817077"/>
              <a:ext cx="529494" cy="956024"/>
            </a:xfrm>
            <a:custGeom>
              <a:avLst/>
              <a:gdLst/>
              <a:ahLst/>
              <a:cxnLst/>
              <a:rect l="l" t="t" r="r" b="b"/>
              <a:pathLst>
                <a:path w="529494" h="956024" extrusionOk="0">
                  <a:moveTo>
                    <a:pt x="529472" y="40912"/>
                  </a:moveTo>
                  <a:cubicBezTo>
                    <a:pt x="492261" y="115588"/>
                    <a:pt x="455082" y="190293"/>
                    <a:pt x="417935" y="265035"/>
                  </a:cubicBezTo>
                  <a:cubicBezTo>
                    <a:pt x="341354" y="419026"/>
                    <a:pt x="264836" y="573140"/>
                    <a:pt x="188382" y="727379"/>
                  </a:cubicBezTo>
                  <a:cubicBezTo>
                    <a:pt x="150854" y="803007"/>
                    <a:pt x="113452" y="878664"/>
                    <a:pt x="76178" y="954360"/>
                  </a:cubicBezTo>
                  <a:cubicBezTo>
                    <a:pt x="76152" y="954807"/>
                    <a:pt x="76152" y="955245"/>
                    <a:pt x="76178" y="955693"/>
                  </a:cubicBezTo>
                  <a:cubicBezTo>
                    <a:pt x="50031" y="945558"/>
                    <a:pt x="24576" y="933728"/>
                    <a:pt x="-22" y="920260"/>
                  </a:cubicBezTo>
                  <a:cubicBezTo>
                    <a:pt x="2402" y="919708"/>
                    <a:pt x="4398" y="918003"/>
                    <a:pt x="5312" y="915688"/>
                  </a:cubicBezTo>
                  <a:cubicBezTo>
                    <a:pt x="75511" y="768431"/>
                    <a:pt x="147329" y="621937"/>
                    <a:pt x="219053" y="475538"/>
                  </a:cubicBezTo>
                  <a:cubicBezTo>
                    <a:pt x="284966" y="340978"/>
                    <a:pt x="351069" y="206523"/>
                    <a:pt x="417363" y="72154"/>
                  </a:cubicBezTo>
                  <a:cubicBezTo>
                    <a:pt x="429365" y="48056"/>
                    <a:pt x="441271" y="23767"/>
                    <a:pt x="453177" y="-331"/>
                  </a:cubicBezTo>
                  <a:cubicBezTo>
                    <a:pt x="462702" y="5479"/>
                    <a:pt x="472227" y="11099"/>
                    <a:pt x="481752" y="16623"/>
                  </a:cubicBezTo>
                  <a:cubicBezTo>
                    <a:pt x="497500" y="25386"/>
                    <a:pt x="513407" y="33482"/>
                    <a:pt x="529472" y="409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7" name="Google Shape;407;p2"/>
            <p:cNvSpPr/>
            <p:nvPr/>
          </p:nvSpPr>
          <p:spPr>
            <a:xfrm>
              <a:off x="8938354" y="4866131"/>
              <a:ext cx="545687" cy="942117"/>
            </a:xfrm>
            <a:custGeom>
              <a:avLst/>
              <a:gdLst/>
              <a:ahLst/>
              <a:cxnLst/>
              <a:rect l="l" t="t" r="r" b="b"/>
              <a:pathLst>
                <a:path w="545687" h="942117" extrusionOk="0">
                  <a:moveTo>
                    <a:pt x="545665" y="32435"/>
                  </a:moveTo>
                  <a:cubicBezTo>
                    <a:pt x="421840" y="276370"/>
                    <a:pt x="224672" y="680135"/>
                    <a:pt x="91132" y="941787"/>
                  </a:cubicBezTo>
                  <a:cubicBezTo>
                    <a:pt x="60223" y="934024"/>
                    <a:pt x="29788" y="924480"/>
                    <a:pt x="-22" y="913212"/>
                  </a:cubicBezTo>
                  <a:cubicBezTo>
                    <a:pt x="71098" y="768622"/>
                    <a:pt x="142598" y="624223"/>
                    <a:pt x="214481" y="480014"/>
                  </a:cubicBezTo>
                  <a:cubicBezTo>
                    <a:pt x="281663" y="344883"/>
                    <a:pt x="349005" y="209628"/>
                    <a:pt x="416506" y="74250"/>
                  </a:cubicBezTo>
                  <a:cubicBezTo>
                    <a:pt x="428762" y="49361"/>
                    <a:pt x="441112" y="24500"/>
                    <a:pt x="453558" y="-331"/>
                  </a:cubicBezTo>
                  <a:cubicBezTo>
                    <a:pt x="483458" y="12727"/>
                    <a:pt x="514235" y="23672"/>
                    <a:pt x="545665" y="324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8" name="Google Shape;408;p2"/>
            <p:cNvSpPr/>
            <p:nvPr/>
          </p:nvSpPr>
          <p:spPr>
            <a:xfrm>
              <a:off x="9286588" y="4786788"/>
              <a:ext cx="148399" cy="76200"/>
            </a:xfrm>
            <a:custGeom>
              <a:avLst/>
              <a:gdLst/>
              <a:ahLst/>
              <a:cxnLst/>
              <a:rect l="l" t="t" r="r" b="b"/>
              <a:pathLst>
                <a:path w="148399" h="76200" extrusionOk="0">
                  <a:moveTo>
                    <a:pt x="148377" y="75869"/>
                  </a:moveTo>
                  <a:cubicBezTo>
                    <a:pt x="113350" y="62791"/>
                    <a:pt x="79454" y="46865"/>
                    <a:pt x="47031" y="28244"/>
                  </a:cubicBezTo>
                  <a:cubicBezTo>
                    <a:pt x="31029" y="19195"/>
                    <a:pt x="15408" y="9194"/>
                    <a:pt x="-22" y="-3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09" name="Google Shape;409;p2"/>
            <p:cNvSpPr/>
            <p:nvPr/>
          </p:nvSpPr>
          <p:spPr>
            <a:xfrm>
              <a:off x="8833484" y="5731001"/>
              <a:ext cx="11525" cy="6820"/>
            </a:xfrm>
            <a:custGeom>
              <a:avLst/>
              <a:gdLst/>
              <a:ahLst/>
              <a:cxnLst/>
              <a:rect l="l" t="t" r="r" b="b"/>
              <a:pathLst>
                <a:path w="11525" h="6820" extrusionOk="0">
                  <a:moveTo>
                    <a:pt x="11503" y="6336"/>
                  </a:moveTo>
                  <a:cubicBezTo>
                    <a:pt x="6554" y="7193"/>
                    <a:pt x="1701" y="4384"/>
                    <a:pt x="-22" y="-331"/>
                  </a:cubicBezTo>
                  <a:cubicBezTo>
                    <a:pt x="3788" y="1955"/>
                    <a:pt x="7598" y="4622"/>
                    <a:pt x="11503" y="63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0" name="Google Shape;410;p2"/>
            <p:cNvSpPr/>
            <p:nvPr/>
          </p:nvSpPr>
          <p:spPr>
            <a:xfrm>
              <a:off x="8920210" y="5773101"/>
              <a:ext cx="18144" cy="13104"/>
            </a:xfrm>
            <a:custGeom>
              <a:avLst/>
              <a:gdLst/>
              <a:ahLst/>
              <a:cxnLst/>
              <a:rect l="l" t="t" r="r" b="b"/>
              <a:pathLst>
                <a:path w="18144" h="13104" extrusionOk="0">
                  <a:moveTo>
                    <a:pt x="18122" y="6527"/>
                  </a:moveTo>
                  <a:lnTo>
                    <a:pt x="17455" y="7955"/>
                  </a:lnTo>
                  <a:cubicBezTo>
                    <a:pt x="12217" y="18433"/>
                    <a:pt x="-3023" y="10051"/>
                    <a:pt x="501" y="-3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1" name="Google Shape;411;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2" name="Google Shape;412;p2"/>
            <p:cNvSpPr/>
            <p:nvPr/>
          </p:nvSpPr>
          <p:spPr>
            <a:xfrm>
              <a:off x="9224676" y="4491132"/>
              <a:ext cx="298799" cy="387381"/>
            </a:xfrm>
            <a:custGeom>
              <a:avLst/>
              <a:gdLst/>
              <a:ahLst/>
              <a:cxnLst/>
              <a:rect l="l" t="t" r="r" b="b"/>
              <a:pathLst>
                <a:path w="298799" h="387381" extrusionOk="0">
                  <a:moveTo>
                    <a:pt x="298777" y="-331"/>
                  </a:moveTo>
                  <a:cubicBezTo>
                    <a:pt x="298777" y="1478"/>
                    <a:pt x="298777" y="3288"/>
                    <a:pt x="298777" y="5003"/>
                  </a:cubicBezTo>
                  <a:lnTo>
                    <a:pt x="298777" y="11765"/>
                  </a:lnTo>
                  <a:cubicBezTo>
                    <a:pt x="298777" y="14909"/>
                    <a:pt x="298777" y="17957"/>
                    <a:pt x="298777" y="21290"/>
                  </a:cubicBezTo>
                  <a:cubicBezTo>
                    <a:pt x="298777" y="27482"/>
                    <a:pt x="298205" y="33578"/>
                    <a:pt x="297824" y="39578"/>
                  </a:cubicBezTo>
                  <a:cubicBezTo>
                    <a:pt x="297443" y="45579"/>
                    <a:pt x="297348" y="49865"/>
                    <a:pt x="296967" y="55009"/>
                  </a:cubicBezTo>
                  <a:cubicBezTo>
                    <a:pt x="296967" y="63962"/>
                    <a:pt x="295919" y="72916"/>
                    <a:pt x="295253" y="81774"/>
                  </a:cubicBezTo>
                  <a:cubicBezTo>
                    <a:pt x="294110" y="99491"/>
                    <a:pt x="292681" y="116826"/>
                    <a:pt x="291157" y="133971"/>
                  </a:cubicBezTo>
                  <a:cubicBezTo>
                    <a:pt x="291157" y="139591"/>
                    <a:pt x="290109" y="145115"/>
                    <a:pt x="289633" y="150640"/>
                  </a:cubicBezTo>
                  <a:cubicBezTo>
                    <a:pt x="289633" y="151211"/>
                    <a:pt x="289633" y="151783"/>
                    <a:pt x="289633" y="152259"/>
                  </a:cubicBezTo>
                  <a:cubicBezTo>
                    <a:pt x="289633" y="154831"/>
                    <a:pt x="289633" y="157498"/>
                    <a:pt x="288871" y="160070"/>
                  </a:cubicBezTo>
                  <a:cubicBezTo>
                    <a:pt x="288109" y="162642"/>
                    <a:pt x="288871" y="166261"/>
                    <a:pt x="288014" y="169595"/>
                  </a:cubicBezTo>
                  <a:lnTo>
                    <a:pt x="286394" y="169595"/>
                  </a:lnTo>
                  <a:lnTo>
                    <a:pt x="278108" y="167976"/>
                  </a:lnTo>
                  <a:cubicBezTo>
                    <a:pt x="271059" y="240937"/>
                    <a:pt x="262487" y="313803"/>
                    <a:pt x="256391" y="387051"/>
                  </a:cubicBezTo>
                  <a:cubicBezTo>
                    <a:pt x="241246" y="382669"/>
                    <a:pt x="226196" y="377526"/>
                    <a:pt x="211528" y="372287"/>
                  </a:cubicBezTo>
                  <a:lnTo>
                    <a:pt x="211528" y="372287"/>
                  </a:lnTo>
                  <a:cubicBezTo>
                    <a:pt x="176501" y="359209"/>
                    <a:pt x="142605" y="343283"/>
                    <a:pt x="110182" y="324662"/>
                  </a:cubicBezTo>
                  <a:cubicBezTo>
                    <a:pt x="94180" y="315613"/>
                    <a:pt x="78559" y="305612"/>
                    <a:pt x="63128" y="296087"/>
                  </a:cubicBezTo>
                  <a:lnTo>
                    <a:pt x="63128" y="296087"/>
                  </a:lnTo>
                  <a:cubicBezTo>
                    <a:pt x="41888" y="282561"/>
                    <a:pt x="21028" y="268560"/>
                    <a:pt x="-22" y="254748"/>
                  </a:cubicBezTo>
                  <a:cubicBezTo>
                    <a:pt x="61128" y="206266"/>
                    <a:pt x="120659" y="153878"/>
                    <a:pt x="181143" y="103396"/>
                  </a:cubicBezTo>
                  <a:cubicBezTo>
                    <a:pt x="179668" y="100653"/>
                    <a:pt x="178363" y="97824"/>
                    <a:pt x="177238" y="94919"/>
                  </a:cubicBezTo>
                  <a:lnTo>
                    <a:pt x="184858" y="88632"/>
                  </a:lnTo>
                  <a:cubicBezTo>
                    <a:pt x="185900" y="91576"/>
                    <a:pt x="187141" y="94433"/>
                    <a:pt x="188573" y="97205"/>
                  </a:cubicBezTo>
                  <a:cubicBezTo>
                    <a:pt x="189648" y="99700"/>
                    <a:pt x="190955" y="102091"/>
                    <a:pt x="192478" y="104348"/>
                  </a:cubicBezTo>
                  <a:cubicBezTo>
                    <a:pt x="193948" y="107054"/>
                    <a:pt x="195636" y="109635"/>
                    <a:pt x="197526" y="112064"/>
                  </a:cubicBezTo>
                  <a:cubicBezTo>
                    <a:pt x="199395" y="114521"/>
                    <a:pt x="201398" y="116874"/>
                    <a:pt x="203527" y="119112"/>
                  </a:cubicBezTo>
                  <a:cubicBezTo>
                    <a:pt x="213652" y="130009"/>
                    <a:pt x="225821" y="138810"/>
                    <a:pt x="239341" y="145020"/>
                  </a:cubicBezTo>
                  <a:cubicBezTo>
                    <a:pt x="251661" y="150859"/>
                    <a:pt x="264647" y="155183"/>
                    <a:pt x="278012" y="157879"/>
                  </a:cubicBezTo>
                  <a:cubicBezTo>
                    <a:pt x="278012" y="154736"/>
                    <a:pt x="278679" y="151497"/>
                    <a:pt x="278870" y="148354"/>
                  </a:cubicBezTo>
                  <a:cubicBezTo>
                    <a:pt x="249943" y="143144"/>
                    <a:pt x="223719" y="128066"/>
                    <a:pt x="204670" y="105682"/>
                  </a:cubicBezTo>
                  <a:cubicBezTo>
                    <a:pt x="204670" y="105682"/>
                    <a:pt x="204670" y="105682"/>
                    <a:pt x="204670" y="105682"/>
                  </a:cubicBezTo>
                  <a:cubicBezTo>
                    <a:pt x="201621" y="101310"/>
                    <a:pt x="198944" y="96690"/>
                    <a:pt x="196669" y="91871"/>
                  </a:cubicBezTo>
                  <a:cubicBezTo>
                    <a:pt x="196669" y="91871"/>
                    <a:pt x="196669" y="91871"/>
                    <a:pt x="196669" y="91395"/>
                  </a:cubicBezTo>
                  <a:cubicBezTo>
                    <a:pt x="222482" y="70059"/>
                    <a:pt x="248580" y="49199"/>
                    <a:pt x="275441" y="29292"/>
                  </a:cubicBezTo>
                  <a:lnTo>
                    <a:pt x="288490" y="19767"/>
                  </a:lnTo>
                  <a:lnTo>
                    <a:pt x="288490" y="19767"/>
                  </a:lnTo>
                  <a:cubicBezTo>
                    <a:pt x="288490" y="15671"/>
                    <a:pt x="288490" y="11670"/>
                    <a:pt x="289061" y="7575"/>
                  </a:cubicBezTo>
                  <a:lnTo>
                    <a:pt x="294586" y="3574"/>
                  </a:lnTo>
                  <a:lnTo>
                    <a:pt x="294586" y="35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3" name="Google Shape;413;p2"/>
            <p:cNvSpPr/>
            <p:nvPr/>
          </p:nvSpPr>
          <p:spPr>
            <a:xfrm>
              <a:off x="9416509" y="4577524"/>
              <a:ext cx="4286" cy="8382"/>
            </a:xfrm>
            <a:custGeom>
              <a:avLst/>
              <a:gdLst/>
              <a:ahLst/>
              <a:cxnLst/>
              <a:rect l="l" t="t" r="r" b="b"/>
              <a:pathLst>
                <a:path w="4286" h="8382" extrusionOk="0">
                  <a:moveTo>
                    <a:pt x="-22" y="8051"/>
                  </a:move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4" name="Google Shape;414;p2"/>
            <p:cNvSpPr/>
            <p:nvPr/>
          </p:nvSpPr>
          <p:spPr>
            <a:xfrm>
              <a:off x="9401936" y="4580095"/>
              <a:ext cx="11334" cy="14763"/>
            </a:xfrm>
            <a:custGeom>
              <a:avLst/>
              <a:gdLst/>
              <a:ahLst/>
              <a:cxnLst/>
              <a:rect l="l" t="t" r="r" b="b"/>
              <a:pathLst>
                <a:path w="11334" h="14763" extrusionOk="0">
                  <a:moveTo>
                    <a:pt x="11312" y="8241"/>
                  </a:moveTo>
                  <a:lnTo>
                    <a:pt x="3883" y="14433"/>
                  </a:lnTo>
                  <a:cubicBezTo>
                    <a:pt x="2407" y="11689"/>
                    <a:pt x="1102" y="8860"/>
                    <a:pt x="-22" y="5955"/>
                  </a:cubicBezTo>
                  <a:lnTo>
                    <a:pt x="7598" y="-331"/>
                  </a:lnTo>
                  <a:cubicBezTo>
                    <a:pt x="8640" y="2612"/>
                    <a:pt x="9881" y="5470"/>
                    <a:pt x="11312" y="824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5" name="Google Shape;415;p2"/>
            <p:cNvSpPr/>
            <p:nvPr/>
          </p:nvSpPr>
          <p:spPr>
            <a:xfrm>
              <a:off x="9197665" y="4505419"/>
              <a:ext cx="290758" cy="250316"/>
            </a:xfrm>
            <a:custGeom>
              <a:avLst/>
              <a:gdLst/>
              <a:ahLst/>
              <a:cxnLst/>
              <a:rect l="l" t="t" r="r" b="b"/>
              <a:pathLst>
                <a:path w="290758" h="250316" extrusionOk="0">
                  <a:moveTo>
                    <a:pt x="204821" y="67582"/>
                  </a:moveTo>
                  <a:cubicBezTo>
                    <a:pt x="202292" y="70049"/>
                    <a:pt x="201338" y="73716"/>
                    <a:pt x="202344" y="77107"/>
                  </a:cubicBezTo>
                  <a:cubicBezTo>
                    <a:pt x="202344" y="78345"/>
                    <a:pt x="203392" y="79679"/>
                    <a:pt x="203963" y="80917"/>
                  </a:cubicBezTo>
                  <a:cubicBezTo>
                    <a:pt x="141289" y="133114"/>
                    <a:pt x="76328" y="189597"/>
                    <a:pt x="16988" y="235127"/>
                  </a:cubicBezTo>
                  <a:lnTo>
                    <a:pt x="8987" y="241318"/>
                  </a:lnTo>
                  <a:lnTo>
                    <a:pt x="4605" y="249986"/>
                  </a:lnTo>
                  <a:cubicBezTo>
                    <a:pt x="3903" y="249490"/>
                    <a:pt x="3264" y="248919"/>
                    <a:pt x="2700" y="248271"/>
                  </a:cubicBezTo>
                  <a:cubicBezTo>
                    <a:pt x="-930" y="244566"/>
                    <a:pt x="-930" y="238641"/>
                    <a:pt x="2700" y="234936"/>
                  </a:cubicBezTo>
                  <a:cubicBezTo>
                    <a:pt x="3077" y="234374"/>
                    <a:pt x="3563" y="233888"/>
                    <a:pt x="4129" y="233507"/>
                  </a:cubicBezTo>
                  <a:lnTo>
                    <a:pt x="4129" y="233507"/>
                  </a:lnTo>
                  <a:cubicBezTo>
                    <a:pt x="102236" y="158831"/>
                    <a:pt x="191962" y="73392"/>
                    <a:pt x="290736" y="-331"/>
                  </a:cubicBezTo>
                  <a:cubicBezTo>
                    <a:pt x="261971" y="21005"/>
                    <a:pt x="233396" y="44246"/>
                    <a:pt x="204821" y="6758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6" name="Google Shape;416;p2"/>
            <p:cNvSpPr/>
            <p:nvPr/>
          </p:nvSpPr>
          <p:spPr>
            <a:xfrm>
              <a:off x="9502234" y="4491417"/>
              <a:ext cx="26098" cy="169354"/>
            </a:xfrm>
            <a:custGeom>
              <a:avLst/>
              <a:gdLst/>
              <a:ahLst/>
              <a:cxnLst/>
              <a:rect l="l" t="t" r="r" b="b"/>
              <a:pathLst>
                <a:path w="26098" h="169354" extrusionOk="0">
                  <a:moveTo>
                    <a:pt x="26076" y="7670"/>
                  </a:moveTo>
                  <a:lnTo>
                    <a:pt x="20742" y="11480"/>
                  </a:lnTo>
                  <a:cubicBezTo>
                    <a:pt x="20742" y="14623"/>
                    <a:pt x="20742" y="17671"/>
                    <a:pt x="20742" y="21005"/>
                  </a:cubicBezTo>
                  <a:cubicBezTo>
                    <a:pt x="20742" y="27196"/>
                    <a:pt x="20171" y="33292"/>
                    <a:pt x="19790" y="39293"/>
                  </a:cubicBezTo>
                  <a:cubicBezTo>
                    <a:pt x="19409" y="45294"/>
                    <a:pt x="19313" y="49580"/>
                    <a:pt x="18932" y="54723"/>
                  </a:cubicBezTo>
                  <a:cubicBezTo>
                    <a:pt x="18932" y="63677"/>
                    <a:pt x="17885" y="72630"/>
                    <a:pt x="17218" y="81488"/>
                  </a:cubicBezTo>
                  <a:cubicBezTo>
                    <a:pt x="16075" y="99205"/>
                    <a:pt x="14646" y="116540"/>
                    <a:pt x="13122" y="133686"/>
                  </a:cubicBezTo>
                  <a:cubicBezTo>
                    <a:pt x="13122" y="139305"/>
                    <a:pt x="12074" y="144830"/>
                    <a:pt x="11598" y="150354"/>
                  </a:cubicBezTo>
                  <a:lnTo>
                    <a:pt x="13217" y="150354"/>
                  </a:lnTo>
                  <a:lnTo>
                    <a:pt x="11503" y="151688"/>
                  </a:lnTo>
                  <a:cubicBezTo>
                    <a:pt x="11503" y="154355"/>
                    <a:pt x="11503" y="156927"/>
                    <a:pt x="10741" y="159498"/>
                  </a:cubicBezTo>
                  <a:lnTo>
                    <a:pt x="10741" y="159498"/>
                  </a:lnTo>
                  <a:cubicBezTo>
                    <a:pt x="10741" y="162642"/>
                    <a:pt x="10741" y="165689"/>
                    <a:pt x="9884" y="169023"/>
                  </a:cubicBezTo>
                  <a:lnTo>
                    <a:pt x="8264" y="169023"/>
                  </a:lnTo>
                  <a:lnTo>
                    <a:pt x="-22" y="167404"/>
                  </a:lnTo>
                  <a:cubicBezTo>
                    <a:pt x="-22" y="164165"/>
                    <a:pt x="644" y="161022"/>
                    <a:pt x="930" y="157879"/>
                  </a:cubicBezTo>
                  <a:cubicBezTo>
                    <a:pt x="1216" y="154736"/>
                    <a:pt x="1597" y="151497"/>
                    <a:pt x="1787" y="148354"/>
                  </a:cubicBezTo>
                  <a:cubicBezTo>
                    <a:pt x="4931" y="115588"/>
                    <a:pt x="7693" y="82727"/>
                    <a:pt x="9693" y="49770"/>
                  </a:cubicBezTo>
                  <a:cubicBezTo>
                    <a:pt x="9693" y="43769"/>
                    <a:pt x="10455" y="37673"/>
                    <a:pt x="10741" y="31673"/>
                  </a:cubicBezTo>
                  <a:cubicBezTo>
                    <a:pt x="10741" y="27386"/>
                    <a:pt x="10741" y="23195"/>
                    <a:pt x="11408" y="18909"/>
                  </a:cubicBezTo>
                  <a:lnTo>
                    <a:pt x="11408" y="18909"/>
                  </a:lnTo>
                  <a:cubicBezTo>
                    <a:pt x="11408" y="14813"/>
                    <a:pt x="11408" y="10813"/>
                    <a:pt x="11979" y="6717"/>
                  </a:cubicBezTo>
                  <a:lnTo>
                    <a:pt x="11979" y="-331"/>
                  </a:lnTo>
                  <a:lnTo>
                    <a:pt x="17218" y="2717"/>
                  </a:lnTo>
                  <a:lnTo>
                    <a:pt x="17218" y="2717"/>
                  </a:lnTo>
                  <a:lnTo>
                    <a:pt x="21409" y="-331"/>
                  </a:lnTo>
                  <a:cubicBezTo>
                    <a:pt x="21409" y="1478"/>
                    <a:pt x="21409" y="3288"/>
                    <a:pt x="21409" y="5003"/>
                  </a:cubicBezTo>
                  <a:cubicBezTo>
                    <a:pt x="22647" y="5955"/>
                    <a:pt x="24076" y="6717"/>
                    <a:pt x="26076" y="76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7" name="Google Shape;417;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8" name="Google Shape;418;p2"/>
            <p:cNvSpPr/>
            <p:nvPr/>
          </p:nvSpPr>
          <p:spPr>
            <a:xfrm>
              <a:off x="9422415" y="4491132"/>
              <a:ext cx="101060" cy="160400"/>
            </a:xfrm>
            <a:custGeom>
              <a:avLst/>
              <a:gdLst/>
              <a:ahLst/>
              <a:cxnLst/>
              <a:rect l="l" t="t" r="r" b="b"/>
              <a:pathLst>
                <a:path w="101060" h="160400" extrusionOk="0">
                  <a:moveTo>
                    <a:pt x="101038" y="-331"/>
                  </a:moveTo>
                  <a:cubicBezTo>
                    <a:pt x="101038" y="1478"/>
                    <a:pt x="101038" y="3288"/>
                    <a:pt x="101038" y="5003"/>
                  </a:cubicBezTo>
                  <a:lnTo>
                    <a:pt x="101038" y="11765"/>
                  </a:lnTo>
                  <a:cubicBezTo>
                    <a:pt x="101038" y="14909"/>
                    <a:pt x="101038" y="17957"/>
                    <a:pt x="101038" y="21290"/>
                  </a:cubicBezTo>
                  <a:cubicBezTo>
                    <a:pt x="101038" y="27482"/>
                    <a:pt x="100466" y="33578"/>
                    <a:pt x="100085" y="39578"/>
                  </a:cubicBezTo>
                  <a:cubicBezTo>
                    <a:pt x="99704" y="45579"/>
                    <a:pt x="99609" y="49865"/>
                    <a:pt x="99228" y="55009"/>
                  </a:cubicBezTo>
                  <a:cubicBezTo>
                    <a:pt x="99228" y="63962"/>
                    <a:pt x="98180" y="72916"/>
                    <a:pt x="97514" y="81774"/>
                  </a:cubicBezTo>
                  <a:cubicBezTo>
                    <a:pt x="96371" y="99491"/>
                    <a:pt x="94942" y="116826"/>
                    <a:pt x="93418" y="133971"/>
                  </a:cubicBezTo>
                  <a:cubicBezTo>
                    <a:pt x="93418" y="139591"/>
                    <a:pt x="92370" y="145115"/>
                    <a:pt x="91894" y="150640"/>
                  </a:cubicBezTo>
                  <a:cubicBezTo>
                    <a:pt x="91894" y="151211"/>
                    <a:pt x="91894" y="151783"/>
                    <a:pt x="91894" y="152259"/>
                  </a:cubicBezTo>
                  <a:cubicBezTo>
                    <a:pt x="91894" y="154926"/>
                    <a:pt x="91894" y="157498"/>
                    <a:pt x="91132" y="160070"/>
                  </a:cubicBezTo>
                  <a:lnTo>
                    <a:pt x="91132" y="160070"/>
                  </a:lnTo>
                  <a:cubicBezTo>
                    <a:pt x="88655" y="159594"/>
                    <a:pt x="86084" y="159212"/>
                    <a:pt x="83607" y="158641"/>
                  </a:cubicBezTo>
                  <a:lnTo>
                    <a:pt x="81893" y="158641"/>
                  </a:lnTo>
                  <a:lnTo>
                    <a:pt x="81321" y="158641"/>
                  </a:lnTo>
                  <a:cubicBezTo>
                    <a:pt x="81321" y="155498"/>
                    <a:pt x="81988" y="152259"/>
                    <a:pt x="82178" y="149116"/>
                  </a:cubicBezTo>
                  <a:cubicBezTo>
                    <a:pt x="53252" y="143906"/>
                    <a:pt x="27028" y="128828"/>
                    <a:pt x="7979" y="106444"/>
                  </a:cubicBezTo>
                  <a:cubicBezTo>
                    <a:pt x="7979" y="106444"/>
                    <a:pt x="7979" y="106444"/>
                    <a:pt x="7979" y="106444"/>
                  </a:cubicBezTo>
                  <a:cubicBezTo>
                    <a:pt x="4930" y="102072"/>
                    <a:pt x="2253" y="97452"/>
                    <a:pt x="-22" y="92633"/>
                  </a:cubicBezTo>
                  <a:cubicBezTo>
                    <a:pt x="-22" y="92633"/>
                    <a:pt x="-22" y="92633"/>
                    <a:pt x="-22" y="92156"/>
                  </a:cubicBezTo>
                  <a:cubicBezTo>
                    <a:pt x="25790" y="70820"/>
                    <a:pt x="51889" y="49961"/>
                    <a:pt x="78749" y="30053"/>
                  </a:cubicBezTo>
                  <a:lnTo>
                    <a:pt x="91799" y="20528"/>
                  </a:lnTo>
                  <a:lnTo>
                    <a:pt x="91799" y="20528"/>
                  </a:lnTo>
                  <a:cubicBezTo>
                    <a:pt x="91799" y="16433"/>
                    <a:pt x="91799" y="12432"/>
                    <a:pt x="92370" y="8336"/>
                  </a:cubicBezTo>
                  <a:lnTo>
                    <a:pt x="97895" y="4336"/>
                  </a:lnTo>
                  <a:lnTo>
                    <a:pt x="97895" y="433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19" name="Google Shape;419;p2"/>
            <p:cNvSpPr/>
            <p:nvPr/>
          </p:nvSpPr>
          <p:spPr>
            <a:xfrm>
              <a:off x="9399351" y="4479699"/>
              <a:ext cx="133843" cy="180914"/>
            </a:xfrm>
            <a:custGeom>
              <a:avLst/>
              <a:gdLst/>
              <a:ahLst/>
              <a:cxnLst/>
              <a:rect l="l" t="t" r="r" b="b"/>
              <a:pathLst>
                <a:path w="133843" h="180914" extrusionOk="0">
                  <a:moveTo>
                    <a:pt x="133626" y="11101"/>
                  </a:moveTo>
                  <a:cubicBezTo>
                    <a:pt x="133245" y="21769"/>
                    <a:pt x="132769" y="32437"/>
                    <a:pt x="132198" y="43105"/>
                  </a:cubicBezTo>
                  <a:cubicBezTo>
                    <a:pt x="132198" y="49106"/>
                    <a:pt x="131531" y="55202"/>
                    <a:pt x="131150" y="61203"/>
                  </a:cubicBezTo>
                  <a:cubicBezTo>
                    <a:pt x="128769" y="99303"/>
                    <a:pt x="125530" y="137403"/>
                    <a:pt x="121625" y="174836"/>
                  </a:cubicBezTo>
                  <a:cubicBezTo>
                    <a:pt x="120006" y="178589"/>
                    <a:pt x="116177" y="180884"/>
                    <a:pt x="112100" y="180551"/>
                  </a:cubicBezTo>
                  <a:cubicBezTo>
                    <a:pt x="112100" y="177407"/>
                    <a:pt x="112767" y="174360"/>
                    <a:pt x="112957" y="171026"/>
                  </a:cubicBezTo>
                  <a:lnTo>
                    <a:pt x="112957" y="171026"/>
                  </a:lnTo>
                  <a:cubicBezTo>
                    <a:pt x="112957" y="168454"/>
                    <a:pt x="112957" y="165882"/>
                    <a:pt x="113719" y="163215"/>
                  </a:cubicBezTo>
                  <a:lnTo>
                    <a:pt x="115434" y="161882"/>
                  </a:lnTo>
                  <a:lnTo>
                    <a:pt x="113814" y="161882"/>
                  </a:lnTo>
                  <a:cubicBezTo>
                    <a:pt x="113814" y="156357"/>
                    <a:pt x="114862" y="150833"/>
                    <a:pt x="115338" y="145213"/>
                  </a:cubicBezTo>
                  <a:cubicBezTo>
                    <a:pt x="116862" y="128068"/>
                    <a:pt x="118291" y="110732"/>
                    <a:pt x="119434" y="93016"/>
                  </a:cubicBezTo>
                  <a:cubicBezTo>
                    <a:pt x="120101" y="84158"/>
                    <a:pt x="120672" y="75204"/>
                    <a:pt x="121149" y="66251"/>
                  </a:cubicBezTo>
                  <a:cubicBezTo>
                    <a:pt x="121530" y="61107"/>
                    <a:pt x="121815" y="55964"/>
                    <a:pt x="122006" y="50820"/>
                  </a:cubicBezTo>
                  <a:cubicBezTo>
                    <a:pt x="122006" y="44820"/>
                    <a:pt x="122673" y="38723"/>
                    <a:pt x="122958" y="32532"/>
                  </a:cubicBezTo>
                  <a:cubicBezTo>
                    <a:pt x="122958" y="29484"/>
                    <a:pt x="122958" y="26436"/>
                    <a:pt x="122958" y="23007"/>
                  </a:cubicBezTo>
                  <a:lnTo>
                    <a:pt x="128292" y="19197"/>
                  </a:lnTo>
                  <a:cubicBezTo>
                    <a:pt x="126578" y="18245"/>
                    <a:pt x="124863" y="17292"/>
                    <a:pt x="123244" y="16245"/>
                  </a:cubicBezTo>
                  <a:cubicBezTo>
                    <a:pt x="123244" y="14530"/>
                    <a:pt x="123244" y="12720"/>
                    <a:pt x="123244" y="10911"/>
                  </a:cubicBezTo>
                  <a:lnTo>
                    <a:pt x="119053" y="13958"/>
                  </a:lnTo>
                  <a:lnTo>
                    <a:pt x="119053" y="13958"/>
                  </a:lnTo>
                  <a:lnTo>
                    <a:pt x="113814" y="10911"/>
                  </a:lnTo>
                  <a:lnTo>
                    <a:pt x="113814" y="17959"/>
                  </a:lnTo>
                  <a:cubicBezTo>
                    <a:pt x="113814" y="22055"/>
                    <a:pt x="113814" y="26055"/>
                    <a:pt x="113243" y="30151"/>
                  </a:cubicBezTo>
                  <a:lnTo>
                    <a:pt x="113243" y="30151"/>
                  </a:lnTo>
                  <a:lnTo>
                    <a:pt x="100194" y="39676"/>
                  </a:lnTo>
                  <a:cubicBezTo>
                    <a:pt x="73333" y="59583"/>
                    <a:pt x="47235" y="80443"/>
                    <a:pt x="21422" y="101779"/>
                  </a:cubicBezTo>
                  <a:cubicBezTo>
                    <a:pt x="20660" y="100160"/>
                    <a:pt x="19993" y="98540"/>
                    <a:pt x="19326" y="96826"/>
                  </a:cubicBezTo>
                  <a:cubicBezTo>
                    <a:pt x="18660" y="99683"/>
                    <a:pt x="17898" y="102351"/>
                    <a:pt x="17136" y="105208"/>
                  </a:cubicBezTo>
                  <a:lnTo>
                    <a:pt x="21422" y="101779"/>
                  </a:lnTo>
                  <a:cubicBezTo>
                    <a:pt x="21422" y="101779"/>
                    <a:pt x="21422" y="101779"/>
                    <a:pt x="21422" y="102255"/>
                  </a:cubicBezTo>
                  <a:cubicBezTo>
                    <a:pt x="23697" y="107075"/>
                    <a:pt x="26374" y="111695"/>
                    <a:pt x="29423" y="116066"/>
                  </a:cubicBezTo>
                  <a:cubicBezTo>
                    <a:pt x="29423" y="116066"/>
                    <a:pt x="29423" y="116066"/>
                    <a:pt x="29423" y="116066"/>
                  </a:cubicBezTo>
                  <a:cubicBezTo>
                    <a:pt x="48472" y="138450"/>
                    <a:pt x="74696" y="153528"/>
                    <a:pt x="103623" y="158739"/>
                  </a:cubicBezTo>
                  <a:cubicBezTo>
                    <a:pt x="103623" y="161882"/>
                    <a:pt x="103051" y="165120"/>
                    <a:pt x="102765" y="168264"/>
                  </a:cubicBezTo>
                  <a:cubicBezTo>
                    <a:pt x="89400" y="165568"/>
                    <a:pt x="76414" y="161244"/>
                    <a:pt x="64094" y="155405"/>
                  </a:cubicBezTo>
                  <a:cubicBezTo>
                    <a:pt x="50574" y="149195"/>
                    <a:pt x="38405" y="140393"/>
                    <a:pt x="28280" y="129497"/>
                  </a:cubicBezTo>
                  <a:cubicBezTo>
                    <a:pt x="26151" y="127258"/>
                    <a:pt x="24148" y="124906"/>
                    <a:pt x="22279" y="122448"/>
                  </a:cubicBezTo>
                  <a:cubicBezTo>
                    <a:pt x="20389" y="120019"/>
                    <a:pt x="18701" y="117438"/>
                    <a:pt x="17231" y="114733"/>
                  </a:cubicBezTo>
                  <a:cubicBezTo>
                    <a:pt x="15709" y="112476"/>
                    <a:pt x="14401" y="110085"/>
                    <a:pt x="13326" y="107589"/>
                  </a:cubicBezTo>
                  <a:cubicBezTo>
                    <a:pt x="11894" y="104817"/>
                    <a:pt x="10653" y="101960"/>
                    <a:pt x="9611" y="99017"/>
                  </a:cubicBezTo>
                  <a:lnTo>
                    <a:pt x="1991" y="105303"/>
                  </a:lnTo>
                  <a:cubicBezTo>
                    <a:pt x="1419" y="104065"/>
                    <a:pt x="848" y="102732"/>
                    <a:pt x="372" y="101493"/>
                  </a:cubicBezTo>
                  <a:cubicBezTo>
                    <a:pt x="-634" y="98102"/>
                    <a:pt x="319" y="94435"/>
                    <a:pt x="2848" y="91968"/>
                  </a:cubicBezTo>
                  <a:cubicBezTo>
                    <a:pt x="31423" y="68632"/>
                    <a:pt x="59998" y="45391"/>
                    <a:pt x="88573" y="23388"/>
                  </a:cubicBezTo>
                  <a:cubicBezTo>
                    <a:pt x="88573" y="23388"/>
                    <a:pt x="88573" y="23388"/>
                    <a:pt x="88573" y="23388"/>
                  </a:cubicBezTo>
                  <a:lnTo>
                    <a:pt x="103146" y="12720"/>
                  </a:lnTo>
                  <a:cubicBezTo>
                    <a:pt x="108099" y="9101"/>
                    <a:pt x="112671" y="5481"/>
                    <a:pt x="118101" y="1957"/>
                  </a:cubicBezTo>
                  <a:cubicBezTo>
                    <a:pt x="122101" y="-1462"/>
                    <a:pt x="128111" y="-996"/>
                    <a:pt x="131531" y="2995"/>
                  </a:cubicBezTo>
                  <a:cubicBezTo>
                    <a:pt x="133445" y="5234"/>
                    <a:pt x="134217" y="8224"/>
                    <a:pt x="133626" y="111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0" name="Google Shape;420;p2"/>
            <p:cNvSpPr/>
            <p:nvPr/>
          </p:nvSpPr>
          <p:spPr>
            <a:xfrm>
              <a:off x="9416509" y="4577524"/>
              <a:ext cx="4286" cy="8382"/>
            </a:xfrm>
            <a:custGeom>
              <a:avLst/>
              <a:gdLst/>
              <a:ahLst/>
              <a:cxnLst/>
              <a:rect l="l" t="t" r="r" b="b"/>
              <a:pathLst>
                <a:path w="4286" h="8382" extrusionOk="0">
                  <a:moveTo>
                    <a:pt x="4264" y="4622"/>
                  </a:moveTo>
                  <a:lnTo>
                    <a:pt x="-22" y="8051"/>
                  </a:ln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1" name="Google Shape;421;p2"/>
            <p:cNvSpPr/>
            <p:nvPr/>
          </p:nvSpPr>
          <p:spPr>
            <a:xfrm>
              <a:off x="9420986" y="4520850"/>
              <a:ext cx="78771" cy="62579"/>
            </a:xfrm>
            <a:custGeom>
              <a:avLst/>
              <a:gdLst/>
              <a:ahLst/>
              <a:cxnLst/>
              <a:rect l="l" t="t" r="r" b="b"/>
              <a:pathLst>
                <a:path w="78771" h="62579" extrusionOk="0">
                  <a:moveTo>
                    <a:pt x="-22" y="62248"/>
                  </a:moveTo>
                  <a:cubicBezTo>
                    <a:pt x="-22" y="62248"/>
                    <a:pt x="-22" y="62248"/>
                    <a:pt x="-22" y="61772"/>
                  </a:cubicBezTo>
                  <a:cubicBezTo>
                    <a:pt x="25790" y="40436"/>
                    <a:pt x="51889" y="19576"/>
                    <a:pt x="78749" y="-331"/>
                  </a:cubicBezTo>
                  <a:cubicBezTo>
                    <a:pt x="51794" y="19290"/>
                    <a:pt x="25695" y="40436"/>
                    <a:pt x="-22" y="6224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2" name="Google Shape;422;p2"/>
            <p:cNvSpPr/>
            <p:nvPr/>
          </p:nvSpPr>
          <p:spPr>
            <a:xfrm>
              <a:off x="9402412" y="4491322"/>
              <a:ext cx="125920" cy="169449"/>
            </a:xfrm>
            <a:custGeom>
              <a:avLst/>
              <a:gdLst/>
              <a:ahLst/>
              <a:cxnLst/>
              <a:rect l="l" t="t" r="r" b="b"/>
              <a:pathLst>
                <a:path w="125920" h="169449" extrusionOk="0">
                  <a:moveTo>
                    <a:pt x="125898" y="7765"/>
                  </a:moveTo>
                  <a:lnTo>
                    <a:pt x="120564" y="11575"/>
                  </a:lnTo>
                  <a:cubicBezTo>
                    <a:pt x="120564" y="14718"/>
                    <a:pt x="120564" y="17766"/>
                    <a:pt x="120564" y="21100"/>
                  </a:cubicBezTo>
                  <a:cubicBezTo>
                    <a:pt x="120564" y="27291"/>
                    <a:pt x="119993" y="33387"/>
                    <a:pt x="119612" y="39388"/>
                  </a:cubicBezTo>
                  <a:cubicBezTo>
                    <a:pt x="119231" y="45389"/>
                    <a:pt x="119135" y="49675"/>
                    <a:pt x="118754" y="54819"/>
                  </a:cubicBezTo>
                  <a:cubicBezTo>
                    <a:pt x="118754" y="63772"/>
                    <a:pt x="117707" y="72726"/>
                    <a:pt x="117040" y="81584"/>
                  </a:cubicBezTo>
                  <a:cubicBezTo>
                    <a:pt x="115897" y="99300"/>
                    <a:pt x="114468" y="116636"/>
                    <a:pt x="112944" y="133781"/>
                  </a:cubicBezTo>
                  <a:cubicBezTo>
                    <a:pt x="112944" y="139401"/>
                    <a:pt x="111896" y="144925"/>
                    <a:pt x="111420" y="150450"/>
                  </a:cubicBezTo>
                  <a:lnTo>
                    <a:pt x="113039" y="150450"/>
                  </a:lnTo>
                  <a:lnTo>
                    <a:pt x="111325" y="151783"/>
                  </a:lnTo>
                  <a:cubicBezTo>
                    <a:pt x="111325" y="154450"/>
                    <a:pt x="111325" y="157022"/>
                    <a:pt x="110563" y="159594"/>
                  </a:cubicBezTo>
                  <a:lnTo>
                    <a:pt x="110563" y="159594"/>
                  </a:lnTo>
                  <a:cubicBezTo>
                    <a:pt x="110563" y="162737"/>
                    <a:pt x="110563" y="165785"/>
                    <a:pt x="109706" y="169119"/>
                  </a:cubicBezTo>
                  <a:lnTo>
                    <a:pt x="108086" y="169119"/>
                  </a:lnTo>
                  <a:lnTo>
                    <a:pt x="99800" y="167499"/>
                  </a:lnTo>
                  <a:cubicBezTo>
                    <a:pt x="66227" y="161927"/>
                    <a:pt x="35680" y="144735"/>
                    <a:pt x="13503" y="118922"/>
                  </a:cubicBezTo>
                  <a:cubicBezTo>
                    <a:pt x="13216" y="118560"/>
                    <a:pt x="12961" y="118179"/>
                    <a:pt x="12741" y="117779"/>
                  </a:cubicBezTo>
                  <a:lnTo>
                    <a:pt x="12074" y="117017"/>
                  </a:lnTo>
                  <a:cubicBezTo>
                    <a:pt x="8938" y="112769"/>
                    <a:pt x="6197" y="108244"/>
                    <a:pt x="3883" y="103491"/>
                  </a:cubicBezTo>
                  <a:cubicBezTo>
                    <a:pt x="2408" y="100748"/>
                    <a:pt x="1103" y="97919"/>
                    <a:pt x="-22" y="95014"/>
                  </a:cubicBezTo>
                  <a:lnTo>
                    <a:pt x="7598" y="88728"/>
                  </a:lnTo>
                  <a:cubicBezTo>
                    <a:pt x="8640" y="91671"/>
                    <a:pt x="9881" y="94528"/>
                    <a:pt x="11312" y="97300"/>
                  </a:cubicBezTo>
                  <a:cubicBezTo>
                    <a:pt x="12388" y="99796"/>
                    <a:pt x="13696" y="102186"/>
                    <a:pt x="15218" y="104444"/>
                  </a:cubicBezTo>
                  <a:cubicBezTo>
                    <a:pt x="16687" y="107149"/>
                    <a:pt x="18376" y="109730"/>
                    <a:pt x="20266" y="112159"/>
                  </a:cubicBezTo>
                  <a:cubicBezTo>
                    <a:pt x="22135" y="114617"/>
                    <a:pt x="24138" y="116969"/>
                    <a:pt x="26267" y="119208"/>
                  </a:cubicBezTo>
                  <a:cubicBezTo>
                    <a:pt x="36392" y="130104"/>
                    <a:pt x="48561" y="138905"/>
                    <a:pt x="62081" y="145116"/>
                  </a:cubicBezTo>
                  <a:cubicBezTo>
                    <a:pt x="74400" y="150955"/>
                    <a:pt x="87387" y="155279"/>
                    <a:pt x="100752" y="157974"/>
                  </a:cubicBezTo>
                  <a:cubicBezTo>
                    <a:pt x="100752" y="154831"/>
                    <a:pt x="101419" y="151593"/>
                    <a:pt x="101609" y="148449"/>
                  </a:cubicBezTo>
                  <a:lnTo>
                    <a:pt x="102181" y="148449"/>
                  </a:lnTo>
                  <a:cubicBezTo>
                    <a:pt x="105229" y="115588"/>
                    <a:pt x="107801" y="82727"/>
                    <a:pt x="109515" y="49770"/>
                  </a:cubicBezTo>
                  <a:cubicBezTo>
                    <a:pt x="109515" y="43769"/>
                    <a:pt x="110277" y="37674"/>
                    <a:pt x="110563" y="31673"/>
                  </a:cubicBezTo>
                  <a:cubicBezTo>
                    <a:pt x="110563" y="27482"/>
                    <a:pt x="110563" y="23195"/>
                    <a:pt x="111134" y="18909"/>
                  </a:cubicBezTo>
                  <a:cubicBezTo>
                    <a:pt x="111706" y="14623"/>
                    <a:pt x="111134" y="10813"/>
                    <a:pt x="111706" y="6717"/>
                  </a:cubicBezTo>
                  <a:lnTo>
                    <a:pt x="111706" y="-331"/>
                  </a:lnTo>
                  <a:lnTo>
                    <a:pt x="116945" y="2717"/>
                  </a:lnTo>
                  <a:lnTo>
                    <a:pt x="116945" y="2717"/>
                  </a:lnTo>
                  <a:lnTo>
                    <a:pt x="121136" y="-331"/>
                  </a:lnTo>
                  <a:cubicBezTo>
                    <a:pt x="121136" y="1478"/>
                    <a:pt x="121136" y="3288"/>
                    <a:pt x="121136" y="5003"/>
                  </a:cubicBezTo>
                  <a:cubicBezTo>
                    <a:pt x="122469" y="6051"/>
                    <a:pt x="123898" y="6812"/>
                    <a:pt x="125898" y="7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3" name="Google Shape;423;p2"/>
            <p:cNvSpPr/>
            <p:nvPr/>
          </p:nvSpPr>
          <p:spPr>
            <a:xfrm>
              <a:off x="9521189" y="4541233"/>
              <a:ext cx="9525" cy="113633"/>
            </a:xfrm>
            <a:custGeom>
              <a:avLst/>
              <a:gdLst/>
              <a:ahLst/>
              <a:cxnLst/>
              <a:rect l="l" t="t" r="r" b="b"/>
              <a:pathLst>
                <a:path w="9525" h="113633" extrusionOk="0">
                  <a:moveTo>
                    <a:pt x="-22" y="113302"/>
                  </a:moveTo>
                  <a:cubicBezTo>
                    <a:pt x="3692" y="75202"/>
                    <a:pt x="6931" y="37578"/>
                    <a:pt x="9503" y="-331"/>
                  </a:cubicBezTo>
                  <a:cubicBezTo>
                    <a:pt x="7502" y="36435"/>
                    <a:pt x="4550" y="73106"/>
                    <a:pt x="1121" y="109682"/>
                  </a:cubicBezTo>
                  <a:cubicBezTo>
                    <a:pt x="959" y="110949"/>
                    <a:pt x="568" y="112178"/>
                    <a:pt x="-22" y="11330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424" name="Google Shape;424;p2"/>
          <p:cNvGrpSpPr/>
          <p:nvPr/>
        </p:nvGrpSpPr>
        <p:grpSpPr>
          <a:xfrm flipH="1">
            <a:off x="5813695" y="57013"/>
            <a:ext cx="477823" cy="570962"/>
            <a:chOff x="8753894" y="4676865"/>
            <a:chExt cx="782034" cy="934471"/>
          </a:xfrm>
        </p:grpSpPr>
        <p:sp>
          <p:nvSpPr>
            <p:cNvPr id="425" name="Google Shape;425;p2"/>
            <p:cNvSpPr/>
            <p:nvPr/>
          </p:nvSpPr>
          <p:spPr>
            <a:xfrm>
              <a:off x="8763385" y="4757832"/>
              <a:ext cx="762873" cy="842195"/>
            </a:xfrm>
            <a:custGeom>
              <a:avLst/>
              <a:gdLst/>
              <a:ahLst/>
              <a:cxnLst/>
              <a:rect l="l" t="t" r="r" b="b"/>
              <a:pathLst>
                <a:path w="762873" h="842195" extrusionOk="0">
                  <a:moveTo>
                    <a:pt x="733964" y="645693"/>
                  </a:moveTo>
                  <a:cubicBezTo>
                    <a:pt x="721487" y="655523"/>
                    <a:pt x="708047" y="664067"/>
                    <a:pt x="693864" y="671220"/>
                  </a:cubicBezTo>
                  <a:cubicBezTo>
                    <a:pt x="630247" y="703500"/>
                    <a:pt x="563132" y="728360"/>
                    <a:pt x="493839" y="745325"/>
                  </a:cubicBezTo>
                  <a:cubicBezTo>
                    <a:pt x="431926" y="761517"/>
                    <a:pt x="370014" y="777519"/>
                    <a:pt x="307721" y="792283"/>
                  </a:cubicBezTo>
                  <a:cubicBezTo>
                    <a:pt x="245427" y="807046"/>
                    <a:pt x="182657" y="823144"/>
                    <a:pt x="119411" y="830383"/>
                  </a:cubicBezTo>
                  <a:cubicBezTo>
                    <a:pt x="89598" y="833907"/>
                    <a:pt x="48736" y="836574"/>
                    <a:pt x="25209" y="813619"/>
                  </a:cubicBezTo>
                  <a:cubicBezTo>
                    <a:pt x="5207" y="794093"/>
                    <a:pt x="7112" y="762279"/>
                    <a:pt x="12065" y="737419"/>
                  </a:cubicBezTo>
                  <a:cubicBezTo>
                    <a:pt x="19970" y="697033"/>
                    <a:pt x="37973" y="659885"/>
                    <a:pt x="54641" y="622547"/>
                  </a:cubicBezTo>
                  <a:cubicBezTo>
                    <a:pt x="73691" y="580447"/>
                    <a:pt x="91598" y="537870"/>
                    <a:pt x="109410" y="495388"/>
                  </a:cubicBezTo>
                  <a:cubicBezTo>
                    <a:pt x="125476" y="457288"/>
                    <a:pt x="141350" y="418874"/>
                    <a:pt x="157035" y="380136"/>
                  </a:cubicBezTo>
                  <a:cubicBezTo>
                    <a:pt x="161893" y="368230"/>
                    <a:pt x="166560" y="356323"/>
                    <a:pt x="171513" y="344322"/>
                  </a:cubicBezTo>
                  <a:cubicBezTo>
                    <a:pt x="173776" y="339740"/>
                    <a:pt x="175687" y="334997"/>
                    <a:pt x="177228" y="330130"/>
                  </a:cubicBezTo>
                  <a:cubicBezTo>
                    <a:pt x="178292" y="317747"/>
                    <a:pt x="176999" y="305269"/>
                    <a:pt x="173418" y="293363"/>
                  </a:cubicBezTo>
                  <a:cubicBezTo>
                    <a:pt x="169799" y="274789"/>
                    <a:pt x="165322" y="256406"/>
                    <a:pt x="160559" y="238118"/>
                  </a:cubicBezTo>
                  <a:cubicBezTo>
                    <a:pt x="148177" y="190017"/>
                    <a:pt x="134080" y="142392"/>
                    <a:pt x="119792" y="95243"/>
                  </a:cubicBezTo>
                  <a:lnTo>
                    <a:pt x="109791" y="62096"/>
                  </a:lnTo>
                  <a:cubicBezTo>
                    <a:pt x="140176" y="55905"/>
                    <a:pt x="169608" y="45427"/>
                    <a:pt x="199421" y="37331"/>
                  </a:cubicBezTo>
                  <a:cubicBezTo>
                    <a:pt x="218471" y="32092"/>
                    <a:pt x="239426" y="30092"/>
                    <a:pt x="258191" y="23139"/>
                  </a:cubicBezTo>
                  <a:cubicBezTo>
                    <a:pt x="278891" y="106159"/>
                    <a:pt x="304333" y="187921"/>
                    <a:pt x="334391" y="268027"/>
                  </a:cubicBezTo>
                  <a:cubicBezTo>
                    <a:pt x="340391" y="283838"/>
                    <a:pt x="358965" y="291935"/>
                    <a:pt x="372491" y="301174"/>
                  </a:cubicBezTo>
                  <a:cubicBezTo>
                    <a:pt x="404240" y="323205"/>
                    <a:pt x="436213" y="344989"/>
                    <a:pt x="468407" y="366515"/>
                  </a:cubicBezTo>
                  <a:cubicBezTo>
                    <a:pt x="501173" y="388518"/>
                    <a:pt x="534130" y="410425"/>
                    <a:pt x="567753" y="431190"/>
                  </a:cubicBezTo>
                  <a:cubicBezTo>
                    <a:pt x="615950" y="461003"/>
                    <a:pt x="665289" y="491769"/>
                    <a:pt x="705675" y="531869"/>
                  </a:cubicBezTo>
                  <a:cubicBezTo>
                    <a:pt x="720001" y="545480"/>
                    <a:pt x="732145" y="561225"/>
                    <a:pt x="741680" y="578542"/>
                  </a:cubicBezTo>
                  <a:cubicBezTo>
                    <a:pt x="749519" y="591477"/>
                    <a:pt x="753481" y="606383"/>
                    <a:pt x="753110" y="621500"/>
                  </a:cubicBezTo>
                  <a:cubicBezTo>
                    <a:pt x="749652" y="631501"/>
                    <a:pt x="742899" y="640025"/>
                    <a:pt x="733964" y="645693"/>
                  </a:cubicBezTo>
                  <a:close/>
                  <a:moveTo>
                    <a:pt x="262477" y="-197"/>
                  </a:moveTo>
                  <a:cubicBezTo>
                    <a:pt x="263239" y="3041"/>
                    <a:pt x="264096" y="6184"/>
                    <a:pt x="264858" y="9328"/>
                  </a:cubicBezTo>
                  <a:cubicBezTo>
                    <a:pt x="265620" y="12471"/>
                    <a:pt x="266477" y="15614"/>
                    <a:pt x="267239" y="18853"/>
                  </a:cubicBezTo>
                  <a:cubicBezTo>
                    <a:pt x="289037" y="104092"/>
                    <a:pt x="315201" y="188141"/>
                    <a:pt x="345630" y="270694"/>
                  </a:cubicBezTo>
                  <a:cubicBezTo>
                    <a:pt x="345630" y="270694"/>
                    <a:pt x="499935" y="378040"/>
                    <a:pt x="572325" y="422427"/>
                  </a:cubicBezTo>
                  <a:cubicBezTo>
                    <a:pt x="688625" y="493769"/>
                    <a:pt x="759491" y="552443"/>
                    <a:pt x="762825" y="618070"/>
                  </a:cubicBezTo>
                  <a:cubicBezTo>
                    <a:pt x="765206" y="672363"/>
                    <a:pt x="560800" y="737800"/>
                    <a:pt x="501364" y="753326"/>
                  </a:cubicBezTo>
                  <a:cubicBezTo>
                    <a:pt x="382587" y="784377"/>
                    <a:pt x="266763" y="814381"/>
                    <a:pt x="143986" y="836479"/>
                  </a:cubicBezTo>
                  <a:cubicBezTo>
                    <a:pt x="-15367" y="865054"/>
                    <a:pt x="-27464" y="779995"/>
                    <a:pt x="35210" y="643597"/>
                  </a:cubicBezTo>
                  <a:cubicBezTo>
                    <a:pt x="87693" y="529297"/>
                    <a:pt x="168560" y="327367"/>
                    <a:pt x="168560" y="327367"/>
                  </a:cubicBezTo>
                  <a:cubicBezTo>
                    <a:pt x="169703" y="293363"/>
                    <a:pt x="131032" y="163156"/>
                    <a:pt x="100933" y="63430"/>
                  </a:cubicBezTo>
                  <a:lnTo>
                    <a:pt x="98075" y="53905"/>
                  </a:lnTo>
                  <a:cubicBezTo>
                    <a:pt x="97218" y="50857"/>
                    <a:pt x="96266" y="47904"/>
                    <a:pt x="95408" y="45046"/>
                  </a:cubicBezTo>
                  <a:cubicBezTo>
                    <a:pt x="98617" y="44637"/>
                    <a:pt x="101799" y="44037"/>
                    <a:pt x="104933" y="43237"/>
                  </a:cubicBezTo>
                  <a:cubicBezTo>
                    <a:pt x="109220" y="42284"/>
                    <a:pt x="113410" y="41141"/>
                    <a:pt x="117125" y="40189"/>
                  </a:cubicBezTo>
                  <a:cubicBezTo>
                    <a:pt x="145700" y="33140"/>
                    <a:pt x="172561" y="23425"/>
                    <a:pt x="200660" y="16662"/>
                  </a:cubicBezTo>
                  <a:cubicBezTo>
                    <a:pt x="218807" y="13709"/>
                    <a:pt x="236701" y="9375"/>
                    <a:pt x="254190" y="37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6" name="Google Shape;426;p2"/>
            <p:cNvSpPr/>
            <p:nvPr/>
          </p:nvSpPr>
          <p:spPr>
            <a:xfrm>
              <a:off x="8753894" y="4750974"/>
              <a:ext cx="782034" cy="860362"/>
            </a:xfrm>
            <a:custGeom>
              <a:avLst/>
              <a:gdLst/>
              <a:ahLst/>
              <a:cxnLst/>
              <a:rect l="l" t="t" r="r" b="b"/>
              <a:pathLst>
                <a:path w="782034" h="860362" extrusionOk="0">
                  <a:moveTo>
                    <a:pt x="263300" y="10852"/>
                  </a:moveTo>
                  <a:cubicBezTo>
                    <a:pt x="263967" y="13900"/>
                    <a:pt x="264729" y="16948"/>
                    <a:pt x="265491" y="20377"/>
                  </a:cubicBezTo>
                  <a:cubicBezTo>
                    <a:pt x="266253" y="23806"/>
                    <a:pt x="267015" y="26663"/>
                    <a:pt x="267872" y="29902"/>
                  </a:cubicBezTo>
                  <a:cubicBezTo>
                    <a:pt x="288573" y="112922"/>
                    <a:pt x="314015" y="194684"/>
                    <a:pt x="344072" y="274789"/>
                  </a:cubicBezTo>
                  <a:cubicBezTo>
                    <a:pt x="350073" y="290601"/>
                    <a:pt x="368646" y="298697"/>
                    <a:pt x="382172" y="307936"/>
                  </a:cubicBezTo>
                  <a:cubicBezTo>
                    <a:pt x="413922" y="329968"/>
                    <a:pt x="445894" y="351751"/>
                    <a:pt x="478089" y="373278"/>
                  </a:cubicBezTo>
                  <a:cubicBezTo>
                    <a:pt x="510855" y="395281"/>
                    <a:pt x="543811" y="417188"/>
                    <a:pt x="577434" y="437953"/>
                  </a:cubicBezTo>
                  <a:cubicBezTo>
                    <a:pt x="625631" y="467766"/>
                    <a:pt x="674970" y="498532"/>
                    <a:pt x="715356" y="538632"/>
                  </a:cubicBezTo>
                  <a:cubicBezTo>
                    <a:pt x="729682" y="552243"/>
                    <a:pt x="741826" y="567988"/>
                    <a:pt x="751361" y="585304"/>
                  </a:cubicBezTo>
                  <a:cubicBezTo>
                    <a:pt x="759200" y="598239"/>
                    <a:pt x="763162" y="613146"/>
                    <a:pt x="762791" y="628262"/>
                  </a:cubicBezTo>
                  <a:cubicBezTo>
                    <a:pt x="759467" y="638454"/>
                    <a:pt x="752742" y="647198"/>
                    <a:pt x="743741" y="653027"/>
                  </a:cubicBezTo>
                  <a:cubicBezTo>
                    <a:pt x="731263" y="662857"/>
                    <a:pt x="717823" y="671401"/>
                    <a:pt x="703641" y="678554"/>
                  </a:cubicBezTo>
                  <a:cubicBezTo>
                    <a:pt x="640023" y="710835"/>
                    <a:pt x="572908" y="735695"/>
                    <a:pt x="503616" y="752659"/>
                  </a:cubicBezTo>
                  <a:cubicBezTo>
                    <a:pt x="441703" y="768851"/>
                    <a:pt x="379791" y="784853"/>
                    <a:pt x="317497" y="799617"/>
                  </a:cubicBezTo>
                  <a:cubicBezTo>
                    <a:pt x="255204" y="814381"/>
                    <a:pt x="192434" y="830478"/>
                    <a:pt x="129188" y="837717"/>
                  </a:cubicBezTo>
                  <a:cubicBezTo>
                    <a:pt x="99375" y="841241"/>
                    <a:pt x="58512" y="843908"/>
                    <a:pt x="34986" y="820953"/>
                  </a:cubicBezTo>
                  <a:cubicBezTo>
                    <a:pt x="14983" y="801427"/>
                    <a:pt x="16888" y="769613"/>
                    <a:pt x="21841" y="744753"/>
                  </a:cubicBezTo>
                  <a:cubicBezTo>
                    <a:pt x="29747" y="704367"/>
                    <a:pt x="47749" y="667219"/>
                    <a:pt x="64418" y="629881"/>
                  </a:cubicBezTo>
                  <a:cubicBezTo>
                    <a:pt x="83468" y="587781"/>
                    <a:pt x="101375" y="545204"/>
                    <a:pt x="119187" y="502723"/>
                  </a:cubicBezTo>
                  <a:cubicBezTo>
                    <a:pt x="135253" y="464623"/>
                    <a:pt x="151127" y="426208"/>
                    <a:pt x="166812" y="387470"/>
                  </a:cubicBezTo>
                  <a:cubicBezTo>
                    <a:pt x="171669" y="375564"/>
                    <a:pt x="176337" y="363658"/>
                    <a:pt x="181290" y="351656"/>
                  </a:cubicBezTo>
                  <a:cubicBezTo>
                    <a:pt x="183553" y="347075"/>
                    <a:pt x="185464" y="342331"/>
                    <a:pt x="187005" y="337464"/>
                  </a:cubicBezTo>
                  <a:cubicBezTo>
                    <a:pt x="188069" y="325081"/>
                    <a:pt x="186776" y="312604"/>
                    <a:pt x="183195" y="300697"/>
                  </a:cubicBezTo>
                  <a:cubicBezTo>
                    <a:pt x="179575" y="282124"/>
                    <a:pt x="175098" y="263740"/>
                    <a:pt x="170336" y="245452"/>
                  </a:cubicBezTo>
                  <a:cubicBezTo>
                    <a:pt x="157953" y="197351"/>
                    <a:pt x="143856" y="149726"/>
                    <a:pt x="129569" y="102577"/>
                  </a:cubicBezTo>
                  <a:lnTo>
                    <a:pt x="119568" y="69430"/>
                  </a:lnTo>
                  <a:cubicBezTo>
                    <a:pt x="118710" y="66382"/>
                    <a:pt x="117758" y="63334"/>
                    <a:pt x="116805" y="60382"/>
                  </a:cubicBezTo>
                  <a:cubicBezTo>
                    <a:pt x="115853" y="57429"/>
                    <a:pt x="115091" y="54381"/>
                    <a:pt x="114138" y="51428"/>
                  </a:cubicBezTo>
                  <a:cubicBezTo>
                    <a:pt x="111004" y="52228"/>
                    <a:pt x="107822" y="52828"/>
                    <a:pt x="104613" y="53238"/>
                  </a:cubicBezTo>
                  <a:cubicBezTo>
                    <a:pt x="101473" y="53819"/>
                    <a:pt x="98278" y="54038"/>
                    <a:pt x="95088" y="53905"/>
                  </a:cubicBezTo>
                  <a:lnTo>
                    <a:pt x="97946" y="63430"/>
                  </a:lnTo>
                  <a:lnTo>
                    <a:pt x="100803" y="72955"/>
                  </a:lnTo>
                  <a:cubicBezTo>
                    <a:pt x="123282" y="146011"/>
                    <a:pt x="146142" y="219164"/>
                    <a:pt x="162240" y="293744"/>
                  </a:cubicBezTo>
                  <a:cubicBezTo>
                    <a:pt x="164889" y="305984"/>
                    <a:pt x="166923" y="318347"/>
                    <a:pt x="168336" y="330796"/>
                  </a:cubicBezTo>
                  <a:cubicBezTo>
                    <a:pt x="168336" y="331368"/>
                    <a:pt x="168336" y="333178"/>
                    <a:pt x="168336" y="333940"/>
                  </a:cubicBezTo>
                  <a:lnTo>
                    <a:pt x="168336" y="333940"/>
                  </a:lnTo>
                  <a:lnTo>
                    <a:pt x="168336" y="334511"/>
                  </a:lnTo>
                  <a:cubicBezTo>
                    <a:pt x="167574" y="336988"/>
                    <a:pt x="166431" y="339369"/>
                    <a:pt x="165478" y="341655"/>
                  </a:cubicBezTo>
                  <a:cubicBezTo>
                    <a:pt x="155636" y="366039"/>
                    <a:pt x="145730" y="390394"/>
                    <a:pt x="135760" y="414712"/>
                  </a:cubicBezTo>
                  <a:cubicBezTo>
                    <a:pt x="104137" y="491769"/>
                    <a:pt x="72228" y="568826"/>
                    <a:pt x="37557" y="644550"/>
                  </a:cubicBezTo>
                  <a:cubicBezTo>
                    <a:pt x="20902" y="677849"/>
                    <a:pt x="8976" y="713302"/>
                    <a:pt x="2124" y="749896"/>
                  </a:cubicBezTo>
                  <a:cubicBezTo>
                    <a:pt x="-1781" y="775328"/>
                    <a:pt x="-1686" y="803998"/>
                    <a:pt x="13745" y="826096"/>
                  </a:cubicBezTo>
                  <a:cubicBezTo>
                    <a:pt x="29175" y="848194"/>
                    <a:pt x="55369" y="856767"/>
                    <a:pt x="81182" y="859243"/>
                  </a:cubicBezTo>
                  <a:cubicBezTo>
                    <a:pt x="128807" y="863816"/>
                    <a:pt x="178146" y="850385"/>
                    <a:pt x="224057" y="840860"/>
                  </a:cubicBezTo>
                  <a:cubicBezTo>
                    <a:pt x="283017" y="826763"/>
                    <a:pt x="341595" y="813238"/>
                    <a:pt x="399984" y="798188"/>
                  </a:cubicBezTo>
                  <a:cubicBezTo>
                    <a:pt x="445227" y="786758"/>
                    <a:pt x="490757" y="775804"/>
                    <a:pt x="535620" y="762660"/>
                  </a:cubicBezTo>
                  <a:cubicBezTo>
                    <a:pt x="600485" y="743610"/>
                    <a:pt x="667350" y="721131"/>
                    <a:pt x="726120" y="686460"/>
                  </a:cubicBezTo>
                  <a:cubicBezTo>
                    <a:pt x="746122" y="674839"/>
                    <a:pt x="772697" y="658837"/>
                    <a:pt x="779936" y="635120"/>
                  </a:cubicBezTo>
                  <a:cubicBezTo>
                    <a:pt x="788127" y="608736"/>
                    <a:pt x="770411" y="575113"/>
                    <a:pt x="754980" y="554539"/>
                  </a:cubicBezTo>
                  <a:cubicBezTo>
                    <a:pt x="728882" y="518820"/>
                    <a:pt x="692782" y="491102"/>
                    <a:pt x="656873" y="465956"/>
                  </a:cubicBezTo>
                  <a:cubicBezTo>
                    <a:pt x="620964" y="440810"/>
                    <a:pt x="581816" y="417760"/>
                    <a:pt x="544383" y="393376"/>
                  </a:cubicBezTo>
                  <a:cubicBezTo>
                    <a:pt x="486090" y="355276"/>
                    <a:pt x="428654" y="316033"/>
                    <a:pt x="371409" y="276504"/>
                  </a:cubicBezTo>
                  <a:cubicBezTo>
                    <a:pt x="368551" y="274504"/>
                    <a:pt x="365789" y="272503"/>
                    <a:pt x="362931" y="270694"/>
                  </a:cubicBezTo>
                  <a:cubicBezTo>
                    <a:pt x="331847" y="188931"/>
                    <a:pt x="305920" y="105292"/>
                    <a:pt x="285303" y="20281"/>
                  </a:cubicBezTo>
                  <a:cubicBezTo>
                    <a:pt x="284541" y="16948"/>
                    <a:pt x="283683" y="13614"/>
                    <a:pt x="282921" y="10756"/>
                  </a:cubicBezTo>
                  <a:cubicBezTo>
                    <a:pt x="282159" y="7899"/>
                    <a:pt x="281016" y="3422"/>
                    <a:pt x="280254" y="-197"/>
                  </a:cubicBezTo>
                  <a:cubicBezTo>
                    <a:pt x="278386" y="2089"/>
                    <a:pt x="276128" y="4022"/>
                    <a:pt x="273587" y="5518"/>
                  </a:cubicBezTo>
                  <a:lnTo>
                    <a:pt x="272063" y="63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7" name="Google Shape;427;p2"/>
            <p:cNvSpPr/>
            <p:nvPr/>
          </p:nvSpPr>
          <p:spPr>
            <a:xfrm>
              <a:off x="8812795" y="4686280"/>
              <a:ext cx="235428" cy="127172"/>
            </a:xfrm>
            <a:custGeom>
              <a:avLst/>
              <a:gdLst/>
              <a:ahLst/>
              <a:cxnLst/>
              <a:rect l="l" t="t" r="r" b="b"/>
              <a:pathLst>
                <a:path w="235428" h="127172" extrusionOk="0">
                  <a:moveTo>
                    <a:pt x="232593" y="38779"/>
                  </a:moveTo>
                  <a:cubicBezTo>
                    <a:pt x="213543" y="-15323"/>
                    <a:pt x="211448" y="-1416"/>
                    <a:pt x="132771" y="11823"/>
                  </a:cubicBezTo>
                  <a:lnTo>
                    <a:pt x="123818" y="13252"/>
                  </a:lnTo>
                  <a:lnTo>
                    <a:pt x="115340" y="16014"/>
                  </a:lnTo>
                  <a:cubicBezTo>
                    <a:pt x="-2674" y="54114"/>
                    <a:pt x="-10771" y="46113"/>
                    <a:pt x="7327" y="97263"/>
                  </a:cubicBezTo>
                  <a:cubicBezTo>
                    <a:pt x="14661" y="118313"/>
                    <a:pt x="18090" y="128028"/>
                    <a:pt x="38855" y="126885"/>
                  </a:cubicBezTo>
                  <a:cubicBezTo>
                    <a:pt x="42049" y="126695"/>
                    <a:pt x="45231" y="126314"/>
                    <a:pt x="48380" y="125742"/>
                  </a:cubicBezTo>
                  <a:cubicBezTo>
                    <a:pt x="51237" y="125362"/>
                    <a:pt x="54412" y="124790"/>
                    <a:pt x="57905" y="124028"/>
                  </a:cubicBezTo>
                  <a:cubicBezTo>
                    <a:pt x="76955" y="120027"/>
                    <a:pt x="103815" y="112026"/>
                    <a:pt x="144487" y="100025"/>
                  </a:cubicBezTo>
                  <a:cubicBezTo>
                    <a:pt x="163537" y="94500"/>
                    <a:pt x="187826" y="91548"/>
                    <a:pt x="206685" y="84690"/>
                  </a:cubicBezTo>
                  <a:cubicBezTo>
                    <a:pt x="209699" y="83604"/>
                    <a:pt x="212655" y="82366"/>
                    <a:pt x="215543" y="80975"/>
                  </a:cubicBezTo>
                  <a:cubicBezTo>
                    <a:pt x="218508" y="79461"/>
                    <a:pt x="221342" y="77708"/>
                    <a:pt x="224021" y="75736"/>
                  </a:cubicBezTo>
                  <a:cubicBezTo>
                    <a:pt x="234212" y="67830"/>
                    <a:pt x="238784" y="56496"/>
                    <a:pt x="232593" y="38779"/>
                  </a:cubicBezTo>
                  <a:close/>
                  <a:moveTo>
                    <a:pt x="213067" y="71355"/>
                  </a:moveTo>
                  <a:lnTo>
                    <a:pt x="214591" y="70497"/>
                  </a:lnTo>
                  <a:cubicBezTo>
                    <a:pt x="217132" y="69002"/>
                    <a:pt x="219390" y="67068"/>
                    <a:pt x="221258" y="64782"/>
                  </a:cubicBezTo>
                  <a:cubicBezTo>
                    <a:pt x="230307" y="53257"/>
                    <a:pt x="222592" y="36207"/>
                    <a:pt x="216401" y="23063"/>
                  </a:cubicBezTo>
                  <a:cubicBezTo>
                    <a:pt x="210209" y="9918"/>
                    <a:pt x="206876" y="8299"/>
                    <a:pt x="194303" y="9728"/>
                  </a:cubicBezTo>
                  <a:cubicBezTo>
                    <a:pt x="171538" y="12395"/>
                    <a:pt x="149059" y="19253"/>
                    <a:pt x="126389" y="22396"/>
                  </a:cubicBezTo>
                  <a:cubicBezTo>
                    <a:pt x="96005" y="32493"/>
                    <a:pt x="64953" y="41446"/>
                    <a:pt x="34759" y="51638"/>
                  </a:cubicBezTo>
                  <a:cubicBezTo>
                    <a:pt x="27708" y="53714"/>
                    <a:pt x="20952" y="56696"/>
                    <a:pt x="14661" y="60496"/>
                  </a:cubicBezTo>
                  <a:cubicBezTo>
                    <a:pt x="13371" y="61477"/>
                    <a:pt x="12131" y="62525"/>
                    <a:pt x="10946" y="63639"/>
                  </a:cubicBezTo>
                  <a:cubicBezTo>
                    <a:pt x="10038" y="64592"/>
                    <a:pt x="9526" y="65849"/>
                    <a:pt x="9518" y="67164"/>
                  </a:cubicBezTo>
                  <a:cubicBezTo>
                    <a:pt x="10549" y="78270"/>
                    <a:pt x="13448" y="89119"/>
                    <a:pt x="18090" y="99263"/>
                  </a:cubicBezTo>
                  <a:cubicBezTo>
                    <a:pt x="19411" y="103616"/>
                    <a:pt x="21233" y="107807"/>
                    <a:pt x="23519" y="111741"/>
                  </a:cubicBezTo>
                  <a:cubicBezTo>
                    <a:pt x="24566" y="113922"/>
                    <a:pt x="26405" y="115627"/>
                    <a:pt x="28663" y="116503"/>
                  </a:cubicBezTo>
                  <a:cubicBezTo>
                    <a:pt x="31043" y="117208"/>
                    <a:pt x="33514" y="117561"/>
                    <a:pt x="35997" y="117551"/>
                  </a:cubicBezTo>
                  <a:cubicBezTo>
                    <a:pt x="39187" y="117684"/>
                    <a:pt x="42382" y="117465"/>
                    <a:pt x="45522" y="116884"/>
                  </a:cubicBezTo>
                  <a:cubicBezTo>
                    <a:pt x="48731" y="116475"/>
                    <a:pt x="51912" y="115875"/>
                    <a:pt x="55047" y="115074"/>
                  </a:cubicBezTo>
                  <a:cubicBezTo>
                    <a:pt x="59333" y="114122"/>
                    <a:pt x="63524" y="112979"/>
                    <a:pt x="67239" y="112026"/>
                  </a:cubicBezTo>
                  <a:cubicBezTo>
                    <a:pt x="95814" y="104978"/>
                    <a:pt x="122675" y="95262"/>
                    <a:pt x="150773" y="88500"/>
                  </a:cubicBezTo>
                  <a:cubicBezTo>
                    <a:pt x="168920" y="85547"/>
                    <a:pt x="186815" y="81213"/>
                    <a:pt x="204304" y="7554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8" name="Google Shape;428;p2"/>
            <p:cNvSpPr/>
            <p:nvPr/>
          </p:nvSpPr>
          <p:spPr>
            <a:xfrm>
              <a:off x="8803594" y="4676865"/>
              <a:ext cx="253253" cy="145906"/>
            </a:xfrm>
            <a:custGeom>
              <a:avLst/>
              <a:gdLst/>
              <a:ahLst/>
              <a:cxnLst/>
              <a:rect l="l" t="t" r="r" b="b"/>
              <a:pathLst>
                <a:path w="253253" h="145906" extrusionOk="0">
                  <a:moveTo>
                    <a:pt x="247795" y="36764"/>
                  </a:moveTo>
                  <a:cubicBezTo>
                    <a:pt x="241413" y="19714"/>
                    <a:pt x="233507" y="1236"/>
                    <a:pt x="212933" y="-193"/>
                  </a:cubicBezTo>
                  <a:cubicBezTo>
                    <a:pt x="203101" y="-279"/>
                    <a:pt x="193301" y="940"/>
                    <a:pt x="183787" y="3426"/>
                  </a:cubicBezTo>
                  <a:cubicBezTo>
                    <a:pt x="167118" y="6760"/>
                    <a:pt x="150354" y="10284"/>
                    <a:pt x="133590" y="12951"/>
                  </a:cubicBezTo>
                  <a:lnTo>
                    <a:pt x="133590" y="12951"/>
                  </a:lnTo>
                  <a:lnTo>
                    <a:pt x="130828" y="13428"/>
                  </a:lnTo>
                  <a:lnTo>
                    <a:pt x="127875" y="14380"/>
                  </a:lnTo>
                  <a:lnTo>
                    <a:pt x="127875" y="14380"/>
                  </a:lnTo>
                  <a:cubicBezTo>
                    <a:pt x="97871" y="23905"/>
                    <a:pt x="67296" y="32573"/>
                    <a:pt x="37483" y="42955"/>
                  </a:cubicBezTo>
                  <a:cubicBezTo>
                    <a:pt x="24815" y="47432"/>
                    <a:pt x="8908" y="52480"/>
                    <a:pt x="2621" y="66006"/>
                  </a:cubicBezTo>
                  <a:cubicBezTo>
                    <a:pt x="-3665" y="79531"/>
                    <a:pt x="2621" y="94581"/>
                    <a:pt x="7193" y="107154"/>
                  </a:cubicBezTo>
                  <a:cubicBezTo>
                    <a:pt x="11765" y="119727"/>
                    <a:pt x="14718" y="131919"/>
                    <a:pt x="24719" y="139539"/>
                  </a:cubicBezTo>
                  <a:cubicBezTo>
                    <a:pt x="32599" y="144673"/>
                    <a:pt x="42099" y="146701"/>
                    <a:pt x="51389" y="145254"/>
                  </a:cubicBezTo>
                  <a:cubicBezTo>
                    <a:pt x="54587" y="145035"/>
                    <a:pt x="57767" y="144625"/>
                    <a:pt x="60914" y="144015"/>
                  </a:cubicBezTo>
                  <a:lnTo>
                    <a:pt x="66439" y="142968"/>
                  </a:lnTo>
                  <a:cubicBezTo>
                    <a:pt x="67677" y="142968"/>
                    <a:pt x="69011" y="142491"/>
                    <a:pt x="70249" y="142110"/>
                  </a:cubicBezTo>
                  <a:cubicBezTo>
                    <a:pt x="100634" y="135919"/>
                    <a:pt x="130066" y="125442"/>
                    <a:pt x="159879" y="117345"/>
                  </a:cubicBezTo>
                  <a:cubicBezTo>
                    <a:pt x="178929" y="112107"/>
                    <a:pt x="199884" y="110106"/>
                    <a:pt x="218648" y="103153"/>
                  </a:cubicBezTo>
                  <a:cubicBezTo>
                    <a:pt x="221680" y="102115"/>
                    <a:pt x="224640" y="100867"/>
                    <a:pt x="227507" y="99438"/>
                  </a:cubicBezTo>
                  <a:cubicBezTo>
                    <a:pt x="229395" y="98581"/>
                    <a:pt x="231240" y="97629"/>
                    <a:pt x="233031" y="96581"/>
                  </a:cubicBezTo>
                  <a:lnTo>
                    <a:pt x="235984" y="94771"/>
                  </a:lnTo>
                  <a:cubicBezTo>
                    <a:pt x="256558" y="81055"/>
                    <a:pt x="256272" y="59338"/>
                    <a:pt x="247795" y="36764"/>
                  </a:cubicBezTo>
                  <a:close/>
                  <a:moveTo>
                    <a:pt x="223792" y="79912"/>
                  </a:moveTo>
                  <a:lnTo>
                    <a:pt x="222268" y="80769"/>
                  </a:lnTo>
                  <a:cubicBezTo>
                    <a:pt x="219484" y="82370"/>
                    <a:pt x="216586" y="83770"/>
                    <a:pt x="213600" y="84960"/>
                  </a:cubicBezTo>
                  <a:cubicBezTo>
                    <a:pt x="196111" y="90628"/>
                    <a:pt x="178217" y="94962"/>
                    <a:pt x="160070" y="97914"/>
                  </a:cubicBezTo>
                  <a:cubicBezTo>
                    <a:pt x="131495" y="104677"/>
                    <a:pt x="104634" y="114393"/>
                    <a:pt x="76535" y="121441"/>
                  </a:cubicBezTo>
                  <a:cubicBezTo>
                    <a:pt x="72821" y="122394"/>
                    <a:pt x="68630" y="123537"/>
                    <a:pt x="64343" y="124489"/>
                  </a:cubicBezTo>
                  <a:cubicBezTo>
                    <a:pt x="61209" y="125289"/>
                    <a:pt x="58027" y="125889"/>
                    <a:pt x="54818" y="126299"/>
                  </a:cubicBezTo>
                  <a:cubicBezTo>
                    <a:pt x="51678" y="126880"/>
                    <a:pt x="48483" y="127099"/>
                    <a:pt x="45293" y="126966"/>
                  </a:cubicBezTo>
                  <a:cubicBezTo>
                    <a:pt x="42810" y="126975"/>
                    <a:pt x="40339" y="126623"/>
                    <a:pt x="37959" y="125918"/>
                  </a:cubicBezTo>
                  <a:cubicBezTo>
                    <a:pt x="35702" y="125042"/>
                    <a:pt x="33862" y="123337"/>
                    <a:pt x="32816" y="121155"/>
                  </a:cubicBezTo>
                  <a:cubicBezTo>
                    <a:pt x="30530" y="117222"/>
                    <a:pt x="28708" y="113031"/>
                    <a:pt x="27386" y="108678"/>
                  </a:cubicBezTo>
                  <a:cubicBezTo>
                    <a:pt x="22744" y="98534"/>
                    <a:pt x="19845" y="87685"/>
                    <a:pt x="18814" y="76578"/>
                  </a:cubicBezTo>
                  <a:cubicBezTo>
                    <a:pt x="18822" y="75264"/>
                    <a:pt x="19334" y="74007"/>
                    <a:pt x="20243" y="73054"/>
                  </a:cubicBezTo>
                  <a:cubicBezTo>
                    <a:pt x="21428" y="71949"/>
                    <a:pt x="22667" y="70892"/>
                    <a:pt x="23957" y="69911"/>
                  </a:cubicBezTo>
                  <a:cubicBezTo>
                    <a:pt x="30249" y="66110"/>
                    <a:pt x="37004" y="63129"/>
                    <a:pt x="44055" y="61053"/>
                  </a:cubicBezTo>
                  <a:cubicBezTo>
                    <a:pt x="74249" y="50480"/>
                    <a:pt x="105301" y="42003"/>
                    <a:pt x="135686" y="31811"/>
                  </a:cubicBezTo>
                  <a:cubicBezTo>
                    <a:pt x="158355" y="28287"/>
                    <a:pt x="180834" y="22286"/>
                    <a:pt x="203599" y="19143"/>
                  </a:cubicBezTo>
                  <a:cubicBezTo>
                    <a:pt x="216267" y="17714"/>
                    <a:pt x="220172" y="20476"/>
                    <a:pt x="225697" y="32478"/>
                  </a:cubicBezTo>
                  <a:cubicBezTo>
                    <a:pt x="231221" y="44479"/>
                    <a:pt x="239794" y="62672"/>
                    <a:pt x="230269" y="74197"/>
                  </a:cubicBezTo>
                  <a:cubicBezTo>
                    <a:pt x="228457" y="76464"/>
                    <a:pt x="226266" y="78398"/>
                    <a:pt x="223792" y="799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29" name="Google Shape;429;p2"/>
            <p:cNvSpPr/>
            <p:nvPr/>
          </p:nvSpPr>
          <p:spPr>
            <a:xfrm>
              <a:off x="8828494" y="5167883"/>
              <a:ext cx="617940" cy="379309"/>
            </a:xfrm>
            <a:custGeom>
              <a:avLst/>
              <a:gdLst/>
              <a:ahLst/>
              <a:cxnLst/>
              <a:rect l="l" t="t" r="r" b="b"/>
              <a:pathLst>
                <a:path w="617940" h="379309" extrusionOk="0">
                  <a:moveTo>
                    <a:pt x="463687" y="39236"/>
                  </a:moveTo>
                  <a:cubicBezTo>
                    <a:pt x="447209" y="29140"/>
                    <a:pt x="425587" y="14947"/>
                    <a:pt x="402632" y="-197"/>
                  </a:cubicBezTo>
                  <a:cubicBezTo>
                    <a:pt x="373624" y="21453"/>
                    <a:pt x="341511" y="38598"/>
                    <a:pt x="307382" y="50666"/>
                  </a:cubicBezTo>
                  <a:cubicBezTo>
                    <a:pt x="284580" y="58620"/>
                    <a:pt x="260660" y="62896"/>
                    <a:pt x="236516" y="63334"/>
                  </a:cubicBezTo>
                  <a:cubicBezTo>
                    <a:pt x="212461" y="62782"/>
                    <a:pt x="188604" y="58839"/>
                    <a:pt x="165650" y="51619"/>
                  </a:cubicBezTo>
                  <a:cubicBezTo>
                    <a:pt x="146181" y="45532"/>
                    <a:pt x="126405" y="40474"/>
                    <a:pt x="106405" y="36474"/>
                  </a:cubicBezTo>
                  <a:cubicBezTo>
                    <a:pt x="83735" y="91814"/>
                    <a:pt x="52493" y="166395"/>
                    <a:pt x="28490" y="218401"/>
                  </a:cubicBezTo>
                  <a:cubicBezTo>
                    <a:pt x="-22278" y="328891"/>
                    <a:pt x="-12372" y="397852"/>
                    <a:pt x="116596" y="374611"/>
                  </a:cubicBezTo>
                  <a:cubicBezTo>
                    <a:pt x="216133" y="356705"/>
                    <a:pt x="309859" y="332416"/>
                    <a:pt x="406156" y="307270"/>
                  </a:cubicBezTo>
                  <a:cubicBezTo>
                    <a:pt x="453781" y="294697"/>
                    <a:pt x="619802" y="241642"/>
                    <a:pt x="617897" y="197637"/>
                  </a:cubicBezTo>
                  <a:cubicBezTo>
                    <a:pt x="614944" y="144488"/>
                    <a:pt x="557794" y="97053"/>
                    <a:pt x="463687" y="392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0" name="Google Shape;430;p2"/>
            <p:cNvSpPr/>
            <p:nvPr/>
          </p:nvSpPr>
          <p:spPr>
            <a:xfrm>
              <a:off x="9140122" y="5247602"/>
              <a:ext cx="93806" cy="93380"/>
            </a:xfrm>
            <a:custGeom>
              <a:avLst/>
              <a:gdLst/>
              <a:ahLst/>
              <a:cxnLst/>
              <a:rect l="l" t="t" r="r" b="b"/>
              <a:pathLst>
                <a:path w="93806" h="93380" extrusionOk="0">
                  <a:moveTo>
                    <a:pt x="39283" y="856"/>
                  </a:moveTo>
                  <a:cubicBezTo>
                    <a:pt x="-19486" y="5047"/>
                    <a:pt x="-11009" y="105059"/>
                    <a:pt x="55666" y="92010"/>
                  </a:cubicBezTo>
                  <a:cubicBezTo>
                    <a:pt x="113674" y="80675"/>
                    <a:pt x="103291" y="-10479"/>
                    <a:pt x="39283" y="761"/>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1" name="Google Shape;431;p2"/>
            <p:cNvSpPr/>
            <p:nvPr/>
          </p:nvSpPr>
          <p:spPr>
            <a:xfrm>
              <a:off x="9271646" y="5312268"/>
              <a:ext cx="76953" cy="76629"/>
            </a:xfrm>
            <a:custGeom>
              <a:avLst/>
              <a:gdLst/>
              <a:ahLst/>
              <a:cxnLst/>
              <a:rect l="l" t="t" r="r" b="b"/>
              <a:pathLst>
                <a:path w="76953" h="76629" extrusionOk="0">
                  <a:moveTo>
                    <a:pt x="32250" y="579"/>
                  </a:moveTo>
                  <a:cubicBezTo>
                    <a:pt x="-16042" y="4103"/>
                    <a:pt x="-8993" y="86304"/>
                    <a:pt x="45680" y="75445"/>
                  </a:cubicBezTo>
                  <a:cubicBezTo>
                    <a:pt x="93305" y="65920"/>
                    <a:pt x="84638" y="-8565"/>
                    <a:pt x="32250"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2" name="Google Shape;432;p2"/>
            <p:cNvSpPr/>
            <p:nvPr/>
          </p:nvSpPr>
          <p:spPr>
            <a:xfrm>
              <a:off x="9067692" y="5371514"/>
              <a:ext cx="76913" cy="76629"/>
            </a:xfrm>
            <a:custGeom>
              <a:avLst/>
              <a:gdLst/>
              <a:ahLst/>
              <a:cxnLst/>
              <a:rect l="l" t="t" r="r" b="b"/>
              <a:pathLst>
                <a:path w="76913" h="76629" extrusionOk="0">
                  <a:moveTo>
                    <a:pt x="32179" y="579"/>
                  </a:moveTo>
                  <a:cubicBezTo>
                    <a:pt x="-16017" y="4103"/>
                    <a:pt x="-8969" y="86304"/>
                    <a:pt x="45610" y="75445"/>
                  </a:cubicBezTo>
                  <a:cubicBezTo>
                    <a:pt x="93235" y="65920"/>
                    <a:pt x="84662" y="-8565"/>
                    <a:pt x="32179"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3" name="Google Shape;433;p2"/>
            <p:cNvSpPr/>
            <p:nvPr/>
          </p:nvSpPr>
          <p:spPr>
            <a:xfrm>
              <a:off x="8967388" y="5272496"/>
              <a:ext cx="63049" cy="62767"/>
            </a:xfrm>
            <a:custGeom>
              <a:avLst/>
              <a:gdLst/>
              <a:ahLst/>
              <a:cxnLst/>
              <a:rect l="l" t="t" r="r" b="b"/>
              <a:pathLst>
                <a:path w="63049" h="62767" extrusionOk="0">
                  <a:moveTo>
                    <a:pt x="26374" y="442"/>
                  </a:moveTo>
                  <a:cubicBezTo>
                    <a:pt x="-13154" y="3299"/>
                    <a:pt x="-7344" y="70546"/>
                    <a:pt x="37423" y="61783"/>
                  </a:cubicBezTo>
                  <a:cubicBezTo>
                    <a:pt x="76381" y="54163"/>
                    <a:pt x="69427" y="-7083"/>
                    <a:pt x="26374" y="442"/>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4" name="Google Shape;434;p2"/>
            <p:cNvSpPr/>
            <p:nvPr/>
          </p:nvSpPr>
          <p:spPr>
            <a:xfrm>
              <a:off x="8908524" y="5419356"/>
              <a:ext cx="63049" cy="62765"/>
            </a:xfrm>
            <a:custGeom>
              <a:avLst/>
              <a:gdLst/>
              <a:ahLst/>
              <a:cxnLst/>
              <a:rect l="l" t="t" r="r" b="b"/>
              <a:pathLst>
                <a:path w="63049" h="62765" extrusionOk="0">
                  <a:moveTo>
                    <a:pt x="26374" y="457"/>
                  </a:moveTo>
                  <a:cubicBezTo>
                    <a:pt x="-13154" y="3219"/>
                    <a:pt x="-7344" y="70465"/>
                    <a:pt x="37423" y="61797"/>
                  </a:cubicBezTo>
                  <a:cubicBezTo>
                    <a:pt x="76381" y="54177"/>
                    <a:pt x="69427" y="-7164"/>
                    <a:pt x="26374" y="457"/>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435" name="Google Shape;435;p2"/>
          <p:cNvGrpSpPr/>
          <p:nvPr/>
        </p:nvGrpSpPr>
        <p:grpSpPr>
          <a:xfrm>
            <a:off x="7025349" y="91801"/>
            <a:ext cx="562217" cy="363707"/>
            <a:chOff x="8624939" y="4805914"/>
            <a:chExt cx="1037874" cy="671418"/>
          </a:xfrm>
        </p:grpSpPr>
        <p:sp>
          <p:nvSpPr>
            <p:cNvPr id="436" name="Google Shape;436;p2"/>
            <p:cNvSpPr/>
            <p:nvPr/>
          </p:nvSpPr>
          <p:spPr>
            <a:xfrm>
              <a:off x="8789334" y="4805914"/>
              <a:ext cx="692452" cy="671418"/>
            </a:xfrm>
            <a:custGeom>
              <a:avLst/>
              <a:gdLst/>
              <a:ahLst/>
              <a:cxnLst/>
              <a:rect l="l" t="t" r="r" b="b"/>
              <a:pathLst>
                <a:path w="692452" h="671418" extrusionOk="0">
                  <a:moveTo>
                    <a:pt x="290346" y="6331"/>
                  </a:moveTo>
                  <a:cubicBezTo>
                    <a:pt x="-144184" y="36621"/>
                    <a:pt x="-80653" y="755949"/>
                    <a:pt x="411504" y="663080"/>
                  </a:cubicBezTo>
                  <a:cubicBezTo>
                    <a:pt x="839272" y="581832"/>
                    <a:pt x="762405" y="-73965"/>
                    <a:pt x="290346" y="680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7" name="Google Shape;437;p2"/>
            <p:cNvSpPr/>
            <p:nvPr/>
          </p:nvSpPr>
          <p:spPr>
            <a:xfrm>
              <a:off x="8624939" y="4904719"/>
              <a:ext cx="1037874" cy="457423"/>
            </a:xfrm>
            <a:custGeom>
              <a:avLst/>
              <a:gdLst/>
              <a:ahLst/>
              <a:cxnLst/>
              <a:rect l="l" t="t" r="r" b="b"/>
              <a:pathLst>
                <a:path w="1037874" h="457423" extrusionOk="0">
                  <a:moveTo>
                    <a:pt x="975378" y="5539"/>
                  </a:moveTo>
                  <a:cubicBezTo>
                    <a:pt x="927182" y="-7415"/>
                    <a:pt x="872413" y="4205"/>
                    <a:pt x="825931" y="18779"/>
                  </a:cubicBezTo>
                  <a:cubicBezTo>
                    <a:pt x="816406" y="21731"/>
                    <a:pt x="806881" y="24970"/>
                    <a:pt x="798213" y="28304"/>
                  </a:cubicBezTo>
                  <a:cubicBezTo>
                    <a:pt x="786974" y="32780"/>
                    <a:pt x="791831" y="51164"/>
                    <a:pt x="803261" y="46687"/>
                  </a:cubicBezTo>
                  <a:cubicBezTo>
                    <a:pt x="844105" y="29592"/>
                    <a:pt x="887777" y="20288"/>
                    <a:pt x="932039" y="19255"/>
                  </a:cubicBezTo>
                  <a:cubicBezTo>
                    <a:pt x="968901" y="19255"/>
                    <a:pt x="1024432" y="35066"/>
                    <a:pt x="1018526" y="82977"/>
                  </a:cubicBezTo>
                  <a:cubicBezTo>
                    <a:pt x="1016145" y="102027"/>
                    <a:pt x="1001858" y="117934"/>
                    <a:pt x="988046" y="130602"/>
                  </a:cubicBezTo>
                  <a:cubicBezTo>
                    <a:pt x="970254" y="145736"/>
                    <a:pt x="950832" y="158835"/>
                    <a:pt x="930134" y="169655"/>
                  </a:cubicBezTo>
                  <a:cubicBezTo>
                    <a:pt x="888891" y="192800"/>
                    <a:pt x="845267" y="211850"/>
                    <a:pt x="802214" y="230900"/>
                  </a:cubicBezTo>
                  <a:cubicBezTo>
                    <a:pt x="673969" y="286955"/>
                    <a:pt x="541984" y="334028"/>
                    <a:pt x="407212" y="371775"/>
                  </a:cubicBezTo>
                  <a:cubicBezTo>
                    <a:pt x="339711" y="391463"/>
                    <a:pt x="271385" y="408989"/>
                    <a:pt x="202234" y="424353"/>
                  </a:cubicBezTo>
                  <a:cubicBezTo>
                    <a:pt x="155942" y="434545"/>
                    <a:pt x="105365" y="447594"/>
                    <a:pt x="59359" y="429021"/>
                  </a:cubicBezTo>
                  <a:cubicBezTo>
                    <a:pt x="33832" y="418733"/>
                    <a:pt x="13353" y="396064"/>
                    <a:pt x="19640" y="367013"/>
                  </a:cubicBezTo>
                  <a:cubicBezTo>
                    <a:pt x="28593" y="325769"/>
                    <a:pt x="72313" y="298147"/>
                    <a:pt x="106984" y="280430"/>
                  </a:cubicBezTo>
                  <a:cubicBezTo>
                    <a:pt x="122411" y="272601"/>
                    <a:pt x="138317" y="265762"/>
                    <a:pt x="154609" y="259952"/>
                  </a:cubicBezTo>
                  <a:cubicBezTo>
                    <a:pt x="165944" y="255761"/>
                    <a:pt x="161086" y="237282"/>
                    <a:pt x="149465" y="241568"/>
                  </a:cubicBezTo>
                  <a:cubicBezTo>
                    <a:pt x="99269" y="260047"/>
                    <a:pt x="42309" y="286526"/>
                    <a:pt x="13163" y="334056"/>
                  </a:cubicBezTo>
                  <a:cubicBezTo>
                    <a:pt x="-4554" y="362631"/>
                    <a:pt x="-5887" y="398350"/>
                    <a:pt x="18211" y="423972"/>
                  </a:cubicBezTo>
                  <a:cubicBezTo>
                    <a:pt x="45738" y="453690"/>
                    <a:pt x="92030" y="459691"/>
                    <a:pt x="130320" y="456643"/>
                  </a:cubicBezTo>
                  <a:cubicBezTo>
                    <a:pt x="163016" y="452890"/>
                    <a:pt x="195392" y="446747"/>
                    <a:pt x="227189" y="438260"/>
                  </a:cubicBezTo>
                  <a:cubicBezTo>
                    <a:pt x="264718" y="429811"/>
                    <a:pt x="302120" y="420610"/>
                    <a:pt x="339394" y="410637"/>
                  </a:cubicBezTo>
                  <a:cubicBezTo>
                    <a:pt x="488130" y="372080"/>
                    <a:pt x="633917" y="322931"/>
                    <a:pt x="775639" y="263571"/>
                  </a:cubicBezTo>
                  <a:cubicBezTo>
                    <a:pt x="826121" y="242140"/>
                    <a:pt x="876509" y="219185"/>
                    <a:pt x="925181" y="193943"/>
                  </a:cubicBezTo>
                  <a:cubicBezTo>
                    <a:pt x="964805" y="173369"/>
                    <a:pt x="1015002" y="146318"/>
                    <a:pt x="1032909" y="102789"/>
                  </a:cubicBezTo>
                  <a:cubicBezTo>
                    <a:pt x="1050816" y="59260"/>
                    <a:pt x="1017383" y="16969"/>
                    <a:pt x="975378" y="553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8" name="Google Shape;438;p2"/>
            <p:cNvSpPr/>
            <p:nvPr/>
          </p:nvSpPr>
          <p:spPr>
            <a:xfrm>
              <a:off x="9002410" y="5062060"/>
              <a:ext cx="46005" cy="47625"/>
            </a:xfrm>
            <a:custGeom>
              <a:avLst/>
              <a:gdLst/>
              <a:ahLst/>
              <a:cxnLst/>
              <a:rect l="l" t="t" r="r" b="b"/>
              <a:pathLst>
                <a:path w="46005" h="47625" extrusionOk="0">
                  <a:moveTo>
                    <a:pt x="22978" y="47556"/>
                  </a:moveTo>
                  <a:cubicBezTo>
                    <a:pt x="53649" y="47556"/>
                    <a:pt x="53649" y="-69"/>
                    <a:pt x="22978" y="-69"/>
                  </a:cubicBezTo>
                  <a:cubicBezTo>
                    <a:pt x="-7692" y="-69"/>
                    <a:pt x="-7692" y="47556"/>
                    <a:pt x="22978"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39" name="Google Shape;439;p2"/>
            <p:cNvSpPr/>
            <p:nvPr/>
          </p:nvSpPr>
          <p:spPr>
            <a:xfrm>
              <a:off x="9155536" y="5013197"/>
              <a:ext cx="46005" cy="47625"/>
            </a:xfrm>
            <a:custGeom>
              <a:avLst/>
              <a:gdLst/>
              <a:ahLst/>
              <a:cxnLst/>
              <a:rect l="l" t="t" r="r" b="b"/>
              <a:pathLst>
                <a:path w="46005" h="47625" extrusionOk="0">
                  <a:moveTo>
                    <a:pt x="23014" y="47556"/>
                  </a:moveTo>
                  <a:cubicBezTo>
                    <a:pt x="53589" y="47556"/>
                    <a:pt x="53684" y="-69"/>
                    <a:pt x="23014" y="-69"/>
                  </a:cubicBezTo>
                  <a:cubicBezTo>
                    <a:pt x="-7657" y="-69"/>
                    <a:pt x="-7752" y="47556"/>
                    <a:pt x="23014"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0" name="Google Shape;440;p2"/>
            <p:cNvSpPr/>
            <p:nvPr/>
          </p:nvSpPr>
          <p:spPr>
            <a:xfrm>
              <a:off x="9061809" y="5091860"/>
              <a:ext cx="129850" cy="84205"/>
            </a:xfrm>
            <a:custGeom>
              <a:avLst/>
              <a:gdLst/>
              <a:ahLst/>
              <a:cxnLst/>
              <a:rect l="l" t="t" r="r" b="b"/>
              <a:pathLst>
                <a:path w="129850" h="84205" extrusionOk="0">
                  <a:moveTo>
                    <a:pt x="1488" y="53284"/>
                  </a:moveTo>
                  <a:cubicBezTo>
                    <a:pt x="26063" y="98242"/>
                    <a:pt x="96738" y="91384"/>
                    <a:pt x="121313" y="50045"/>
                  </a:cubicBezTo>
                  <a:cubicBezTo>
                    <a:pt x="128807" y="36891"/>
                    <a:pt x="131468" y="21528"/>
                    <a:pt x="128837" y="6611"/>
                  </a:cubicBezTo>
                  <a:cubicBezTo>
                    <a:pt x="127265" y="1592"/>
                    <a:pt x="121921" y="-1204"/>
                    <a:pt x="116901" y="369"/>
                  </a:cubicBezTo>
                  <a:cubicBezTo>
                    <a:pt x="116847" y="385"/>
                    <a:pt x="116794" y="402"/>
                    <a:pt x="116741" y="420"/>
                  </a:cubicBezTo>
                  <a:cubicBezTo>
                    <a:pt x="111667" y="1810"/>
                    <a:pt x="108681" y="7050"/>
                    <a:pt x="110069" y="12126"/>
                  </a:cubicBezTo>
                  <a:cubicBezTo>
                    <a:pt x="110070" y="12126"/>
                    <a:pt x="110072" y="12136"/>
                    <a:pt x="110073" y="12136"/>
                  </a:cubicBezTo>
                  <a:cubicBezTo>
                    <a:pt x="115598" y="51188"/>
                    <a:pt x="71021" y="74334"/>
                    <a:pt x="37683" y="61952"/>
                  </a:cubicBezTo>
                  <a:cubicBezTo>
                    <a:pt x="33979" y="60304"/>
                    <a:pt x="30465" y="58265"/>
                    <a:pt x="27206" y="55856"/>
                  </a:cubicBezTo>
                  <a:cubicBezTo>
                    <a:pt x="23228" y="52636"/>
                    <a:pt x="19981" y="48617"/>
                    <a:pt x="17681" y="44045"/>
                  </a:cubicBezTo>
                  <a:cubicBezTo>
                    <a:pt x="11775" y="33281"/>
                    <a:pt x="-4608" y="42902"/>
                    <a:pt x="1203" y="53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1" name="Google Shape;441;p2"/>
            <p:cNvSpPr/>
            <p:nvPr/>
          </p:nvSpPr>
          <p:spPr>
            <a:xfrm>
              <a:off x="8925896" y="5141139"/>
              <a:ext cx="107944" cy="107253"/>
            </a:xfrm>
            <a:custGeom>
              <a:avLst/>
              <a:gdLst/>
              <a:ahLst/>
              <a:cxnLst/>
              <a:rect l="l" t="t" r="r" b="b"/>
              <a:pathLst>
                <a:path w="107944" h="107253" extrusionOk="0">
                  <a:moveTo>
                    <a:pt x="45104" y="1052"/>
                  </a:moveTo>
                  <a:cubicBezTo>
                    <a:pt x="-22428" y="5910"/>
                    <a:pt x="-12618" y="120877"/>
                    <a:pt x="64154" y="105827"/>
                  </a:cubicBezTo>
                  <a:cubicBezTo>
                    <a:pt x="130829" y="92873"/>
                    <a:pt x="118827" y="-11997"/>
                    <a:pt x="45104" y="105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2" name="Google Shape;442;p2"/>
            <p:cNvSpPr/>
            <p:nvPr/>
          </p:nvSpPr>
          <p:spPr>
            <a:xfrm>
              <a:off x="9222695" y="5037030"/>
              <a:ext cx="107944" cy="107238"/>
            </a:xfrm>
            <a:custGeom>
              <a:avLst/>
              <a:gdLst/>
              <a:ahLst/>
              <a:cxnLst/>
              <a:rect l="l" t="t" r="r" b="b"/>
              <a:pathLst>
                <a:path w="107944" h="107238" extrusionOk="0">
                  <a:moveTo>
                    <a:pt x="45104" y="1053"/>
                  </a:moveTo>
                  <a:cubicBezTo>
                    <a:pt x="-22428" y="5816"/>
                    <a:pt x="-12618" y="120782"/>
                    <a:pt x="64154" y="105828"/>
                  </a:cubicBezTo>
                  <a:cubicBezTo>
                    <a:pt x="130829" y="92779"/>
                    <a:pt x="118827" y="-11996"/>
                    <a:pt x="45104" y="105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443" name="Google Shape;443;p2"/>
          <p:cNvGrpSpPr/>
          <p:nvPr/>
        </p:nvGrpSpPr>
        <p:grpSpPr>
          <a:xfrm>
            <a:off x="4655574" y="44372"/>
            <a:ext cx="581026" cy="596244"/>
            <a:chOff x="16777734" y="278593"/>
            <a:chExt cx="1162052" cy="1192488"/>
          </a:xfrm>
        </p:grpSpPr>
        <p:sp>
          <p:nvSpPr>
            <p:cNvPr id="444" name="Google Shape;444;p2"/>
            <p:cNvSpPr/>
            <p:nvPr/>
          </p:nvSpPr>
          <p:spPr>
            <a:xfrm flipH="1">
              <a:off x="16777734" y="278593"/>
              <a:ext cx="1140572" cy="1192488"/>
            </a:xfrm>
            <a:custGeom>
              <a:avLst/>
              <a:gdLst/>
              <a:ahLst/>
              <a:cxnLst/>
              <a:rect l="l" t="t" r="r" b="b"/>
              <a:pathLst>
                <a:path w="870666" h="910296" extrusionOk="0">
                  <a:moveTo>
                    <a:pt x="863246" y="257516"/>
                  </a:moveTo>
                  <a:cubicBezTo>
                    <a:pt x="851531" y="236951"/>
                    <a:pt x="832794" y="221292"/>
                    <a:pt x="810478" y="213415"/>
                  </a:cubicBezTo>
                  <a:cubicBezTo>
                    <a:pt x="759138" y="192460"/>
                    <a:pt x="699035" y="197413"/>
                    <a:pt x="645600" y="205795"/>
                  </a:cubicBezTo>
                  <a:lnTo>
                    <a:pt x="636741" y="207224"/>
                  </a:lnTo>
                  <a:cubicBezTo>
                    <a:pt x="639332" y="172258"/>
                    <a:pt x="637932" y="137101"/>
                    <a:pt x="632551" y="102449"/>
                  </a:cubicBezTo>
                  <a:cubicBezTo>
                    <a:pt x="627598" y="73398"/>
                    <a:pt x="617691" y="42156"/>
                    <a:pt x="595499" y="21582"/>
                  </a:cubicBezTo>
                  <a:cubicBezTo>
                    <a:pt x="585916" y="12771"/>
                    <a:pt x="574343" y="6399"/>
                    <a:pt x="561780" y="3008"/>
                  </a:cubicBezTo>
                  <a:cubicBezTo>
                    <a:pt x="519965" y="-10422"/>
                    <a:pt x="480151" y="18629"/>
                    <a:pt x="452719" y="47204"/>
                  </a:cubicBezTo>
                  <a:cubicBezTo>
                    <a:pt x="416295" y="87409"/>
                    <a:pt x="386139" y="132881"/>
                    <a:pt x="363279" y="182078"/>
                  </a:cubicBezTo>
                  <a:cubicBezTo>
                    <a:pt x="353754" y="174744"/>
                    <a:pt x="343371" y="167600"/>
                    <a:pt x="333275" y="160647"/>
                  </a:cubicBezTo>
                  <a:cubicBezTo>
                    <a:pt x="301176" y="137568"/>
                    <a:pt x="266457" y="118384"/>
                    <a:pt x="229834" y="103497"/>
                  </a:cubicBezTo>
                  <a:cubicBezTo>
                    <a:pt x="201259" y="92829"/>
                    <a:pt x="169255" y="85114"/>
                    <a:pt x="139537" y="93972"/>
                  </a:cubicBezTo>
                  <a:cubicBezTo>
                    <a:pt x="126678" y="97791"/>
                    <a:pt x="114962" y="104725"/>
                    <a:pt x="105437" y="114165"/>
                  </a:cubicBezTo>
                  <a:cubicBezTo>
                    <a:pt x="73433" y="143311"/>
                    <a:pt x="78100" y="191508"/>
                    <a:pt x="88864" y="229322"/>
                  </a:cubicBezTo>
                  <a:cubicBezTo>
                    <a:pt x="105818" y="288949"/>
                    <a:pt x="139346" y="343622"/>
                    <a:pt x="174589" y="394771"/>
                  </a:cubicBezTo>
                  <a:cubicBezTo>
                    <a:pt x="175636" y="396295"/>
                    <a:pt x="176684" y="397819"/>
                    <a:pt x="177827" y="399248"/>
                  </a:cubicBezTo>
                  <a:cubicBezTo>
                    <a:pt x="134107" y="427242"/>
                    <a:pt x="93740" y="460160"/>
                    <a:pt x="57526" y="497356"/>
                  </a:cubicBezTo>
                  <a:cubicBezTo>
                    <a:pt x="28951" y="527455"/>
                    <a:pt x="-4386" y="568984"/>
                    <a:pt x="-290" y="613465"/>
                  </a:cubicBezTo>
                  <a:cubicBezTo>
                    <a:pt x="577" y="622657"/>
                    <a:pt x="3158" y="631610"/>
                    <a:pt x="7330" y="639850"/>
                  </a:cubicBezTo>
                  <a:cubicBezTo>
                    <a:pt x="35429" y="702619"/>
                    <a:pt x="122201" y="697476"/>
                    <a:pt x="178304" y="689665"/>
                  </a:cubicBezTo>
                  <a:cubicBezTo>
                    <a:pt x="195544" y="687284"/>
                    <a:pt x="212593" y="684141"/>
                    <a:pt x="229643" y="680140"/>
                  </a:cubicBezTo>
                  <a:cubicBezTo>
                    <a:pt x="227357" y="734242"/>
                    <a:pt x="230214" y="791202"/>
                    <a:pt x="251456" y="841017"/>
                  </a:cubicBezTo>
                  <a:cubicBezTo>
                    <a:pt x="268981" y="882356"/>
                    <a:pt x="306986" y="921885"/>
                    <a:pt x="355659" y="906550"/>
                  </a:cubicBezTo>
                  <a:cubicBezTo>
                    <a:pt x="381434" y="896891"/>
                    <a:pt x="404113" y="880432"/>
                    <a:pt x="421286" y="858925"/>
                  </a:cubicBezTo>
                  <a:cubicBezTo>
                    <a:pt x="448480" y="826454"/>
                    <a:pt x="471464" y="790678"/>
                    <a:pt x="489676" y="752435"/>
                  </a:cubicBezTo>
                  <a:cubicBezTo>
                    <a:pt x="494152" y="743482"/>
                    <a:pt x="498534" y="734528"/>
                    <a:pt x="502630" y="725479"/>
                  </a:cubicBezTo>
                  <a:cubicBezTo>
                    <a:pt x="551779" y="758817"/>
                    <a:pt x="607405" y="791011"/>
                    <a:pt x="666460" y="801108"/>
                  </a:cubicBezTo>
                  <a:cubicBezTo>
                    <a:pt x="710275" y="808537"/>
                    <a:pt x="765996" y="801584"/>
                    <a:pt x="783141" y="753483"/>
                  </a:cubicBezTo>
                  <a:cubicBezTo>
                    <a:pt x="792095" y="728527"/>
                    <a:pt x="787618" y="699952"/>
                    <a:pt x="780379" y="675092"/>
                  </a:cubicBezTo>
                  <a:cubicBezTo>
                    <a:pt x="768053" y="636516"/>
                    <a:pt x="750499" y="599826"/>
                    <a:pt x="728182" y="566031"/>
                  </a:cubicBezTo>
                  <a:cubicBezTo>
                    <a:pt x="712561" y="541075"/>
                    <a:pt x="695701" y="516882"/>
                    <a:pt x="677889" y="493355"/>
                  </a:cubicBezTo>
                  <a:lnTo>
                    <a:pt x="691415" y="484973"/>
                  </a:lnTo>
                  <a:cubicBezTo>
                    <a:pt x="732316" y="460046"/>
                    <a:pt x="770606" y="431071"/>
                    <a:pt x="805715" y="398486"/>
                  </a:cubicBezTo>
                  <a:cubicBezTo>
                    <a:pt x="829794" y="377283"/>
                    <a:pt x="849254" y="351337"/>
                    <a:pt x="862865" y="322286"/>
                  </a:cubicBezTo>
                  <a:cubicBezTo>
                    <a:pt x="872285" y="301750"/>
                    <a:pt x="872428" y="278157"/>
                    <a:pt x="863246" y="257516"/>
                  </a:cubicBezTo>
                  <a:close/>
                  <a:moveTo>
                    <a:pt x="438717" y="93876"/>
                  </a:moveTo>
                  <a:cubicBezTo>
                    <a:pt x="461196" y="63492"/>
                    <a:pt x="495867" y="22725"/>
                    <a:pt x="534824" y="19200"/>
                  </a:cubicBezTo>
                  <a:cubicBezTo>
                    <a:pt x="542225" y="18457"/>
                    <a:pt x="549702" y="19334"/>
                    <a:pt x="556732" y="21772"/>
                  </a:cubicBezTo>
                  <a:cubicBezTo>
                    <a:pt x="615691" y="37965"/>
                    <a:pt x="618835" y="122451"/>
                    <a:pt x="618740" y="171505"/>
                  </a:cubicBezTo>
                  <a:cubicBezTo>
                    <a:pt x="618740" y="184555"/>
                    <a:pt x="618263" y="197699"/>
                    <a:pt x="617501" y="210748"/>
                  </a:cubicBezTo>
                  <a:cubicBezTo>
                    <a:pt x="562494" y="222140"/>
                    <a:pt x="508525" y="238075"/>
                    <a:pt x="456148" y="258373"/>
                  </a:cubicBezTo>
                  <a:cubicBezTo>
                    <a:pt x="431097" y="235894"/>
                    <a:pt x="405284" y="214273"/>
                    <a:pt x="378614" y="193889"/>
                  </a:cubicBezTo>
                  <a:cubicBezTo>
                    <a:pt x="395645" y="158837"/>
                    <a:pt x="415762" y="125366"/>
                    <a:pt x="438717" y="93876"/>
                  </a:cubicBezTo>
                  <a:close/>
                  <a:moveTo>
                    <a:pt x="269553" y="516501"/>
                  </a:moveTo>
                  <a:cubicBezTo>
                    <a:pt x="287527" y="536884"/>
                    <a:pt x="306062" y="556725"/>
                    <a:pt x="325179" y="576032"/>
                  </a:cubicBezTo>
                  <a:cubicBezTo>
                    <a:pt x="339657" y="590605"/>
                    <a:pt x="354325" y="604607"/>
                    <a:pt x="369470" y="618990"/>
                  </a:cubicBezTo>
                  <a:cubicBezTo>
                    <a:pt x="330198" y="633535"/>
                    <a:pt x="290203" y="646022"/>
                    <a:pt x="249646" y="656423"/>
                  </a:cubicBezTo>
                  <a:cubicBezTo>
                    <a:pt x="252989" y="609369"/>
                    <a:pt x="259638" y="562611"/>
                    <a:pt x="269553" y="516501"/>
                  </a:cubicBezTo>
                  <a:close/>
                  <a:moveTo>
                    <a:pt x="259171" y="475353"/>
                  </a:moveTo>
                  <a:cubicBezTo>
                    <a:pt x="246474" y="459989"/>
                    <a:pt x="233996" y="444368"/>
                    <a:pt x="221738" y="428490"/>
                  </a:cubicBezTo>
                  <a:cubicBezTo>
                    <a:pt x="215927" y="420870"/>
                    <a:pt x="210117" y="413059"/>
                    <a:pt x="204402" y="405249"/>
                  </a:cubicBezTo>
                  <a:cubicBezTo>
                    <a:pt x="233358" y="386199"/>
                    <a:pt x="263200" y="368482"/>
                    <a:pt x="293937" y="352099"/>
                  </a:cubicBezTo>
                  <a:cubicBezTo>
                    <a:pt x="284983" y="379217"/>
                    <a:pt x="276859" y="406554"/>
                    <a:pt x="269553" y="434109"/>
                  </a:cubicBezTo>
                  <a:cubicBezTo>
                    <a:pt x="265838" y="447730"/>
                    <a:pt x="262409" y="461542"/>
                    <a:pt x="259171" y="475353"/>
                  </a:cubicBezTo>
                  <a:close/>
                  <a:moveTo>
                    <a:pt x="274601" y="493546"/>
                  </a:moveTo>
                  <a:cubicBezTo>
                    <a:pt x="274601" y="491259"/>
                    <a:pt x="275553" y="488878"/>
                    <a:pt x="276125" y="486592"/>
                  </a:cubicBezTo>
                  <a:cubicBezTo>
                    <a:pt x="287555" y="436719"/>
                    <a:pt x="301671" y="387494"/>
                    <a:pt x="318416" y="339145"/>
                  </a:cubicBezTo>
                  <a:cubicBezTo>
                    <a:pt x="361688" y="316819"/>
                    <a:pt x="406208" y="297007"/>
                    <a:pt x="451766" y="279805"/>
                  </a:cubicBezTo>
                  <a:cubicBezTo>
                    <a:pt x="461291" y="288377"/>
                    <a:pt x="470816" y="297045"/>
                    <a:pt x="480341" y="305808"/>
                  </a:cubicBezTo>
                  <a:cubicBezTo>
                    <a:pt x="516917" y="340288"/>
                    <a:pt x="552541" y="376102"/>
                    <a:pt x="586354" y="413535"/>
                  </a:cubicBezTo>
                  <a:cubicBezTo>
                    <a:pt x="576829" y="456589"/>
                    <a:pt x="565114" y="499260"/>
                    <a:pt x="552065" y="541742"/>
                  </a:cubicBezTo>
                  <a:cubicBezTo>
                    <a:pt x="525109" y="554886"/>
                    <a:pt x="497772" y="567269"/>
                    <a:pt x="470435" y="579080"/>
                  </a:cubicBezTo>
                  <a:cubicBezTo>
                    <a:pt x="443099" y="590891"/>
                    <a:pt x="417381" y="601368"/>
                    <a:pt x="390425" y="611560"/>
                  </a:cubicBezTo>
                  <a:lnTo>
                    <a:pt x="373661" y="596987"/>
                  </a:lnTo>
                  <a:cubicBezTo>
                    <a:pt x="339371" y="564031"/>
                    <a:pt x="305843" y="529550"/>
                    <a:pt x="274601" y="493546"/>
                  </a:cubicBezTo>
                  <a:close/>
                  <a:moveTo>
                    <a:pt x="592450" y="465447"/>
                  </a:moveTo>
                  <a:cubicBezTo>
                    <a:pt x="595403" y="454017"/>
                    <a:pt x="598261" y="442587"/>
                    <a:pt x="601023" y="431061"/>
                  </a:cubicBezTo>
                  <a:cubicBezTo>
                    <a:pt x="617720" y="450111"/>
                    <a:pt x="633855" y="469514"/>
                    <a:pt x="649410" y="489259"/>
                  </a:cubicBezTo>
                  <a:cubicBezTo>
                    <a:pt x="625026" y="503613"/>
                    <a:pt x="600166" y="517167"/>
                    <a:pt x="574829" y="529931"/>
                  </a:cubicBezTo>
                  <a:cubicBezTo>
                    <a:pt x="581049" y="508528"/>
                    <a:pt x="586926" y="487040"/>
                    <a:pt x="592450" y="465447"/>
                  </a:cubicBezTo>
                  <a:close/>
                  <a:moveTo>
                    <a:pt x="590545" y="390771"/>
                  </a:moveTo>
                  <a:cubicBezTo>
                    <a:pt x="569972" y="368482"/>
                    <a:pt x="548826" y="346765"/>
                    <a:pt x="527395" y="325525"/>
                  </a:cubicBezTo>
                  <a:cubicBezTo>
                    <a:pt x="509107" y="307522"/>
                    <a:pt x="490533" y="289710"/>
                    <a:pt x="471483" y="272375"/>
                  </a:cubicBezTo>
                  <a:cubicBezTo>
                    <a:pt x="510516" y="258211"/>
                    <a:pt x="550293" y="246191"/>
                    <a:pt x="590641" y="236371"/>
                  </a:cubicBezTo>
                  <a:cubicBezTo>
                    <a:pt x="599118" y="234275"/>
                    <a:pt x="607595" y="232370"/>
                    <a:pt x="616263" y="230465"/>
                  </a:cubicBezTo>
                  <a:cubicBezTo>
                    <a:pt x="611320" y="284424"/>
                    <a:pt x="602728" y="337974"/>
                    <a:pt x="590545" y="390771"/>
                  </a:cubicBezTo>
                  <a:close/>
                  <a:moveTo>
                    <a:pt x="370232" y="211225"/>
                  </a:moveTo>
                  <a:cubicBezTo>
                    <a:pt x="392902" y="228750"/>
                    <a:pt x="414809" y="247229"/>
                    <a:pt x="436240" y="266184"/>
                  </a:cubicBezTo>
                  <a:lnTo>
                    <a:pt x="430239" y="268565"/>
                  </a:lnTo>
                  <a:cubicBezTo>
                    <a:pt x="395378" y="282472"/>
                    <a:pt x="361059" y="297740"/>
                    <a:pt x="327274" y="314380"/>
                  </a:cubicBezTo>
                  <a:cubicBezTo>
                    <a:pt x="332990" y="298664"/>
                    <a:pt x="339085" y="283138"/>
                    <a:pt x="345372" y="267708"/>
                  </a:cubicBezTo>
                  <a:cubicBezTo>
                    <a:pt x="353182" y="248753"/>
                    <a:pt x="361374" y="229798"/>
                    <a:pt x="370232" y="211225"/>
                  </a:cubicBezTo>
                  <a:close/>
                  <a:moveTo>
                    <a:pt x="121630" y="264946"/>
                  </a:moveTo>
                  <a:cubicBezTo>
                    <a:pt x="106866" y="230465"/>
                    <a:pt x="89340" y="181697"/>
                    <a:pt x="105723" y="146169"/>
                  </a:cubicBezTo>
                  <a:cubicBezTo>
                    <a:pt x="108781" y="139339"/>
                    <a:pt x="113305" y="133262"/>
                    <a:pt x="118962" y="128357"/>
                  </a:cubicBezTo>
                  <a:cubicBezTo>
                    <a:pt x="163825" y="84161"/>
                    <a:pt x="241549" y="126928"/>
                    <a:pt x="284602" y="152455"/>
                  </a:cubicBezTo>
                  <a:cubicBezTo>
                    <a:pt x="308891" y="166895"/>
                    <a:pt x="332390" y="182640"/>
                    <a:pt x="354992" y="199604"/>
                  </a:cubicBezTo>
                  <a:cubicBezTo>
                    <a:pt x="353278" y="202938"/>
                    <a:pt x="351753" y="206176"/>
                    <a:pt x="350230" y="209129"/>
                  </a:cubicBezTo>
                  <a:cubicBezTo>
                    <a:pt x="332370" y="247410"/>
                    <a:pt x="316473" y="286577"/>
                    <a:pt x="302605" y="326477"/>
                  </a:cubicBezTo>
                  <a:cubicBezTo>
                    <a:pt x="273963" y="341146"/>
                    <a:pt x="245864" y="357024"/>
                    <a:pt x="218308" y="374102"/>
                  </a:cubicBezTo>
                  <a:cubicBezTo>
                    <a:pt x="209926" y="379150"/>
                    <a:pt x="201545" y="384389"/>
                    <a:pt x="193257" y="389628"/>
                  </a:cubicBezTo>
                  <a:cubicBezTo>
                    <a:pt x="165121" y="350661"/>
                    <a:pt x="141118" y="308875"/>
                    <a:pt x="121630" y="264946"/>
                  </a:cubicBezTo>
                  <a:close/>
                  <a:moveTo>
                    <a:pt x="128678" y="675568"/>
                  </a:moveTo>
                  <a:cubicBezTo>
                    <a:pt x="100770" y="676235"/>
                    <a:pt x="69338" y="674140"/>
                    <a:pt x="45525" y="657852"/>
                  </a:cubicBezTo>
                  <a:cubicBezTo>
                    <a:pt x="35771" y="651146"/>
                    <a:pt x="28142" y="641793"/>
                    <a:pt x="23522" y="630896"/>
                  </a:cubicBezTo>
                  <a:cubicBezTo>
                    <a:pt x="7615" y="598987"/>
                    <a:pt x="30095" y="560316"/>
                    <a:pt x="51335" y="533550"/>
                  </a:cubicBezTo>
                  <a:cubicBezTo>
                    <a:pt x="88578" y="486688"/>
                    <a:pt x="138012" y="449350"/>
                    <a:pt x="187447" y="416298"/>
                  </a:cubicBezTo>
                  <a:lnTo>
                    <a:pt x="188590" y="415536"/>
                  </a:lnTo>
                  <a:cubicBezTo>
                    <a:pt x="209098" y="444044"/>
                    <a:pt x="230881" y="471666"/>
                    <a:pt x="253932" y="498403"/>
                  </a:cubicBezTo>
                  <a:cubicBezTo>
                    <a:pt x="241873" y="551943"/>
                    <a:pt x="234005" y="606331"/>
                    <a:pt x="230405" y="661090"/>
                  </a:cubicBezTo>
                  <a:cubicBezTo>
                    <a:pt x="197087" y="669425"/>
                    <a:pt x="162996" y="674273"/>
                    <a:pt x="128678" y="675568"/>
                  </a:cubicBezTo>
                  <a:close/>
                  <a:moveTo>
                    <a:pt x="440050" y="801775"/>
                  </a:moveTo>
                  <a:cubicBezTo>
                    <a:pt x="423849" y="829673"/>
                    <a:pt x="402627" y="854343"/>
                    <a:pt x="377471" y="874546"/>
                  </a:cubicBezTo>
                  <a:cubicBezTo>
                    <a:pt x="361945" y="886071"/>
                    <a:pt x="342133" y="895405"/>
                    <a:pt x="322702" y="890833"/>
                  </a:cubicBezTo>
                  <a:cubicBezTo>
                    <a:pt x="303509" y="884728"/>
                    <a:pt x="287517" y="871269"/>
                    <a:pt x="278221" y="853400"/>
                  </a:cubicBezTo>
                  <a:cubicBezTo>
                    <a:pt x="250884" y="808537"/>
                    <a:pt x="247550" y="750530"/>
                    <a:pt x="248026" y="699381"/>
                  </a:cubicBezTo>
                  <a:cubicBezTo>
                    <a:pt x="248026" y="691761"/>
                    <a:pt x="248026" y="684236"/>
                    <a:pt x="248598" y="676711"/>
                  </a:cubicBezTo>
                  <a:cubicBezTo>
                    <a:pt x="294994" y="665072"/>
                    <a:pt x="340638" y="650622"/>
                    <a:pt x="385282" y="633468"/>
                  </a:cubicBezTo>
                  <a:cubicBezTo>
                    <a:pt x="417400" y="662652"/>
                    <a:pt x="451242" y="689884"/>
                    <a:pt x="486628" y="715002"/>
                  </a:cubicBezTo>
                  <a:cubicBezTo>
                    <a:pt x="473188" y="744996"/>
                    <a:pt x="457624" y="774000"/>
                    <a:pt x="440050" y="801775"/>
                  </a:cubicBezTo>
                  <a:close/>
                  <a:moveTo>
                    <a:pt x="494438" y="697000"/>
                  </a:moveTo>
                  <a:cubicBezTo>
                    <a:pt x="463405" y="674816"/>
                    <a:pt x="433640" y="650899"/>
                    <a:pt x="405284" y="625372"/>
                  </a:cubicBezTo>
                  <a:lnTo>
                    <a:pt x="425954" y="617275"/>
                  </a:lnTo>
                  <a:cubicBezTo>
                    <a:pt x="465577" y="601559"/>
                    <a:pt x="504820" y="584509"/>
                    <a:pt x="543396" y="566031"/>
                  </a:cubicBezTo>
                  <a:cubicBezTo>
                    <a:pt x="531966" y="601654"/>
                    <a:pt x="519270" y="636801"/>
                    <a:pt x="505296" y="671473"/>
                  </a:cubicBezTo>
                  <a:cubicBezTo>
                    <a:pt x="501772" y="680426"/>
                    <a:pt x="498153" y="688903"/>
                    <a:pt x="494438" y="697381"/>
                  </a:cubicBezTo>
                  <a:close/>
                  <a:moveTo>
                    <a:pt x="742088" y="630991"/>
                  </a:moveTo>
                  <a:cubicBezTo>
                    <a:pt x="756842" y="658176"/>
                    <a:pt x="765853" y="688094"/>
                    <a:pt x="768568" y="718907"/>
                  </a:cubicBezTo>
                  <a:cubicBezTo>
                    <a:pt x="770749" y="738357"/>
                    <a:pt x="763319" y="757655"/>
                    <a:pt x="748660" y="770628"/>
                  </a:cubicBezTo>
                  <a:cubicBezTo>
                    <a:pt x="731791" y="781762"/>
                    <a:pt x="711637" y="786830"/>
                    <a:pt x="691510" y="785010"/>
                  </a:cubicBezTo>
                  <a:cubicBezTo>
                    <a:pt x="638266" y="783010"/>
                    <a:pt x="586735" y="755769"/>
                    <a:pt x="542349" y="728623"/>
                  </a:cubicBezTo>
                  <a:cubicBezTo>
                    <a:pt x="531586" y="722050"/>
                    <a:pt x="521013" y="715192"/>
                    <a:pt x="510535" y="708144"/>
                  </a:cubicBezTo>
                  <a:cubicBezTo>
                    <a:pt x="532691" y="658109"/>
                    <a:pt x="551779" y="606769"/>
                    <a:pt x="567685" y="554410"/>
                  </a:cubicBezTo>
                  <a:cubicBezTo>
                    <a:pt x="599404" y="538599"/>
                    <a:pt x="630646" y="521835"/>
                    <a:pt x="661126" y="503833"/>
                  </a:cubicBezTo>
                  <a:lnTo>
                    <a:pt x="669413" y="514786"/>
                  </a:lnTo>
                  <a:cubicBezTo>
                    <a:pt x="697282" y="551258"/>
                    <a:pt x="721609" y="590291"/>
                    <a:pt x="742088" y="631372"/>
                  </a:cubicBezTo>
                  <a:close/>
                  <a:moveTo>
                    <a:pt x="821622" y="353909"/>
                  </a:moveTo>
                  <a:cubicBezTo>
                    <a:pt x="796362" y="383922"/>
                    <a:pt x="767253" y="410478"/>
                    <a:pt x="735039" y="432871"/>
                  </a:cubicBezTo>
                  <a:cubicBezTo>
                    <a:pt x="712751" y="449130"/>
                    <a:pt x="689767" y="464428"/>
                    <a:pt x="666079" y="478782"/>
                  </a:cubicBezTo>
                  <a:cubicBezTo>
                    <a:pt x="647029" y="454398"/>
                    <a:pt x="626931" y="430681"/>
                    <a:pt x="606357" y="407630"/>
                  </a:cubicBezTo>
                  <a:cubicBezTo>
                    <a:pt x="620216" y="348070"/>
                    <a:pt x="629760" y="287586"/>
                    <a:pt x="634932" y="226655"/>
                  </a:cubicBezTo>
                  <a:cubicBezTo>
                    <a:pt x="677289" y="217483"/>
                    <a:pt x="720886" y="215482"/>
                    <a:pt x="763900" y="220750"/>
                  </a:cubicBezTo>
                  <a:cubicBezTo>
                    <a:pt x="800286" y="226274"/>
                    <a:pt x="852102" y="245038"/>
                    <a:pt x="850959" y="289615"/>
                  </a:cubicBezTo>
                  <a:cubicBezTo>
                    <a:pt x="850673" y="313618"/>
                    <a:pt x="836100" y="336192"/>
                    <a:pt x="821622" y="354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5" name="Google Shape;445;p2"/>
            <p:cNvSpPr/>
            <p:nvPr/>
          </p:nvSpPr>
          <p:spPr>
            <a:xfrm flipH="1">
              <a:off x="17266222" y="300089"/>
              <a:ext cx="163205" cy="158333"/>
            </a:xfrm>
            <a:custGeom>
              <a:avLst/>
              <a:gdLst/>
              <a:ahLst/>
              <a:cxnLst/>
              <a:rect l="l" t="t" r="r" b="b"/>
              <a:pathLst>
                <a:path w="124584" h="120865" extrusionOk="0">
                  <a:moveTo>
                    <a:pt x="51592" y="873"/>
                  </a:moveTo>
                  <a:cubicBezTo>
                    <a:pt x="-26609" y="6302"/>
                    <a:pt x="-15083" y="135842"/>
                    <a:pt x="73404" y="118982"/>
                  </a:cubicBezTo>
                  <a:cubicBezTo>
                    <a:pt x="150366" y="104409"/>
                    <a:pt x="136555" y="-13701"/>
                    <a:pt x="51592" y="87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6" name="Google Shape;446;p2"/>
            <p:cNvSpPr/>
            <p:nvPr/>
          </p:nvSpPr>
          <p:spPr>
            <a:xfrm flipH="1">
              <a:off x="17776581" y="864485"/>
              <a:ext cx="163205" cy="158333"/>
            </a:xfrm>
            <a:custGeom>
              <a:avLst/>
              <a:gdLst/>
              <a:ahLst/>
              <a:cxnLst/>
              <a:rect l="l" t="t" r="r" b="b"/>
              <a:pathLst>
                <a:path w="124584" h="120865" extrusionOk="0">
                  <a:moveTo>
                    <a:pt x="51553" y="872"/>
                  </a:moveTo>
                  <a:cubicBezTo>
                    <a:pt x="-26552" y="6302"/>
                    <a:pt x="-15122" y="135842"/>
                    <a:pt x="73365" y="118982"/>
                  </a:cubicBezTo>
                  <a:cubicBezTo>
                    <a:pt x="150422" y="104409"/>
                    <a:pt x="136516" y="-13701"/>
                    <a:pt x="51553" y="87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7" name="Google Shape;447;p2"/>
            <p:cNvSpPr/>
            <p:nvPr/>
          </p:nvSpPr>
          <p:spPr>
            <a:xfrm flipH="1">
              <a:off x="16851416" y="1022684"/>
              <a:ext cx="163205" cy="158333"/>
            </a:xfrm>
            <a:custGeom>
              <a:avLst/>
              <a:gdLst/>
              <a:ahLst/>
              <a:cxnLst/>
              <a:rect l="l" t="t" r="r" b="b"/>
              <a:pathLst>
                <a:path w="124584" h="120865" extrusionOk="0">
                  <a:moveTo>
                    <a:pt x="51592" y="872"/>
                  </a:moveTo>
                  <a:cubicBezTo>
                    <a:pt x="-26609" y="6302"/>
                    <a:pt x="-15083" y="135842"/>
                    <a:pt x="73404" y="118982"/>
                  </a:cubicBezTo>
                  <a:cubicBezTo>
                    <a:pt x="150366" y="104409"/>
                    <a:pt x="136555" y="-13701"/>
                    <a:pt x="51592" y="87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448" name="Google Shape;448;p2"/>
          <p:cNvSpPr/>
          <p:nvPr/>
        </p:nvSpPr>
        <p:spPr>
          <a:xfrm rot="7159166">
            <a:off x="1949814" y="63983"/>
            <a:ext cx="313235" cy="419344"/>
          </a:xfrm>
          <a:custGeom>
            <a:avLst/>
            <a:gdLst/>
            <a:ahLst/>
            <a:cxnLst/>
            <a:rect l="l" t="t" r="r" b="b"/>
            <a:pathLst>
              <a:path w="384662" h="514968" extrusionOk="0">
                <a:moveTo>
                  <a:pt x="208618" y="184350"/>
                </a:moveTo>
                <a:cubicBezTo>
                  <a:pt x="214142" y="177016"/>
                  <a:pt x="219857" y="169682"/>
                  <a:pt x="225953" y="162633"/>
                </a:cubicBezTo>
                <a:cubicBezTo>
                  <a:pt x="233954" y="153108"/>
                  <a:pt x="220524" y="139964"/>
                  <a:pt x="212428" y="149203"/>
                </a:cubicBezTo>
                <a:cubicBezTo>
                  <a:pt x="174328" y="193208"/>
                  <a:pt x="142038" y="244453"/>
                  <a:pt x="110034" y="292935"/>
                </a:cubicBezTo>
                <a:cubicBezTo>
                  <a:pt x="94984" y="313086"/>
                  <a:pt x="81821" y="334577"/>
                  <a:pt x="70696" y="357134"/>
                </a:cubicBezTo>
                <a:cubicBezTo>
                  <a:pt x="61932" y="378374"/>
                  <a:pt x="63361" y="407235"/>
                  <a:pt x="84126" y="421142"/>
                </a:cubicBezTo>
                <a:cubicBezTo>
                  <a:pt x="109748" y="438477"/>
                  <a:pt x="140704" y="418570"/>
                  <a:pt x="159183" y="400091"/>
                </a:cubicBezTo>
                <a:cubicBezTo>
                  <a:pt x="172832" y="385302"/>
                  <a:pt x="185557" y="369683"/>
                  <a:pt x="197283" y="353324"/>
                </a:cubicBezTo>
                <a:cubicBezTo>
                  <a:pt x="209761" y="337226"/>
                  <a:pt x="222143" y="320939"/>
                  <a:pt x="234431" y="304651"/>
                </a:cubicBezTo>
                <a:cubicBezTo>
                  <a:pt x="279864" y="244167"/>
                  <a:pt x="324727" y="182921"/>
                  <a:pt x="365399" y="119104"/>
                </a:cubicBezTo>
                <a:cubicBezTo>
                  <a:pt x="381591" y="93767"/>
                  <a:pt x="391688" y="66050"/>
                  <a:pt x="376734" y="37475"/>
                </a:cubicBezTo>
                <a:cubicBezTo>
                  <a:pt x="363561" y="12891"/>
                  <a:pt x="337224" y="-1712"/>
                  <a:pt x="309392" y="137"/>
                </a:cubicBezTo>
                <a:cubicBezTo>
                  <a:pt x="273292" y="3185"/>
                  <a:pt x="253290" y="34141"/>
                  <a:pt x="233192" y="60335"/>
                </a:cubicBezTo>
                <a:cubicBezTo>
                  <a:pt x="206522" y="94529"/>
                  <a:pt x="180900" y="129581"/>
                  <a:pt x="155468" y="165110"/>
                </a:cubicBezTo>
                <a:cubicBezTo>
                  <a:pt x="120349" y="213751"/>
                  <a:pt x="86383" y="263217"/>
                  <a:pt x="53550" y="313509"/>
                </a:cubicBezTo>
                <a:cubicBezTo>
                  <a:pt x="38120" y="337322"/>
                  <a:pt x="22499" y="361134"/>
                  <a:pt x="9355" y="386566"/>
                </a:cubicBezTo>
                <a:cubicBezTo>
                  <a:pt x="-3942" y="410056"/>
                  <a:pt x="-3942" y="438799"/>
                  <a:pt x="9355" y="462290"/>
                </a:cubicBezTo>
                <a:cubicBezTo>
                  <a:pt x="23347" y="486908"/>
                  <a:pt x="46597" y="504912"/>
                  <a:pt x="73934" y="512296"/>
                </a:cubicBezTo>
                <a:cubicBezTo>
                  <a:pt x="100061" y="519890"/>
                  <a:pt x="128189" y="510842"/>
                  <a:pt x="144991" y="489436"/>
                </a:cubicBezTo>
                <a:cubicBezTo>
                  <a:pt x="192616" y="433619"/>
                  <a:pt x="233382" y="372564"/>
                  <a:pt x="275102" y="312557"/>
                </a:cubicBezTo>
                <a:cubicBezTo>
                  <a:pt x="282056" y="302460"/>
                  <a:pt x="289009" y="292459"/>
                  <a:pt x="296152" y="282458"/>
                </a:cubicBezTo>
                <a:cubicBezTo>
                  <a:pt x="303296" y="272456"/>
                  <a:pt x="286627" y="263408"/>
                  <a:pt x="279769" y="272933"/>
                </a:cubicBezTo>
                <a:cubicBezTo>
                  <a:pt x="244622" y="321891"/>
                  <a:pt x="211190" y="372088"/>
                  <a:pt x="174994" y="420475"/>
                </a:cubicBezTo>
                <a:cubicBezTo>
                  <a:pt x="164803" y="434096"/>
                  <a:pt x="154516" y="447621"/>
                  <a:pt x="143848" y="460861"/>
                </a:cubicBezTo>
                <a:cubicBezTo>
                  <a:pt x="136437" y="471755"/>
                  <a:pt x="127331" y="481400"/>
                  <a:pt x="116892" y="489436"/>
                </a:cubicBezTo>
                <a:cubicBezTo>
                  <a:pt x="96223" y="502295"/>
                  <a:pt x="69267" y="493246"/>
                  <a:pt x="50979" y="479911"/>
                </a:cubicBezTo>
                <a:cubicBezTo>
                  <a:pt x="31167" y="465814"/>
                  <a:pt x="14784" y="441811"/>
                  <a:pt x="18308" y="416665"/>
                </a:cubicBezTo>
                <a:cubicBezTo>
                  <a:pt x="21261" y="395900"/>
                  <a:pt x="37358" y="375136"/>
                  <a:pt x="47836" y="357705"/>
                </a:cubicBezTo>
                <a:cubicBezTo>
                  <a:pt x="77363" y="310080"/>
                  <a:pt x="109081" y="263027"/>
                  <a:pt x="141371" y="216926"/>
                </a:cubicBezTo>
                <a:cubicBezTo>
                  <a:pt x="180043" y="161776"/>
                  <a:pt x="219572" y="107007"/>
                  <a:pt x="261767" y="55001"/>
                </a:cubicBezTo>
                <a:cubicBezTo>
                  <a:pt x="271292" y="42713"/>
                  <a:pt x="281293" y="29188"/>
                  <a:pt x="296248" y="22806"/>
                </a:cubicBezTo>
                <a:cubicBezTo>
                  <a:pt x="307840" y="17926"/>
                  <a:pt x="320870" y="17688"/>
                  <a:pt x="332633" y="22139"/>
                </a:cubicBezTo>
                <a:cubicBezTo>
                  <a:pt x="357179" y="30844"/>
                  <a:pt x="370790" y="57067"/>
                  <a:pt x="363780" y="82147"/>
                </a:cubicBezTo>
                <a:cubicBezTo>
                  <a:pt x="359284" y="94174"/>
                  <a:pt x="353093" y="105496"/>
                  <a:pt x="345397" y="115770"/>
                </a:cubicBezTo>
                <a:cubicBezTo>
                  <a:pt x="337653" y="127708"/>
                  <a:pt x="329747" y="139583"/>
                  <a:pt x="321679" y="151394"/>
                </a:cubicBezTo>
                <a:cubicBezTo>
                  <a:pt x="301963" y="179969"/>
                  <a:pt x="281674" y="208544"/>
                  <a:pt x="261100" y="237119"/>
                </a:cubicBezTo>
                <a:cubicBezTo>
                  <a:pt x="239069" y="267472"/>
                  <a:pt x="216619" y="297602"/>
                  <a:pt x="193759" y="327511"/>
                </a:cubicBezTo>
                <a:cubicBezTo>
                  <a:pt x="182967" y="341481"/>
                  <a:pt x="172041" y="355451"/>
                  <a:pt x="160993" y="369421"/>
                </a:cubicBezTo>
                <a:cubicBezTo>
                  <a:pt x="150449" y="384551"/>
                  <a:pt x="136390" y="396904"/>
                  <a:pt x="120035" y="405425"/>
                </a:cubicBezTo>
                <a:cubicBezTo>
                  <a:pt x="99747" y="414093"/>
                  <a:pt x="83459" y="401330"/>
                  <a:pt x="84793" y="379803"/>
                </a:cubicBezTo>
                <a:cubicBezTo>
                  <a:pt x="86126" y="358277"/>
                  <a:pt x="102319" y="340084"/>
                  <a:pt x="112892" y="323606"/>
                </a:cubicBezTo>
                <a:cubicBezTo>
                  <a:pt x="143086" y="276266"/>
                  <a:pt x="174709" y="229308"/>
                  <a:pt x="208618" y="1843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49" name="Google Shape;449;p2"/>
          <p:cNvSpPr/>
          <p:nvPr/>
        </p:nvSpPr>
        <p:spPr>
          <a:xfrm rot="-7159166" flipH="1">
            <a:off x="6502233" y="63983"/>
            <a:ext cx="313235" cy="419344"/>
          </a:xfrm>
          <a:custGeom>
            <a:avLst/>
            <a:gdLst/>
            <a:ahLst/>
            <a:cxnLst/>
            <a:rect l="l" t="t" r="r" b="b"/>
            <a:pathLst>
              <a:path w="384662" h="514968" extrusionOk="0">
                <a:moveTo>
                  <a:pt x="208618" y="184350"/>
                </a:moveTo>
                <a:cubicBezTo>
                  <a:pt x="214142" y="177016"/>
                  <a:pt x="219857" y="169682"/>
                  <a:pt x="225953" y="162633"/>
                </a:cubicBezTo>
                <a:cubicBezTo>
                  <a:pt x="233954" y="153108"/>
                  <a:pt x="220524" y="139964"/>
                  <a:pt x="212428" y="149203"/>
                </a:cubicBezTo>
                <a:cubicBezTo>
                  <a:pt x="174328" y="193208"/>
                  <a:pt x="142038" y="244453"/>
                  <a:pt x="110034" y="292935"/>
                </a:cubicBezTo>
                <a:cubicBezTo>
                  <a:pt x="94984" y="313086"/>
                  <a:pt x="81821" y="334577"/>
                  <a:pt x="70696" y="357134"/>
                </a:cubicBezTo>
                <a:cubicBezTo>
                  <a:pt x="61932" y="378374"/>
                  <a:pt x="63361" y="407235"/>
                  <a:pt x="84126" y="421142"/>
                </a:cubicBezTo>
                <a:cubicBezTo>
                  <a:pt x="109748" y="438477"/>
                  <a:pt x="140704" y="418570"/>
                  <a:pt x="159183" y="400091"/>
                </a:cubicBezTo>
                <a:cubicBezTo>
                  <a:pt x="172832" y="385302"/>
                  <a:pt x="185557" y="369683"/>
                  <a:pt x="197283" y="353324"/>
                </a:cubicBezTo>
                <a:cubicBezTo>
                  <a:pt x="209761" y="337226"/>
                  <a:pt x="222143" y="320939"/>
                  <a:pt x="234431" y="304651"/>
                </a:cubicBezTo>
                <a:cubicBezTo>
                  <a:pt x="279864" y="244167"/>
                  <a:pt x="324727" y="182921"/>
                  <a:pt x="365399" y="119104"/>
                </a:cubicBezTo>
                <a:cubicBezTo>
                  <a:pt x="381591" y="93767"/>
                  <a:pt x="391688" y="66050"/>
                  <a:pt x="376734" y="37475"/>
                </a:cubicBezTo>
                <a:cubicBezTo>
                  <a:pt x="363561" y="12891"/>
                  <a:pt x="337224" y="-1712"/>
                  <a:pt x="309392" y="137"/>
                </a:cubicBezTo>
                <a:cubicBezTo>
                  <a:pt x="273292" y="3185"/>
                  <a:pt x="253290" y="34141"/>
                  <a:pt x="233192" y="60335"/>
                </a:cubicBezTo>
                <a:cubicBezTo>
                  <a:pt x="206522" y="94529"/>
                  <a:pt x="180900" y="129581"/>
                  <a:pt x="155468" y="165110"/>
                </a:cubicBezTo>
                <a:cubicBezTo>
                  <a:pt x="120349" y="213751"/>
                  <a:pt x="86383" y="263217"/>
                  <a:pt x="53550" y="313509"/>
                </a:cubicBezTo>
                <a:cubicBezTo>
                  <a:pt x="38120" y="337322"/>
                  <a:pt x="22499" y="361134"/>
                  <a:pt x="9355" y="386566"/>
                </a:cubicBezTo>
                <a:cubicBezTo>
                  <a:pt x="-3942" y="410056"/>
                  <a:pt x="-3942" y="438799"/>
                  <a:pt x="9355" y="462290"/>
                </a:cubicBezTo>
                <a:cubicBezTo>
                  <a:pt x="23347" y="486908"/>
                  <a:pt x="46597" y="504912"/>
                  <a:pt x="73934" y="512296"/>
                </a:cubicBezTo>
                <a:cubicBezTo>
                  <a:pt x="100061" y="519890"/>
                  <a:pt x="128189" y="510842"/>
                  <a:pt x="144991" y="489436"/>
                </a:cubicBezTo>
                <a:cubicBezTo>
                  <a:pt x="192616" y="433619"/>
                  <a:pt x="233382" y="372564"/>
                  <a:pt x="275102" y="312557"/>
                </a:cubicBezTo>
                <a:cubicBezTo>
                  <a:pt x="282056" y="302460"/>
                  <a:pt x="289009" y="292459"/>
                  <a:pt x="296152" y="282458"/>
                </a:cubicBezTo>
                <a:cubicBezTo>
                  <a:pt x="303296" y="272456"/>
                  <a:pt x="286627" y="263408"/>
                  <a:pt x="279769" y="272933"/>
                </a:cubicBezTo>
                <a:cubicBezTo>
                  <a:pt x="244622" y="321891"/>
                  <a:pt x="211190" y="372088"/>
                  <a:pt x="174994" y="420475"/>
                </a:cubicBezTo>
                <a:cubicBezTo>
                  <a:pt x="164803" y="434096"/>
                  <a:pt x="154516" y="447621"/>
                  <a:pt x="143848" y="460861"/>
                </a:cubicBezTo>
                <a:cubicBezTo>
                  <a:pt x="136437" y="471755"/>
                  <a:pt x="127331" y="481400"/>
                  <a:pt x="116892" y="489436"/>
                </a:cubicBezTo>
                <a:cubicBezTo>
                  <a:pt x="96223" y="502295"/>
                  <a:pt x="69267" y="493246"/>
                  <a:pt x="50979" y="479911"/>
                </a:cubicBezTo>
                <a:cubicBezTo>
                  <a:pt x="31167" y="465814"/>
                  <a:pt x="14784" y="441811"/>
                  <a:pt x="18308" y="416665"/>
                </a:cubicBezTo>
                <a:cubicBezTo>
                  <a:pt x="21261" y="395900"/>
                  <a:pt x="37358" y="375136"/>
                  <a:pt x="47836" y="357705"/>
                </a:cubicBezTo>
                <a:cubicBezTo>
                  <a:pt x="77363" y="310080"/>
                  <a:pt x="109081" y="263027"/>
                  <a:pt x="141371" y="216926"/>
                </a:cubicBezTo>
                <a:cubicBezTo>
                  <a:pt x="180043" y="161776"/>
                  <a:pt x="219572" y="107007"/>
                  <a:pt x="261767" y="55001"/>
                </a:cubicBezTo>
                <a:cubicBezTo>
                  <a:pt x="271292" y="42713"/>
                  <a:pt x="281293" y="29188"/>
                  <a:pt x="296248" y="22806"/>
                </a:cubicBezTo>
                <a:cubicBezTo>
                  <a:pt x="307840" y="17926"/>
                  <a:pt x="320870" y="17688"/>
                  <a:pt x="332633" y="22139"/>
                </a:cubicBezTo>
                <a:cubicBezTo>
                  <a:pt x="357179" y="30844"/>
                  <a:pt x="370790" y="57067"/>
                  <a:pt x="363780" y="82147"/>
                </a:cubicBezTo>
                <a:cubicBezTo>
                  <a:pt x="359284" y="94174"/>
                  <a:pt x="353093" y="105496"/>
                  <a:pt x="345397" y="115770"/>
                </a:cubicBezTo>
                <a:cubicBezTo>
                  <a:pt x="337653" y="127708"/>
                  <a:pt x="329747" y="139583"/>
                  <a:pt x="321679" y="151394"/>
                </a:cubicBezTo>
                <a:cubicBezTo>
                  <a:pt x="301963" y="179969"/>
                  <a:pt x="281674" y="208544"/>
                  <a:pt x="261100" y="237119"/>
                </a:cubicBezTo>
                <a:cubicBezTo>
                  <a:pt x="239069" y="267472"/>
                  <a:pt x="216619" y="297602"/>
                  <a:pt x="193759" y="327511"/>
                </a:cubicBezTo>
                <a:cubicBezTo>
                  <a:pt x="182967" y="341481"/>
                  <a:pt x="172041" y="355451"/>
                  <a:pt x="160993" y="369421"/>
                </a:cubicBezTo>
                <a:cubicBezTo>
                  <a:pt x="150449" y="384551"/>
                  <a:pt x="136390" y="396904"/>
                  <a:pt x="120035" y="405425"/>
                </a:cubicBezTo>
                <a:cubicBezTo>
                  <a:pt x="99747" y="414093"/>
                  <a:pt x="83459" y="401330"/>
                  <a:pt x="84793" y="379803"/>
                </a:cubicBezTo>
                <a:cubicBezTo>
                  <a:pt x="86126" y="358277"/>
                  <a:pt x="102319" y="340084"/>
                  <a:pt x="112892" y="323606"/>
                </a:cubicBezTo>
                <a:cubicBezTo>
                  <a:pt x="143086" y="276266"/>
                  <a:pt x="174709" y="229308"/>
                  <a:pt x="208618" y="1843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0" name="Google Shape;450;p2"/>
          <p:cNvSpPr/>
          <p:nvPr/>
        </p:nvSpPr>
        <p:spPr>
          <a:xfrm>
            <a:off x="1842477" y="395982"/>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1" name="Google Shape;451;p2"/>
          <p:cNvSpPr/>
          <p:nvPr/>
        </p:nvSpPr>
        <p:spPr>
          <a:xfrm>
            <a:off x="3336177" y="91794"/>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2" name="Google Shape;452;p2"/>
          <p:cNvSpPr/>
          <p:nvPr/>
        </p:nvSpPr>
        <p:spPr>
          <a:xfrm>
            <a:off x="6868615" y="455507"/>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3" name="Google Shape;453;p2"/>
          <p:cNvSpPr/>
          <p:nvPr/>
        </p:nvSpPr>
        <p:spPr>
          <a:xfrm flipH="1">
            <a:off x="4321032" y="118033"/>
            <a:ext cx="123220" cy="311242"/>
          </a:xfrm>
          <a:custGeom>
            <a:avLst/>
            <a:gdLst/>
            <a:ahLst/>
            <a:cxnLst/>
            <a:rect l="l" t="t" r="r" b="b"/>
            <a:pathLst>
              <a:path w="157218" h="397119" extrusionOk="0">
                <a:moveTo>
                  <a:pt x="119468" y="375171"/>
                </a:moveTo>
                <a:cubicBezTo>
                  <a:pt x="92226" y="370885"/>
                  <a:pt x="65366" y="375171"/>
                  <a:pt x="38315" y="377076"/>
                </a:cubicBezTo>
                <a:cubicBezTo>
                  <a:pt x="120801" y="310877"/>
                  <a:pt x="165283" y="197625"/>
                  <a:pt x="155187" y="93041"/>
                </a:cubicBezTo>
                <a:cubicBezTo>
                  <a:pt x="152348" y="62542"/>
                  <a:pt x="144328" y="32738"/>
                  <a:pt x="131470" y="4934"/>
                </a:cubicBezTo>
                <a:cubicBezTo>
                  <a:pt x="126326" y="-6210"/>
                  <a:pt x="109848" y="3410"/>
                  <a:pt x="114991" y="14459"/>
                </a:cubicBezTo>
                <a:cubicBezTo>
                  <a:pt x="169093" y="130759"/>
                  <a:pt x="123564" y="288684"/>
                  <a:pt x="22504" y="365456"/>
                </a:cubicBezTo>
                <a:cubicBezTo>
                  <a:pt x="23837" y="355073"/>
                  <a:pt x="24790" y="344691"/>
                  <a:pt x="25551" y="334309"/>
                </a:cubicBezTo>
                <a:cubicBezTo>
                  <a:pt x="26980" y="316116"/>
                  <a:pt x="27932" y="297828"/>
                  <a:pt x="28028" y="279540"/>
                </a:cubicBezTo>
                <a:cubicBezTo>
                  <a:pt x="28028" y="274282"/>
                  <a:pt x="23761" y="270015"/>
                  <a:pt x="18503" y="270015"/>
                </a:cubicBezTo>
                <a:cubicBezTo>
                  <a:pt x="13245" y="270015"/>
                  <a:pt x="8978" y="274282"/>
                  <a:pt x="8978" y="279540"/>
                </a:cubicBezTo>
                <a:cubicBezTo>
                  <a:pt x="8978" y="297352"/>
                  <a:pt x="7930" y="315068"/>
                  <a:pt x="6596" y="332785"/>
                </a:cubicBezTo>
                <a:cubicBezTo>
                  <a:pt x="5740" y="350339"/>
                  <a:pt x="3454" y="367799"/>
                  <a:pt x="-261" y="384982"/>
                </a:cubicBezTo>
                <a:cubicBezTo>
                  <a:pt x="-1680" y="390049"/>
                  <a:pt x="1262" y="395307"/>
                  <a:pt x="6330" y="396726"/>
                </a:cubicBezTo>
                <a:cubicBezTo>
                  <a:pt x="7282" y="397002"/>
                  <a:pt x="8273" y="397117"/>
                  <a:pt x="9264" y="397079"/>
                </a:cubicBezTo>
                <a:cubicBezTo>
                  <a:pt x="28371" y="397269"/>
                  <a:pt x="47459" y="396155"/>
                  <a:pt x="66414" y="393745"/>
                </a:cubicBezTo>
                <a:cubicBezTo>
                  <a:pt x="82473" y="391554"/>
                  <a:pt x="98741" y="391554"/>
                  <a:pt x="114801" y="393745"/>
                </a:cubicBezTo>
                <a:cubicBezTo>
                  <a:pt x="119868" y="395145"/>
                  <a:pt x="125116" y="392164"/>
                  <a:pt x="126516" y="387087"/>
                </a:cubicBezTo>
                <a:cubicBezTo>
                  <a:pt x="126516" y="387087"/>
                  <a:pt x="126516" y="387077"/>
                  <a:pt x="126516" y="387077"/>
                </a:cubicBezTo>
                <a:cubicBezTo>
                  <a:pt x="127964" y="382019"/>
                  <a:pt x="125030" y="376743"/>
                  <a:pt x="119973" y="375304"/>
                </a:cubicBezTo>
                <a:cubicBezTo>
                  <a:pt x="119811" y="375257"/>
                  <a:pt x="119640" y="375209"/>
                  <a:pt x="119468" y="37517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4" name="Google Shape;454;p2"/>
          <p:cNvSpPr/>
          <p:nvPr/>
        </p:nvSpPr>
        <p:spPr>
          <a:xfrm flipH="1">
            <a:off x="5631392" y="170121"/>
            <a:ext cx="139807" cy="344743"/>
          </a:xfrm>
          <a:custGeom>
            <a:avLst/>
            <a:gdLst/>
            <a:ahLst/>
            <a:cxnLst/>
            <a:rect l="l" t="t" r="r" b="b"/>
            <a:pathLst>
              <a:path w="178382" h="439863" extrusionOk="0">
                <a:moveTo>
                  <a:pt x="175932" y="425922"/>
                </a:moveTo>
                <a:cubicBezTo>
                  <a:pt x="135260" y="370115"/>
                  <a:pt x="109076" y="305079"/>
                  <a:pt x="99732" y="236661"/>
                </a:cubicBezTo>
                <a:cubicBezTo>
                  <a:pt x="90207" y="171033"/>
                  <a:pt x="91540" y="104263"/>
                  <a:pt x="91636" y="38160"/>
                </a:cubicBezTo>
                <a:cubicBezTo>
                  <a:pt x="107542" y="71211"/>
                  <a:pt x="122973" y="104835"/>
                  <a:pt x="141070" y="136362"/>
                </a:cubicBezTo>
                <a:cubicBezTo>
                  <a:pt x="143889" y="140801"/>
                  <a:pt x="149776" y="142116"/>
                  <a:pt x="154215" y="139287"/>
                </a:cubicBezTo>
                <a:cubicBezTo>
                  <a:pt x="158396" y="136639"/>
                  <a:pt x="159844" y="131219"/>
                  <a:pt x="157548" y="126837"/>
                </a:cubicBezTo>
                <a:cubicBezTo>
                  <a:pt x="134974" y="87213"/>
                  <a:pt x="116781" y="45494"/>
                  <a:pt x="96493" y="4727"/>
                </a:cubicBezTo>
                <a:cubicBezTo>
                  <a:pt x="93855" y="177"/>
                  <a:pt x="88025" y="-1373"/>
                  <a:pt x="83473" y="1267"/>
                </a:cubicBezTo>
                <a:cubicBezTo>
                  <a:pt x="82044" y="2100"/>
                  <a:pt x="80844" y="3292"/>
                  <a:pt x="80015" y="4727"/>
                </a:cubicBezTo>
                <a:cubicBezTo>
                  <a:pt x="60965" y="41874"/>
                  <a:pt x="31342" y="71402"/>
                  <a:pt x="2196" y="99977"/>
                </a:cubicBezTo>
                <a:cubicBezTo>
                  <a:pt x="-1538" y="103682"/>
                  <a:pt x="-1557" y="109721"/>
                  <a:pt x="2148" y="113455"/>
                </a:cubicBezTo>
                <a:cubicBezTo>
                  <a:pt x="5853" y="117189"/>
                  <a:pt x="11892" y="117208"/>
                  <a:pt x="15626" y="113502"/>
                </a:cubicBezTo>
                <a:cubicBezTo>
                  <a:pt x="36029" y="94014"/>
                  <a:pt x="55116" y="73212"/>
                  <a:pt x="72776" y="51209"/>
                </a:cubicBezTo>
                <a:cubicBezTo>
                  <a:pt x="72776" y="114741"/>
                  <a:pt x="72204" y="178368"/>
                  <a:pt x="81539" y="241709"/>
                </a:cubicBezTo>
                <a:cubicBezTo>
                  <a:pt x="91188" y="311775"/>
                  <a:pt x="118019" y="378364"/>
                  <a:pt x="159644" y="435543"/>
                </a:cubicBezTo>
                <a:cubicBezTo>
                  <a:pt x="166693" y="445639"/>
                  <a:pt x="183266" y="436114"/>
                  <a:pt x="175932" y="425922"/>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5" name="Google Shape;455;p2"/>
          <p:cNvSpPr/>
          <p:nvPr/>
        </p:nvSpPr>
        <p:spPr>
          <a:xfrm rot="10800000" flipH="1">
            <a:off x="2290550" y="118819"/>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6" name="Google Shape;456;p2"/>
          <p:cNvSpPr/>
          <p:nvPr/>
        </p:nvSpPr>
        <p:spPr>
          <a:xfrm rot="10800000" flipH="1">
            <a:off x="3101219" y="320525"/>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7" name="Google Shape;457;p2"/>
          <p:cNvSpPr/>
          <p:nvPr/>
        </p:nvSpPr>
        <p:spPr>
          <a:xfrm>
            <a:off x="4048961" y="115638"/>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8" name="Google Shape;458;p2"/>
          <p:cNvSpPr/>
          <p:nvPr/>
        </p:nvSpPr>
        <p:spPr>
          <a:xfrm>
            <a:off x="6516536" y="574863"/>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59" name="Google Shape;459;p2"/>
          <p:cNvSpPr/>
          <p:nvPr/>
        </p:nvSpPr>
        <p:spPr>
          <a:xfrm>
            <a:off x="7770805" y="317351"/>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0" name="Google Shape;460;p2"/>
          <p:cNvSpPr/>
          <p:nvPr/>
        </p:nvSpPr>
        <p:spPr>
          <a:xfrm>
            <a:off x="3423653" y="354824"/>
            <a:ext cx="174204" cy="164691"/>
          </a:xfrm>
          <a:custGeom>
            <a:avLst/>
            <a:gdLst/>
            <a:ahLst/>
            <a:cxnLst/>
            <a:rect l="l" t="t" r="r" b="b"/>
            <a:pathLst>
              <a:path w="255243" h="241305" extrusionOk="0">
                <a:moveTo>
                  <a:pt x="255195" y="108768"/>
                </a:moveTo>
                <a:cubicBezTo>
                  <a:pt x="255195" y="134866"/>
                  <a:pt x="249797" y="154678"/>
                  <a:pt x="239002" y="168204"/>
                </a:cubicBezTo>
                <a:cubicBezTo>
                  <a:pt x="227187" y="182101"/>
                  <a:pt x="209597" y="189730"/>
                  <a:pt x="191377" y="188873"/>
                </a:cubicBezTo>
                <a:cubicBezTo>
                  <a:pt x="184325" y="189206"/>
                  <a:pt x="177258" y="188692"/>
                  <a:pt x="170327" y="187349"/>
                </a:cubicBezTo>
                <a:cubicBezTo>
                  <a:pt x="165104" y="186292"/>
                  <a:pt x="160022" y="184625"/>
                  <a:pt x="155182" y="182396"/>
                </a:cubicBezTo>
                <a:cubicBezTo>
                  <a:pt x="151679" y="180805"/>
                  <a:pt x="148461" y="178653"/>
                  <a:pt x="145657" y="176014"/>
                </a:cubicBezTo>
                <a:cubicBezTo>
                  <a:pt x="143813" y="174214"/>
                  <a:pt x="142382" y="172042"/>
                  <a:pt x="141466" y="169633"/>
                </a:cubicBezTo>
                <a:cubicBezTo>
                  <a:pt x="138974" y="174005"/>
                  <a:pt x="135033" y="177376"/>
                  <a:pt x="130322" y="179158"/>
                </a:cubicBezTo>
                <a:cubicBezTo>
                  <a:pt x="126031" y="180643"/>
                  <a:pt x="121526" y="181415"/>
                  <a:pt x="116987" y="181443"/>
                </a:cubicBezTo>
                <a:cubicBezTo>
                  <a:pt x="110529" y="181453"/>
                  <a:pt x="104107" y="180491"/>
                  <a:pt x="97937" y="178586"/>
                </a:cubicBezTo>
                <a:cubicBezTo>
                  <a:pt x="92088" y="176814"/>
                  <a:pt x="86693" y="173785"/>
                  <a:pt x="82125" y="169728"/>
                </a:cubicBezTo>
                <a:cubicBezTo>
                  <a:pt x="77458" y="165470"/>
                  <a:pt x="73783" y="160231"/>
                  <a:pt x="71362" y="154392"/>
                </a:cubicBezTo>
                <a:cubicBezTo>
                  <a:pt x="68546" y="147411"/>
                  <a:pt x="67183" y="139924"/>
                  <a:pt x="67362" y="132390"/>
                </a:cubicBezTo>
                <a:cubicBezTo>
                  <a:pt x="67244" y="125437"/>
                  <a:pt x="68541" y="118540"/>
                  <a:pt x="71172" y="112101"/>
                </a:cubicBezTo>
                <a:cubicBezTo>
                  <a:pt x="73486" y="106520"/>
                  <a:pt x="77074" y="101567"/>
                  <a:pt x="81649" y="97623"/>
                </a:cubicBezTo>
                <a:cubicBezTo>
                  <a:pt x="86314" y="93652"/>
                  <a:pt x="91721" y="90642"/>
                  <a:pt x="97556" y="88765"/>
                </a:cubicBezTo>
                <a:cubicBezTo>
                  <a:pt x="103937" y="86775"/>
                  <a:pt x="110587" y="85774"/>
                  <a:pt x="117273" y="85813"/>
                </a:cubicBezTo>
                <a:cubicBezTo>
                  <a:pt x="122699" y="85841"/>
                  <a:pt x="128034" y="87213"/>
                  <a:pt x="132798" y="89813"/>
                </a:cubicBezTo>
                <a:cubicBezTo>
                  <a:pt x="138245" y="92928"/>
                  <a:pt x="142551" y="97700"/>
                  <a:pt x="145086" y="103434"/>
                </a:cubicBezTo>
                <a:lnTo>
                  <a:pt x="145086" y="82574"/>
                </a:lnTo>
                <a:lnTo>
                  <a:pt x="188329" y="82574"/>
                </a:lnTo>
                <a:lnTo>
                  <a:pt x="187091" y="156488"/>
                </a:lnTo>
                <a:lnTo>
                  <a:pt x="192425" y="155726"/>
                </a:lnTo>
                <a:cubicBezTo>
                  <a:pt x="194792" y="154983"/>
                  <a:pt x="196774" y="153335"/>
                  <a:pt x="197949" y="151154"/>
                </a:cubicBezTo>
                <a:cubicBezTo>
                  <a:pt x="199699" y="148192"/>
                  <a:pt x="200984" y="144982"/>
                  <a:pt x="201759" y="141629"/>
                </a:cubicBezTo>
                <a:cubicBezTo>
                  <a:pt x="203064" y="135657"/>
                  <a:pt x="203640" y="129551"/>
                  <a:pt x="203474" y="123436"/>
                </a:cubicBezTo>
                <a:cubicBezTo>
                  <a:pt x="203737" y="112835"/>
                  <a:pt x="201924" y="102291"/>
                  <a:pt x="198140" y="92385"/>
                </a:cubicBezTo>
                <a:cubicBezTo>
                  <a:pt x="194911" y="84174"/>
                  <a:pt x="189631" y="76926"/>
                  <a:pt x="182805" y="71334"/>
                </a:cubicBezTo>
                <a:cubicBezTo>
                  <a:pt x="175625" y="65591"/>
                  <a:pt x="167266" y="61486"/>
                  <a:pt x="158325" y="59333"/>
                </a:cubicBezTo>
                <a:cubicBezTo>
                  <a:pt x="147573" y="56704"/>
                  <a:pt x="136533" y="55428"/>
                  <a:pt x="125464" y="55523"/>
                </a:cubicBezTo>
                <a:cubicBezTo>
                  <a:pt x="113098" y="55466"/>
                  <a:pt x="100870" y="58133"/>
                  <a:pt x="89650" y="63334"/>
                </a:cubicBezTo>
                <a:cubicBezTo>
                  <a:pt x="84973" y="65639"/>
                  <a:pt x="80565" y="68448"/>
                  <a:pt x="76506" y="71716"/>
                </a:cubicBezTo>
                <a:cubicBezTo>
                  <a:pt x="72031" y="75326"/>
                  <a:pt x="68170" y="79631"/>
                  <a:pt x="65076" y="84479"/>
                </a:cubicBezTo>
                <a:cubicBezTo>
                  <a:pt x="61480" y="90137"/>
                  <a:pt x="58751" y="96300"/>
                  <a:pt x="56979" y="102767"/>
                </a:cubicBezTo>
                <a:cubicBezTo>
                  <a:pt x="54788" y="110835"/>
                  <a:pt x="53761" y="119179"/>
                  <a:pt x="53931" y="127532"/>
                </a:cubicBezTo>
                <a:cubicBezTo>
                  <a:pt x="53730" y="137533"/>
                  <a:pt x="54982" y="147515"/>
                  <a:pt x="57646" y="157155"/>
                </a:cubicBezTo>
                <a:cubicBezTo>
                  <a:pt x="59723" y="164441"/>
                  <a:pt x="62937" y="171357"/>
                  <a:pt x="67171" y="177634"/>
                </a:cubicBezTo>
                <a:cubicBezTo>
                  <a:pt x="70932" y="182863"/>
                  <a:pt x="75691" y="187301"/>
                  <a:pt x="81173" y="190683"/>
                </a:cubicBezTo>
                <a:cubicBezTo>
                  <a:pt x="86262" y="193826"/>
                  <a:pt x="91737" y="196283"/>
                  <a:pt x="97461" y="198017"/>
                </a:cubicBezTo>
                <a:cubicBezTo>
                  <a:pt x="111828" y="201713"/>
                  <a:pt x="126857" y="202046"/>
                  <a:pt x="141371" y="198969"/>
                </a:cubicBezTo>
                <a:lnTo>
                  <a:pt x="141371" y="237831"/>
                </a:lnTo>
                <a:cubicBezTo>
                  <a:pt x="123255" y="241889"/>
                  <a:pt x="104522" y="242375"/>
                  <a:pt x="86221" y="239260"/>
                </a:cubicBezTo>
                <a:cubicBezTo>
                  <a:pt x="69944" y="236536"/>
                  <a:pt x="54540" y="230011"/>
                  <a:pt x="41263" y="220210"/>
                </a:cubicBezTo>
                <a:cubicBezTo>
                  <a:pt x="28266" y="210447"/>
                  <a:pt x="17892" y="197626"/>
                  <a:pt x="11069" y="182872"/>
                </a:cubicBezTo>
                <a:cubicBezTo>
                  <a:pt x="3373" y="166032"/>
                  <a:pt x="-405" y="147668"/>
                  <a:pt x="20" y="129151"/>
                </a:cubicBezTo>
                <a:cubicBezTo>
                  <a:pt x="-384" y="111701"/>
                  <a:pt x="2292" y="94328"/>
                  <a:pt x="7926" y="77812"/>
                </a:cubicBezTo>
                <a:cubicBezTo>
                  <a:pt x="12583" y="64819"/>
                  <a:pt x="19554" y="52789"/>
                  <a:pt x="28500" y="42283"/>
                </a:cubicBezTo>
                <a:cubicBezTo>
                  <a:pt x="36404" y="33139"/>
                  <a:pt x="45890" y="25491"/>
                  <a:pt x="56503" y="19709"/>
                </a:cubicBezTo>
                <a:cubicBezTo>
                  <a:pt x="66132" y="14299"/>
                  <a:pt x="76320" y="9955"/>
                  <a:pt x="86888" y="6755"/>
                </a:cubicBezTo>
                <a:cubicBezTo>
                  <a:pt x="96225" y="4050"/>
                  <a:pt x="105790" y="2202"/>
                  <a:pt x="115463" y="1230"/>
                </a:cubicBezTo>
                <a:cubicBezTo>
                  <a:pt x="124035" y="373"/>
                  <a:pt x="130893" y="-8"/>
                  <a:pt x="135942" y="-8"/>
                </a:cubicBezTo>
                <a:cubicBezTo>
                  <a:pt x="152904" y="-255"/>
                  <a:pt x="169764" y="2650"/>
                  <a:pt x="185662" y="8565"/>
                </a:cubicBezTo>
                <a:cubicBezTo>
                  <a:pt x="199796" y="13718"/>
                  <a:pt x="212752" y="21652"/>
                  <a:pt x="223762" y="31901"/>
                </a:cubicBezTo>
                <a:cubicBezTo>
                  <a:pt x="234086" y="41607"/>
                  <a:pt x="242235" y="53389"/>
                  <a:pt x="247670" y="66477"/>
                </a:cubicBezTo>
                <a:cubicBezTo>
                  <a:pt x="252970" y="79936"/>
                  <a:pt x="255528" y="94309"/>
                  <a:pt x="255195" y="108768"/>
                </a:cubicBezTo>
                <a:close/>
                <a:moveTo>
                  <a:pt x="111748" y="130580"/>
                </a:moveTo>
                <a:cubicBezTo>
                  <a:pt x="111539" y="135095"/>
                  <a:pt x="112665" y="139562"/>
                  <a:pt x="114987" y="143439"/>
                </a:cubicBezTo>
                <a:cubicBezTo>
                  <a:pt x="116992" y="146753"/>
                  <a:pt x="120638" y="148725"/>
                  <a:pt x="124512" y="148582"/>
                </a:cubicBezTo>
                <a:cubicBezTo>
                  <a:pt x="128793" y="148677"/>
                  <a:pt x="132875" y="146772"/>
                  <a:pt x="135561" y="143439"/>
                </a:cubicBezTo>
                <a:cubicBezTo>
                  <a:pt x="138897" y="139981"/>
                  <a:pt x="140802" y="135390"/>
                  <a:pt x="140895" y="130580"/>
                </a:cubicBezTo>
                <a:cubicBezTo>
                  <a:pt x="141210" y="126560"/>
                  <a:pt x="139537" y="122646"/>
                  <a:pt x="136418" y="120102"/>
                </a:cubicBezTo>
                <a:cubicBezTo>
                  <a:pt x="133239" y="117721"/>
                  <a:pt x="129337" y="116512"/>
                  <a:pt x="125369" y="116673"/>
                </a:cubicBezTo>
                <a:cubicBezTo>
                  <a:pt x="116130" y="116483"/>
                  <a:pt x="111748" y="121055"/>
                  <a:pt x="111748" y="13058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1" name="Google Shape;461;p2"/>
          <p:cNvSpPr/>
          <p:nvPr/>
        </p:nvSpPr>
        <p:spPr>
          <a:xfrm>
            <a:off x="5360804" y="68538"/>
            <a:ext cx="146373" cy="220701"/>
          </a:xfrm>
          <a:custGeom>
            <a:avLst/>
            <a:gdLst/>
            <a:ahLst/>
            <a:cxnLst/>
            <a:rect l="l" t="t" r="r" b="b"/>
            <a:pathLst>
              <a:path w="206887" h="311945" extrusionOk="0">
                <a:moveTo>
                  <a:pt x="84540" y="279370"/>
                </a:moveTo>
                <a:cubicBezTo>
                  <a:pt x="83206" y="284989"/>
                  <a:pt x="80673" y="290253"/>
                  <a:pt x="77110" y="294801"/>
                </a:cubicBezTo>
                <a:cubicBezTo>
                  <a:pt x="73748" y="299200"/>
                  <a:pt x="69576" y="302918"/>
                  <a:pt x="64823" y="305755"/>
                </a:cubicBezTo>
                <a:cubicBezTo>
                  <a:pt x="60070" y="308564"/>
                  <a:pt x="54841" y="310469"/>
                  <a:pt x="49393" y="311374"/>
                </a:cubicBezTo>
                <a:cubicBezTo>
                  <a:pt x="43783" y="312308"/>
                  <a:pt x="38039" y="312048"/>
                  <a:pt x="32533" y="310612"/>
                </a:cubicBezTo>
                <a:cubicBezTo>
                  <a:pt x="26933" y="309268"/>
                  <a:pt x="21675" y="306771"/>
                  <a:pt x="17103" y="303278"/>
                </a:cubicBezTo>
                <a:cubicBezTo>
                  <a:pt x="12722" y="299900"/>
                  <a:pt x="9007" y="295732"/>
                  <a:pt x="6149" y="290991"/>
                </a:cubicBezTo>
                <a:cubicBezTo>
                  <a:pt x="3301" y="286258"/>
                  <a:pt x="1387" y="281018"/>
                  <a:pt x="529" y="275560"/>
                </a:cubicBezTo>
                <a:cubicBezTo>
                  <a:pt x="-404" y="269885"/>
                  <a:pt x="-147" y="264079"/>
                  <a:pt x="1291" y="258511"/>
                </a:cubicBezTo>
                <a:cubicBezTo>
                  <a:pt x="2673" y="252926"/>
                  <a:pt x="5168" y="247678"/>
                  <a:pt x="8626" y="243080"/>
                </a:cubicBezTo>
                <a:cubicBezTo>
                  <a:pt x="11931" y="238575"/>
                  <a:pt x="16112" y="234785"/>
                  <a:pt x="20913" y="231936"/>
                </a:cubicBezTo>
                <a:cubicBezTo>
                  <a:pt x="25637" y="229056"/>
                  <a:pt x="30876" y="227116"/>
                  <a:pt x="36344" y="226221"/>
                </a:cubicBezTo>
                <a:cubicBezTo>
                  <a:pt x="42001" y="225151"/>
                  <a:pt x="47831" y="225379"/>
                  <a:pt x="53393" y="226888"/>
                </a:cubicBezTo>
                <a:cubicBezTo>
                  <a:pt x="58937" y="228213"/>
                  <a:pt x="64137" y="230714"/>
                  <a:pt x="68633" y="234222"/>
                </a:cubicBezTo>
                <a:cubicBezTo>
                  <a:pt x="72996" y="237658"/>
                  <a:pt x="76710" y="241851"/>
                  <a:pt x="79587" y="246604"/>
                </a:cubicBezTo>
                <a:cubicBezTo>
                  <a:pt x="82445" y="251446"/>
                  <a:pt x="84378" y="256774"/>
                  <a:pt x="85302" y="262321"/>
                </a:cubicBezTo>
                <a:cubicBezTo>
                  <a:pt x="86235" y="267995"/>
                  <a:pt x="85978" y="273802"/>
                  <a:pt x="84540" y="279370"/>
                </a:cubicBezTo>
                <a:close/>
                <a:moveTo>
                  <a:pt x="87683" y="224602"/>
                </a:moveTo>
                <a:lnTo>
                  <a:pt x="21008" y="207838"/>
                </a:lnTo>
                <a:cubicBezTo>
                  <a:pt x="22808" y="195807"/>
                  <a:pt x="26504" y="184137"/>
                  <a:pt x="31962" y="173262"/>
                </a:cubicBezTo>
                <a:cubicBezTo>
                  <a:pt x="36077" y="165373"/>
                  <a:pt x="41525" y="158252"/>
                  <a:pt x="48059" y="152212"/>
                </a:cubicBezTo>
                <a:cubicBezTo>
                  <a:pt x="53393" y="147256"/>
                  <a:pt x="59594" y="143317"/>
                  <a:pt x="66347" y="140591"/>
                </a:cubicBezTo>
                <a:cubicBezTo>
                  <a:pt x="72281" y="138145"/>
                  <a:pt x="78358" y="136046"/>
                  <a:pt x="84540" y="134305"/>
                </a:cubicBezTo>
                <a:cubicBezTo>
                  <a:pt x="89798" y="132950"/>
                  <a:pt x="94979" y="131329"/>
                  <a:pt x="100066" y="129447"/>
                </a:cubicBezTo>
                <a:cubicBezTo>
                  <a:pt x="104323" y="128027"/>
                  <a:pt x="108010" y="125249"/>
                  <a:pt x="110543" y="121541"/>
                </a:cubicBezTo>
                <a:cubicBezTo>
                  <a:pt x="112172" y="119166"/>
                  <a:pt x="113153" y="116409"/>
                  <a:pt x="113401" y="113540"/>
                </a:cubicBezTo>
                <a:cubicBezTo>
                  <a:pt x="113677" y="110248"/>
                  <a:pt x="113020" y="106945"/>
                  <a:pt x="111496" y="104015"/>
                </a:cubicBezTo>
                <a:cubicBezTo>
                  <a:pt x="109457" y="100188"/>
                  <a:pt x="106514" y="96918"/>
                  <a:pt x="102923" y="94490"/>
                </a:cubicBezTo>
                <a:cubicBezTo>
                  <a:pt x="97818" y="90947"/>
                  <a:pt x="92046" y="88454"/>
                  <a:pt x="85969" y="87156"/>
                </a:cubicBezTo>
                <a:cubicBezTo>
                  <a:pt x="80254" y="85820"/>
                  <a:pt x="74463" y="84834"/>
                  <a:pt x="68633" y="84203"/>
                </a:cubicBezTo>
                <a:cubicBezTo>
                  <a:pt x="61489" y="83419"/>
                  <a:pt x="54298" y="83038"/>
                  <a:pt x="47107" y="83060"/>
                </a:cubicBezTo>
                <a:cubicBezTo>
                  <a:pt x="39534" y="83077"/>
                  <a:pt x="31962" y="83522"/>
                  <a:pt x="24437" y="84394"/>
                </a:cubicBezTo>
                <a:cubicBezTo>
                  <a:pt x="17341" y="85088"/>
                  <a:pt x="10321" y="86460"/>
                  <a:pt x="3482" y="88489"/>
                </a:cubicBezTo>
                <a:lnTo>
                  <a:pt x="14150" y="8575"/>
                </a:lnTo>
                <a:cubicBezTo>
                  <a:pt x="19770" y="6955"/>
                  <a:pt x="25961" y="5241"/>
                  <a:pt x="33200" y="3717"/>
                </a:cubicBezTo>
                <a:cubicBezTo>
                  <a:pt x="40563" y="2051"/>
                  <a:pt x="48050" y="968"/>
                  <a:pt x="55584" y="478"/>
                </a:cubicBezTo>
                <a:cubicBezTo>
                  <a:pt x="64147" y="-189"/>
                  <a:pt x="72739" y="-189"/>
                  <a:pt x="81302" y="478"/>
                </a:cubicBezTo>
                <a:cubicBezTo>
                  <a:pt x="90941" y="1155"/>
                  <a:pt x="100504" y="2684"/>
                  <a:pt x="109877" y="5050"/>
                </a:cubicBezTo>
                <a:cubicBezTo>
                  <a:pt x="125507" y="8881"/>
                  <a:pt x="140471" y="15046"/>
                  <a:pt x="154263" y="23338"/>
                </a:cubicBezTo>
                <a:cubicBezTo>
                  <a:pt x="167036" y="30904"/>
                  <a:pt x="178247" y="40827"/>
                  <a:pt x="187315" y="52580"/>
                </a:cubicBezTo>
                <a:cubicBezTo>
                  <a:pt x="195868" y="63954"/>
                  <a:pt x="201850" y="77052"/>
                  <a:pt x="204841" y="90966"/>
                </a:cubicBezTo>
                <a:cubicBezTo>
                  <a:pt x="207965" y="106298"/>
                  <a:pt x="207470" y="122147"/>
                  <a:pt x="203412" y="137257"/>
                </a:cubicBezTo>
                <a:cubicBezTo>
                  <a:pt x="201212" y="147590"/>
                  <a:pt x="196830" y="157333"/>
                  <a:pt x="190553" y="165832"/>
                </a:cubicBezTo>
                <a:cubicBezTo>
                  <a:pt x="185543" y="172151"/>
                  <a:pt x="179285" y="177371"/>
                  <a:pt x="172170" y="181168"/>
                </a:cubicBezTo>
                <a:cubicBezTo>
                  <a:pt x="165322" y="184723"/>
                  <a:pt x="158016" y="187320"/>
                  <a:pt x="150453" y="188883"/>
                </a:cubicBezTo>
                <a:cubicBezTo>
                  <a:pt x="142738" y="190407"/>
                  <a:pt x="135213" y="192407"/>
                  <a:pt x="127688" y="194598"/>
                </a:cubicBezTo>
                <a:cubicBezTo>
                  <a:pt x="120097" y="196812"/>
                  <a:pt x="112829" y="200015"/>
                  <a:pt x="106066" y="204123"/>
                </a:cubicBezTo>
                <a:cubicBezTo>
                  <a:pt x="98399" y="209269"/>
                  <a:pt x="92093" y="216199"/>
                  <a:pt x="87683" y="224316"/>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2" name="Google Shape;462;p2"/>
          <p:cNvSpPr/>
          <p:nvPr/>
        </p:nvSpPr>
        <p:spPr>
          <a:xfrm>
            <a:off x="7550557" y="526874"/>
            <a:ext cx="107001" cy="222482"/>
          </a:xfrm>
          <a:custGeom>
            <a:avLst/>
            <a:gdLst/>
            <a:ahLst/>
            <a:cxnLst/>
            <a:rect l="l" t="t" r="r" b="b"/>
            <a:pathLst>
              <a:path w="156778" h="325980" extrusionOk="0">
                <a:moveTo>
                  <a:pt x="96373" y="-22"/>
                </a:moveTo>
                <a:lnTo>
                  <a:pt x="135807" y="212004"/>
                </a:lnTo>
                <a:lnTo>
                  <a:pt x="62750" y="231054"/>
                </a:lnTo>
                <a:lnTo>
                  <a:pt x="-20" y="25600"/>
                </a:lnTo>
                <a:close/>
                <a:moveTo>
                  <a:pt x="155238" y="271916"/>
                </a:moveTo>
                <a:cubicBezTo>
                  <a:pt x="156812" y="277489"/>
                  <a:pt x="157169" y="283337"/>
                  <a:pt x="156285" y="289061"/>
                </a:cubicBezTo>
                <a:cubicBezTo>
                  <a:pt x="155381" y="294519"/>
                  <a:pt x="153511" y="299777"/>
                  <a:pt x="150761" y="304587"/>
                </a:cubicBezTo>
                <a:cubicBezTo>
                  <a:pt x="148001" y="309369"/>
                  <a:pt x="144348" y="313569"/>
                  <a:pt x="139998" y="316970"/>
                </a:cubicBezTo>
                <a:cubicBezTo>
                  <a:pt x="135561" y="320503"/>
                  <a:pt x="130434" y="323066"/>
                  <a:pt x="124948" y="324494"/>
                </a:cubicBezTo>
                <a:cubicBezTo>
                  <a:pt x="108300" y="328952"/>
                  <a:pt x="90600" y="323027"/>
                  <a:pt x="79990" y="309445"/>
                </a:cubicBezTo>
                <a:cubicBezTo>
                  <a:pt x="76391" y="304930"/>
                  <a:pt x="73793" y="299701"/>
                  <a:pt x="72370" y="294110"/>
                </a:cubicBezTo>
                <a:cubicBezTo>
                  <a:pt x="70835" y="288566"/>
                  <a:pt x="70477" y="282756"/>
                  <a:pt x="71322" y="277060"/>
                </a:cubicBezTo>
                <a:cubicBezTo>
                  <a:pt x="72038" y="271564"/>
                  <a:pt x="73817" y="266258"/>
                  <a:pt x="76561" y="261439"/>
                </a:cubicBezTo>
                <a:cubicBezTo>
                  <a:pt x="79371" y="256638"/>
                  <a:pt x="83016" y="252381"/>
                  <a:pt x="87324" y="248866"/>
                </a:cubicBezTo>
                <a:cubicBezTo>
                  <a:pt x="91815" y="245284"/>
                  <a:pt x="97007" y="242694"/>
                  <a:pt x="102564" y="241246"/>
                </a:cubicBezTo>
                <a:cubicBezTo>
                  <a:pt x="108079" y="239703"/>
                  <a:pt x="113865" y="239379"/>
                  <a:pt x="119519" y="240293"/>
                </a:cubicBezTo>
                <a:cubicBezTo>
                  <a:pt x="130812" y="241827"/>
                  <a:pt x="141062" y="247704"/>
                  <a:pt x="148094" y="256676"/>
                </a:cubicBezTo>
                <a:cubicBezTo>
                  <a:pt x="151423" y="261115"/>
                  <a:pt x="153850" y="266163"/>
                  <a:pt x="155238" y="271535"/>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3" name="Google Shape;463;p2"/>
          <p:cNvSpPr/>
          <p:nvPr/>
        </p:nvSpPr>
        <p:spPr>
          <a:xfrm>
            <a:off x="2009964" y="675246"/>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4" name="Google Shape;464;p2"/>
          <p:cNvSpPr/>
          <p:nvPr/>
        </p:nvSpPr>
        <p:spPr>
          <a:xfrm>
            <a:off x="3174158" y="472896"/>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5" name="Google Shape;465;p2"/>
          <p:cNvSpPr/>
          <p:nvPr/>
        </p:nvSpPr>
        <p:spPr>
          <a:xfrm>
            <a:off x="5370633" y="472896"/>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6" name="Google Shape;466;p2"/>
          <p:cNvSpPr/>
          <p:nvPr/>
        </p:nvSpPr>
        <p:spPr>
          <a:xfrm>
            <a:off x="7694558" y="109177"/>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7" name="Google Shape;467;p2"/>
          <p:cNvSpPr/>
          <p:nvPr/>
        </p:nvSpPr>
        <p:spPr>
          <a:xfrm flipH="1">
            <a:off x="2862520" y="658258"/>
            <a:ext cx="155722" cy="173403"/>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8" name="Google Shape;468;p2"/>
          <p:cNvSpPr/>
          <p:nvPr/>
        </p:nvSpPr>
        <p:spPr>
          <a:xfrm flipH="1">
            <a:off x="4620883" y="658258"/>
            <a:ext cx="155722" cy="173403"/>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69" name="Google Shape;469;p2"/>
          <p:cNvSpPr/>
          <p:nvPr/>
        </p:nvSpPr>
        <p:spPr>
          <a:xfrm flipH="1">
            <a:off x="7211552" y="551408"/>
            <a:ext cx="155722" cy="173403"/>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nvGrpSpPr>
          <p:cNvPr id="470" name="Google Shape;470;p2"/>
          <p:cNvGrpSpPr/>
          <p:nvPr/>
        </p:nvGrpSpPr>
        <p:grpSpPr>
          <a:xfrm rot="-1779704" flipH="1">
            <a:off x="7474036" y="4387726"/>
            <a:ext cx="426370" cy="580211"/>
            <a:chOff x="463257" y="8579935"/>
            <a:chExt cx="852702" cy="1160371"/>
          </a:xfrm>
        </p:grpSpPr>
        <p:sp>
          <p:nvSpPr>
            <p:cNvPr id="471" name="Google Shape;471;p2"/>
            <p:cNvSpPr/>
            <p:nvPr/>
          </p:nvSpPr>
          <p:spPr>
            <a:xfrm flipH="1">
              <a:off x="463257" y="8579935"/>
              <a:ext cx="851063" cy="775299"/>
            </a:xfrm>
            <a:custGeom>
              <a:avLst/>
              <a:gdLst/>
              <a:ahLst/>
              <a:cxnLst/>
              <a:rect l="l" t="t" r="r" b="b"/>
              <a:pathLst>
                <a:path w="671450" h="611676" extrusionOk="0">
                  <a:moveTo>
                    <a:pt x="189058" y="551106"/>
                  </a:moveTo>
                  <a:cubicBezTo>
                    <a:pt x="-190037" y="422518"/>
                    <a:pt x="53613" y="-104786"/>
                    <a:pt x="441566" y="18468"/>
                  </a:cubicBezTo>
                  <a:cubicBezTo>
                    <a:pt x="811422" y="135911"/>
                    <a:pt x="698741" y="700934"/>
                    <a:pt x="352316" y="59949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72" name="Google Shape;472;p2"/>
            <p:cNvSpPr/>
            <p:nvPr/>
          </p:nvSpPr>
          <p:spPr>
            <a:xfrm flipH="1">
              <a:off x="938039" y="9544702"/>
              <a:ext cx="321272" cy="185954"/>
            </a:xfrm>
            <a:custGeom>
              <a:avLst/>
              <a:gdLst/>
              <a:ahLst/>
              <a:cxnLst/>
              <a:rect l="l" t="t" r="r" b="b"/>
              <a:pathLst>
                <a:path w="253469" h="146709" extrusionOk="0">
                  <a:moveTo>
                    <a:pt x="14121" y="-59"/>
                  </a:moveTo>
                  <a:cubicBezTo>
                    <a:pt x="-18930" y="69092"/>
                    <a:pt x="3072" y="99287"/>
                    <a:pt x="84225" y="128433"/>
                  </a:cubicBezTo>
                  <a:cubicBezTo>
                    <a:pt x="165378" y="157580"/>
                    <a:pt x="223480" y="158246"/>
                    <a:pt x="252818" y="81665"/>
                  </a:cubicBezTo>
                </a:path>
              </a:pathLst>
            </a:custGeom>
            <a:solidFill>
              <a:srgbClr val="FFFFFF"/>
            </a:solidFill>
            <a:ln w="2857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73" name="Google Shape;473;p2"/>
            <p:cNvSpPr/>
            <p:nvPr/>
          </p:nvSpPr>
          <p:spPr>
            <a:xfrm flipH="1">
              <a:off x="765708" y="9251547"/>
              <a:ext cx="474645" cy="202843"/>
            </a:xfrm>
            <a:custGeom>
              <a:avLst/>
              <a:gdLst/>
              <a:ahLst/>
              <a:cxnLst/>
              <a:rect l="l" t="t" r="r" b="b"/>
              <a:pathLst>
                <a:path w="374473" h="160034" extrusionOk="0">
                  <a:moveTo>
                    <a:pt x="199191" y="42041"/>
                  </a:moveTo>
                  <a:cubicBezTo>
                    <a:pt x="107561" y="12418"/>
                    <a:pt x="61079" y="-59"/>
                    <a:pt x="35932" y="-59"/>
                  </a:cubicBezTo>
                  <a:cubicBezTo>
                    <a:pt x="10786" y="-59"/>
                    <a:pt x="6691" y="12609"/>
                    <a:pt x="24" y="33278"/>
                  </a:cubicBezTo>
                  <a:cubicBezTo>
                    <a:pt x="-9501" y="61282"/>
                    <a:pt x="83367" y="88904"/>
                    <a:pt x="175569" y="117384"/>
                  </a:cubicBezTo>
                  <a:cubicBezTo>
                    <a:pt x="267771" y="145864"/>
                    <a:pt x="359021" y="177582"/>
                    <a:pt x="368260" y="148340"/>
                  </a:cubicBezTo>
                  <a:cubicBezTo>
                    <a:pt x="376547" y="122337"/>
                    <a:pt x="377785" y="114050"/>
                    <a:pt x="356354" y="99001"/>
                  </a:cubicBezTo>
                  <a:cubicBezTo>
                    <a:pt x="334922" y="83951"/>
                    <a:pt x="289107" y="68616"/>
                    <a:pt x="199191" y="418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74" name="Google Shape;474;p2"/>
            <p:cNvSpPr/>
            <p:nvPr/>
          </p:nvSpPr>
          <p:spPr>
            <a:xfrm flipH="1">
              <a:off x="798066" y="9352725"/>
              <a:ext cx="474568" cy="202799"/>
            </a:xfrm>
            <a:custGeom>
              <a:avLst/>
              <a:gdLst/>
              <a:ahLst/>
              <a:cxnLst/>
              <a:rect l="l" t="t" r="r" b="b"/>
              <a:pathLst>
                <a:path w="374413" h="159999" extrusionOk="0">
                  <a:moveTo>
                    <a:pt x="199131" y="42042"/>
                  </a:moveTo>
                  <a:cubicBezTo>
                    <a:pt x="107501" y="12419"/>
                    <a:pt x="61019" y="-154"/>
                    <a:pt x="35872" y="-59"/>
                  </a:cubicBezTo>
                  <a:cubicBezTo>
                    <a:pt x="10726" y="37"/>
                    <a:pt x="6631" y="12610"/>
                    <a:pt x="-37" y="33279"/>
                  </a:cubicBezTo>
                  <a:cubicBezTo>
                    <a:pt x="-9085" y="61187"/>
                    <a:pt x="83307" y="88905"/>
                    <a:pt x="175509" y="117385"/>
                  </a:cubicBezTo>
                  <a:cubicBezTo>
                    <a:pt x="267711" y="145864"/>
                    <a:pt x="358960" y="177583"/>
                    <a:pt x="368200" y="148246"/>
                  </a:cubicBezTo>
                  <a:cubicBezTo>
                    <a:pt x="376487" y="122338"/>
                    <a:pt x="377725" y="114051"/>
                    <a:pt x="356294" y="98906"/>
                  </a:cubicBezTo>
                  <a:cubicBezTo>
                    <a:pt x="334862" y="83761"/>
                    <a:pt x="289047" y="68521"/>
                    <a:pt x="199131" y="41756"/>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75" name="Google Shape;475;p2"/>
            <p:cNvSpPr/>
            <p:nvPr/>
          </p:nvSpPr>
          <p:spPr>
            <a:xfrm flipH="1">
              <a:off x="830191" y="9453423"/>
              <a:ext cx="474637" cy="202866"/>
            </a:xfrm>
            <a:custGeom>
              <a:avLst/>
              <a:gdLst/>
              <a:ahLst/>
              <a:cxnLst/>
              <a:rect l="l" t="t" r="r" b="b"/>
              <a:pathLst>
                <a:path w="374467" h="160052" extrusionOk="0">
                  <a:moveTo>
                    <a:pt x="199191" y="42041"/>
                  </a:moveTo>
                  <a:cubicBezTo>
                    <a:pt x="107561" y="12514"/>
                    <a:pt x="61079" y="-59"/>
                    <a:pt x="35933" y="-59"/>
                  </a:cubicBezTo>
                  <a:cubicBezTo>
                    <a:pt x="10787" y="-59"/>
                    <a:pt x="6691" y="12609"/>
                    <a:pt x="24" y="33373"/>
                  </a:cubicBezTo>
                  <a:cubicBezTo>
                    <a:pt x="-9501" y="61282"/>
                    <a:pt x="83367" y="88999"/>
                    <a:pt x="175569" y="117479"/>
                  </a:cubicBezTo>
                  <a:cubicBezTo>
                    <a:pt x="267771" y="145959"/>
                    <a:pt x="358926" y="177582"/>
                    <a:pt x="368260" y="148340"/>
                  </a:cubicBezTo>
                  <a:cubicBezTo>
                    <a:pt x="376547" y="122432"/>
                    <a:pt x="377785" y="114146"/>
                    <a:pt x="356259" y="99001"/>
                  </a:cubicBezTo>
                  <a:cubicBezTo>
                    <a:pt x="334732" y="83856"/>
                    <a:pt x="289584" y="68616"/>
                    <a:pt x="199191" y="4185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76" name="Google Shape;476;p2"/>
            <p:cNvSpPr/>
            <p:nvPr/>
          </p:nvSpPr>
          <p:spPr>
            <a:xfrm flipH="1">
              <a:off x="722501" y="8947446"/>
              <a:ext cx="593457" cy="792861"/>
            </a:xfrm>
            <a:custGeom>
              <a:avLst/>
              <a:gdLst/>
              <a:ahLst/>
              <a:cxnLst/>
              <a:rect l="l" t="t" r="r" b="b"/>
              <a:pathLst>
                <a:path w="468211" h="625531" extrusionOk="0">
                  <a:moveTo>
                    <a:pt x="449340" y="112494"/>
                  </a:moveTo>
                  <a:cubicBezTo>
                    <a:pt x="448864" y="113075"/>
                    <a:pt x="448416" y="113675"/>
                    <a:pt x="448007" y="114303"/>
                  </a:cubicBezTo>
                  <a:cubicBezTo>
                    <a:pt x="426004" y="128019"/>
                    <a:pt x="387809" y="134401"/>
                    <a:pt x="366568" y="119161"/>
                  </a:cubicBezTo>
                  <a:cubicBezTo>
                    <a:pt x="368873" y="117694"/>
                    <a:pt x="371102" y="116104"/>
                    <a:pt x="373236" y="114399"/>
                  </a:cubicBezTo>
                  <a:cubicBezTo>
                    <a:pt x="392286" y="98778"/>
                    <a:pt x="407240" y="66774"/>
                    <a:pt x="394762" y="43437"/>
                  </a:cubicBezTo>
                  <a:cubicBezTo>
                    <a:pt x="388199" y="31532"/>
                    <a:pt x="374350" y="25667"/>
                    <a:pt x="361234" y="29245"/>
                  </a:cubicBezTo>
                  <a:cubicBezTo>
                    <a:pt x="348699" y="33360"/>
                    <a:pt x="339193" y="43665"/>
                    <a:pt x="336088" y="56487"/>
                  </a:cubicBezTo>
                  <a:cubicBezTo>
                    <a:pt x="330116" y="74259"/>
                    <a:pt x="330516" y="93558"/>
                    <a:pt x="337231" y="111065"/>
                  </a:cubicBezTo>
                  <a:cubicBezTo>
                    <a:pt x="315619" y="115037"/>
                    <a:pt x="293388" y="108617"/>
                    <a:pt x="277223" y="93729"/>
                  </a:cubicBezTo>
                  <a:cubicBezTo>
                    <a:pt x="285015" y="88613"/>
                    <a:pt x="291854" y="82164"/>
                    <a:pt x="297416" y="74679"/>
                  </a:cubicBezTo>
                  <a:cubicBezTo>
                    <a:pt x="310209" y="58836"/>
                    <a:pt x="312771" y="37049"/>
                    <a:pt x="303989" y="18672"/>
                  </a:cubicBezTo>
                  <a:cubicBezTo>
                    <a:pt x="298312" y="5533"/>
                    <a:pt x="284386" y="-2021"/>
                    <a:pt x="270270" y="384"/>
                  </a:cubicBezTo>
                  <a:cubicBezTo>
                    <a:pt x="238361" y="6671"/>
                    <a:pt x="232837" y="44104"/>
                    <a:pt x="240742" y="70393"/>
                  </a:cubicBezTo>
                  <a:cubicBezTo>
                    <a:pt x="242543" y="76073"/>
                    <a:pt x="244972" y="81536"/>
                    <a:pt x="247982" y="86681"/>
                  </a:cubicBezTo>
                  <a:cubicBezTo>
                    <a:pt x="238780" y="89817"/>
                    <a:pt x="228912" y="90409"/>
                    <a:pt x="219407" y="88395"/>
                  </a:cubicBezTo>
                  <a:cubicBezTo>
                    <a:pt x="193023" y="82109"/>
                    <a:pt x="184831" y="50295"/>
                    <a:pt x="181307" y="27245"/>
                  </a:cubicBezTo>
                  <a:cubicBezTo>
                    <a:pt x="180802" y="22907"/>
                    <a:pt x="176887" y="19797"/>
                    <a:pt x="172544" y="20298"/>
                  </a:cubicBezTo>
                  <a:cubicBezTo>
                    <a:pt x="171648" y="20401"/>
                    <a:pt x="170782" y="20657"/>
                    <a:pt x="169972" y="21054"/>
                  </a:cubicBezTo>
                  <a:cubicBezTo>
                    <a:pt x="164448" y="20006"/>
                    <a:pt x="158542" y="22768"/>
                    <a:pt x="159495" y="29721"/>
                  </a:cubicBezTo>
                  <a:cubicBezTo>
                    <a:pt x="169020" y="102683"/>
                    <a:pt x="177973" y="175644"/>
                    <a:pt x="185784" y="248796"/>
                  </a:cubicBezTo>
                  <a:cubicBezTo>
                    <a:pt x="175592" y="245844"/>
                    <a:pt x="165495" y="242986"/>
                    <a:pt x="155304" y="240319"/>
                  </a:cubicBezTo>
                  <a:cubicBezTo>
                    <a:pt x="136453" y="234576"/>
                    <a:pt x="116975" y="231118"/>
                    <a:pt x="97296" y="230032"/>
                  </a:cubicBezTo>
                  <a:cubicBezTo>
                    <a:pt x="84771" y="228994"/>
                    <a:pt x="72446" y="233604"/>
                    <a:pt x="63673" y="242605"/>
                  </a:cubicBezTo>
                  <a:cubicBezTo>
                    <a:pt x="56053" y="252083"/>
                    <a:pt x="51319" y="263560"/>
                    <a:pt x="50052" y="275657"/>
                  </a:cubicBezTo>
                  <a:cubicBezTo>
                    <a:pt x="49290" y="291183"/>
                    <a:pt x="63197" y="302232"/>
                    <a:pt x="77579" y="310233"/>
                  </a:cubicBezTo>
                  <a:cubicBezTo>
                    <a:pt x="75675" y="310233"/>
                    <a:pt x="73865" y="310233"/>
                    <a:pt x="71960" y="310233"/>
                  </a:cubicBezTo>
                  <a:cubicBezTo>
                    <a:pt x="59434" y="309156"/>
                    <a:pt x="47080" y="313776"/>
                    <a:pt x="38336" y="322806"/>
                  </a:cubicBezTo>
                  <a:cubicBezTo>
                    <a:pt x="30697" y="332274"/>
                    <a:pt x="25964" y="343751"/>
                    <a:pt x="24716" y="355857"/>
                  </a:cubicBezTo>
                  <a:cubicBezTo>
                    <a:pt x="23954" y="371288"/>
                    <a:pt x="37765" y="382432"/>
                    <a:pt x="52243" y="390338"/>
                  </a:cubicBezTo>
                  <a:lnTo>
                    <a:pt x="46623" y="390338"/>
                  </a:lnTo>
                  <a:cubicBezTo>
                    <a:pt x="34098" y="389300"/>
                    <a:pt x="21773" y="393910"/>
                    <a:pt x="13000" y="402911"/>
                  </a:cubicBezTo>
                  <a:cubicBezTo>
                    <a:pt x="5332" y="412398"/>
                    <a:pt x="598" y="423923"/>
                    <a:pt x="-621" y="436058"/>
                  </a:cubicBezTo>
                  <a:cubicBezTo>
                    <a:pt x="-1764" y="458918"/>
                    <a:pt x="29002" y="472253"/>
                    <a:pt x="46528" y="479968"/>
                  </a:cubicBezTo>
                  <a:cubicBezTo>
                    <a:pt x="37079" y="498532"/>
                    <a:pt x="34184" y="519754"/>
                    <a:pt x="38336" y="540166"/>
                  </a:cubicBezTo>
                  <a:cubicBezTo>
                    <a:pt x="44147" y="560835"/>
                    <a:pt x="61863" y="576456"/>
                    <a:pt x="82723" y="587791"/>
                  </a:cubicBezTo>
                  <a:cubicBezTo>
                    <a:pt x="111203" y="602822"/>
                    <a:pt x="141616" y="613852"/>
                    <a:pt x="173115" y="620557"/>
                  </a:cubicBezTo>
                  <a:cubicBezTo>
                    <a:pt x="198099" y="627453"/>
                    <a:pt x="224531" y="627082"/>
                    <a:pt x="249315" y="619509"/>
                  </a:cubicBezTo>
                  <a:cubicBezTo>
                    <a:pt x="277890" y="609127"/>
                    <a:pt x="293511" y="585886"/>
                    <a:pt x="303703" y="562359"/>
                  </a:cubicBezTo>
                  <a:cubicBezTo>
                    <a:pt x="325896" y="568170"/>
                    <a:pt x="355424" y="575790"/>
                    <a:pt x="375235" y="565026"/>
                  </a:cubicBezTo>
                  <a:cubicBezTo>
                    <a:pt x="385809" y="559216"/>
                    <a:pt x="388571" y="547977"/>
                    <a:pt x="391143" y="537023"/>
                  </a:cubicBezTo>
                  <a:cubicBezTo>
                    <a:pt x="394648" y="526012"/>
                    <a:pt x="392809" y="514001"/>
                    <a:pt x="386189" y="504543"/>
                  </a:cubicBezTo>
                  <a:cubicBezTo>
                    <a:pt x="381837" y="499113"/>
                    <a:pt x="376655" y="494389"/>
                    <a:pt x="370854" y="490541"/>
                  </a:cubicBezTo>
                  <a:cubicBezTo>
                    <a:pt x="381055" y="491455"/>
                    <a:pt x="391323" y="489617"/>
                    <a:pt x="400572" y="485207"/>
                  </a:cubicBezTo>
                  <a:cubicBezTo>
                    <a:pt x="411145" y="479492"/>
                    <a:pt x="413907" y="468157"/>
                    <a:pt x="416479" y="457203"/>
                  </a:cubicBezTo>
                  <a:cubicBezTo>
                    <a:pt x="419994" y="446231"/>
                    <a:pt x="418165" y="434239"/>
                    <a:pt x="411526" y="424818"/>
                  </a:cubicBezTo>
                  <a:cubicBezTo>
                    <a:pt x="407202" y="419332"/>
                    <a:pt x="402020" y="414569"/>
                    <a:pt x="396191" y="410721"/>
                  </a:cubicBezTo>
                  <a:cubicBezTo>
                    <a:pt x="406402" y="411712"/>
                    <a:pt x="416679" y="409864"/>
                    <a:pt x="425909" y="405387"/>
                  </a:cubicBezTo>
                  <a:cubicBezTo>
                    <a:pt x="436482" y="399672"/>
                    <a:pt x="439339" y="388433"/>
                    <a:pt x="441816" y="377384"/>
                  </a:cubicBezTo>
                  <a:cubicBezTo>
                    <a:pt x="445330" y="366411"/>
                    <a:pt x="443502" y="354419"/>
                    <a:pt x="436862" y="344999"/>
                  </a:cubicBezTo>
                  <a:cubicBezTo>
                    <a:pt x="423051" y="326901"/>
                    <a:pt x="397715" y="317757"/>
                    <a:pt x="377236" y="310042"/>
                  </a:cubicBezTo>
                  <a:cubicBezTo>
                    <a:pt x="361615" y="304137"/>
                    <a:pt x="345804" y="298898"/>
                    <a:pt x="329611" y="293850"/>
                  </a:cubicBezTo>
                  <a:cubicBezTo>
                    <a:pt x="370378" y="236700"/>
                    <a:pt x="419432" y="185741"/>
                    <a:pt x="461246" y="129162"/>
                  </a:cubicBezTo>
                  <a:cubicBezTo>
                    <a:pt x="462847" y="128000"/>
                    <a:pt x="464047" y="126372"/>
                    <a:pt x="464675" y="124495"/>
                  </a:cubicBezTo>
                  <a:cubicBezTo>
                    <a:pt x="465171" y="123933"/>
                    <a:pt x="465618" y="123324"/>
                    <a:pt x="466009" y="122685"/>
                  </a:cubicBezTo>
                  <a:cubicBezTo>
                    <a:pt x="472677" y="112208"/>
                    <a:pt x="456103" y="102683"/>
                    <a:pt x="449340" y="112494"/>
                  </a:cubicBezTo>
                  <a:close/>
                  <a:moveTo>
                    <a:pt x="351233" y="90777"/>
                  </a:moveTo>
                  <a:cubicBezTo>
                    <a:pt x="350280" y="79251"/>
                    <a:pt x="351233" y="42199"/>
                    <a:pt x="371807" y="47724"/>
                  </a:cubicBezTo>
                  <a:cubicBezTo>
                    <a:pt x="388190" y="52200"/>
                    <a:pt x="376284" y="81252"/>
                    <a:pt x="369901" y="90015"/>
                  </a:cubicBezTo>
                  <a:cubicBezTo>
                    <a:pt x="365701" y="95682"/>
                    <a:pt x="360472" y="100502"/>
                    <a:pt x="354471" y="104207"/>
                  </a:cubicBezTo>
                  <a:cubicBezTo>
                    <a:pt x="352671" y="99940"/>
                    <a:pt x="351576" y="95399"/>
                    <a:pt x="351233" y="90777"/>
                  </a:cubicBezTo>
                  <a:close/>
                  <a:moveTo>
                    <a:pt x="258173" y="32865"/>
                  </a:moveTo>
                  <a:cubicBezTo>
                    <a:pt x="261221" y="25816"/>
                    <a:pt x="269889" y="17148"/>
                    <a:pt x="278462" y="19339"/>
                  </a:cubicBezTo>
                  <a:cubicBezTo>
                    <a:pt x="293035" y="23244"/>
                    <a:pt x="291130" y="46390"/>
                    <a:pt x="286272" y="56391"/>
                  </a:cubicBezTo>
                  <a:cubicBezTo>
                    <a:pt x="281395" y="65824"/>
                    <a:pt x="274014" y="73732"/>
                    <a:pt x="264936" y="79251"/>
                  </a:cubicBezTo>
                  <a:cubicBezTo>
                    <a:pt x="255735" y="65624"/>
                    <a:pt x="253249" y="48550"/>
                    <a:pt x="258173" y="32865"/>
                  </a:cubicBezTo>
                  <a:close/>
                  <a:moveTo>
                    <a:pt x="247029" y="603126"/>
                  </a:moveTo>
                  <a:cubicBezTo>
                    <a:pt x="226665" y="611213"/>
                    <a:pt x="204281" y="612709"/>
                    <a:pt x="183021" y="607413"/>
                  </a:cubicBezTo>
                  <a:cubicBezTo>
                    <a:pt x="155189" y="601964"/>
                    <a:pt x="128148" y="593039"/>
                    <a:pt x="102535" y="580838"/>
                  </a:cubicBezTo>
                  <a:cubicBezTo>
                    <a:pt x="83485" y="571980"/>
                    <a:pt x="63768" y="560073"/>
                    <a:pt x="56148" y="542071"/>
                  </a:cubicBezTo>
                  <a:cubicBezTo>
                    <a:pt x="48528" y="524069"/>
                    <a:pt x="53862" y="503971"/>
                    <a:pt x="61387" y="485588"/>
                  </a:cubicBezTo>
                  <a:cubicBezTo>
                    <a:pt x="95486" y="499399"/>
                    <a:pt x="130824" y="510067"/>
                    <a:pt x="166162" y="520926"/>
                  </a:cubicBezTo>
                  <a:cubicBezTo>
                    <a:pt x="206167" y="533308"/>
                    <a:pt x="246076" y="546548"/>
                    <a:pt x="286653" y="557216"/>
                  </a:cubicBezTo>
                  <a:cubicBezTo>
                    <a:pt x="279481" y="576837"/>
                    <a:pt x="265393" y="593163"/>
                    <a:pt x="247029" y="603126"/>
                  </a:cubicBezTo>
                  <a:close/>
                  <a:moveTo>
                    <a:pt x="367711" y="545976"/>
                  </a:moveTo>
                  <a:cubicBezTo>
                    <a:pt x="363806" y="551025"/>
                    <a:pt x="354566" y="550358"/>
                    <a:pt x="348661" y="550263"/>
                  </a:cubicBezTo>
                  <a:cubicBezTo>
                    <a:pt x="335183" y="549491"/>
                    <a:pt x="321810" y="547386"/>
                    <a:pt x="308751" y="543976"/>
                  </a:cubicBezTo>
                  <a:cubicBezTo>
                    <a:pt x="273509" y="535785"/>
                    <a:pt x="238933" y="524355"/>
                    <a:pt x="203976" y="513591"/>
                  </a:cubicBezTo>
                  <a:cubicBezTo>
                    <a:pt x="165876" y="501876"/>
                    <a:pt x="128348" y="490731"/>
                    <a:pt x="91105" y="477587"/>
                  </a:cubicBezTo>
                  <a:cubicBezTo>
                    <a:pt x="82342" y="474444"/>
                    <a:pt x="73674" y="471110"/>
                    <a:pt x="65101" y="468062"/>
                  </a:cubicBezTo>
                  <a:cubicBezTo>
                    <a:pt x="63206" y="466138"/>
                    <a:pt x="60653" y="465014"/>
                    <a:pt x="57958" y="464919"/>
                  </a:cubicBezTo>
                  <a:cubicBezTo>
                    <a:pt x="54433" y="463395"/>
                    <a:pt x="50814" y="461966"/>
                    <a:pt x="47290" y="460347"/>
                  </a:cubicBezTo>
                  <a:cubicBezTo>
                    <a:pt x="37032" y="456375"/>
                    <a:pt x="27697" y="450345"/>
                    <a:pt x="19858" y="442630"/>
                  </a:cubicBezTo>
                  <a:cubicBezTo>
                    <a:pt x="14619" y="436153"/>
                    <a:pt x="19191" y="428438"/>
                    <a:pt x="22525" y="421580"/>
                  </a:cubicBezTo>
                  <a:cubicBezTo>
                    <a:pt x="26935" y="412674"/>
                    <a:pt x="36774" y="407835"/>
                    <a:pt x="46528" y="409769"/>
                  </a:cubicBezTo>
                  <a:cubicBezTo>
                    <a:pt x="65416" y="411140"/>
                    <a:pt x="84075" y="414693"/>
                    <a:pt x="102154" y="420342"/>
                  </a:cubicBezTo>
                  <a:cubicBezTo>
                    <a:pt x="136730" y="429867"/>
                    <a:pt x="170734" y="440535"/>
                    <a:pt x="204834" y="451488"/>
                  </a:cubicBezTo>
                  <a:cubicBezTo>
                    <a:pt x="235695" y="461013"/>
                    <a:pt x="266555" y="469681"/>
                    <a:pt x="297036" y="480063"/>
                  </a:cubicBezTo>
                  <a:cubicBezTo>
                    <a:pt x="315419" y="485674"/>
                    <a:pt x="333269" y="492913"/>
                    <a:pt x="350375" y="501685"/>
                  </a:cubicBezTo>
                  <a:cubicBezTo>
                    <a:pt x="358100" y="505200"/>
                    <a:pt x="364891" y="510486"/>
                    <a:pt x="370187" y="517116"/>
                  </a:cubicBezTo>
                  <a:cubicBezTo>
                    <a:pt x="373731" y="526622"/>
                    <a:pt x="372826" y="537213"/>
                    <a:pt x="367711" y="545976"/>
                  </a:cubicBezTo>
                  <a:close/>
                  <a:moveTo>
                    <a:pt x="393048" y="466157"/>
                  </a:moveTo>
                  <a:cubicBezTo>
                    <a:pt x="389142" y="471205"/>
                    <a:pt x="379998" y="470634"/>
                    <a:pt x="373998" y="470443"/>
                  </a:cubicBezTo>
                  <a:cubicBezTo>
                    <a:pt x="360510" y="469738"/>
                    <a:pt x="347137" y="467633"/>
                    <a:pt x="334088" y="464157"/>
                  </a:cubicBezTo>
                  <a:cubicBezTo>
                    <a:pt x="298750" y="455965"/>
                    <a:pt x="264174" y="444630"/>
                    <a:pt x="229313" y="433867"/>
                  </a:cubicBezTo>
                  <a:cubicBezTo>
                    <a:pt x="191213" y="422056"/>
                    <a:pt x="153684" y="410912"/>
                    <a:pt x="116441" y="397767"/>
                  </a:cubicBezTo>
                  <a:cubicBezTo>
                    <a:pt x="101525" y="392691"/>
                    <a:pt x="86904" y="386814"/>
                    <a:pt x="72627" y="380146"/>
                  </a:cubicBezTo>
                  <a:cubicBezTo>
                    <a:pt x="62368" y="376174"/>
                    <a:pt x="53034" y="370145"/>
                    <a:pt x="45195" y="362430"/>
                  </a:cubicBezTo>
                  <a:cubicBezTo>
                    <a:pt x="39956" y="356048"/>
                    <a:pt x="44528" y="348333"/>
                    <a:pt x="47861" y="341475"/>
                  </a:cubicBezTo>
                  <a:cubicBezTo>
                    <a:pt x="52243" y="332531"/>
                    <a:pt x="62092" y="327644"/>
                    <a:pt x="71864" y="329568"/>
                  </a:cubicBezTo>
                  <a:cubicBezTo>
                    <a:pt x="90753" y="330940"/>
                    <a:pt x="109412" y="334493"/>
                    <a:pt x="127491" y="340141"/>
                  </a:cubicBezTo>
                  <a:cubicBezTo>
                    <a:pt x="162066" y="349666"/>
                    <a:pt x="196166" y="360334"/>
                    <a:pt x="230170" y="371288"/>
                  </a:cubicBezTo>
                  <a:cubicBezTo>
                    <a:pt x="261031" y="380813"/>
                    <a:pt x="291892" y="389576"/>
                    <a:pt x="322372" y="399863"/>
                  </a:cubicBezTo>
                  <a:cubicBezTo>
                    <a:pt x="340784" y="405521"/>
                    <a:pt x="358662" y="412788"/>
                    <a:pt x="375807" y="421580"/>
                  </a:cubicBezTo>
                  <a:cubicBezTo>
                    <a:pt x="383541" y="425076"/>
                    <a:pt x="390333" y="430372"/>
                    <a:pt x="395619" y="437010"/>
                  </a:cubicBezTo>
                  <a:cubicBezTo>
                    <a:pt x="399134" y="446497"/>
                    <a:pt x="398191" y="457060"/>
                    <a:pt x="393048" y="465776"/>
                  </a:cubicBezTo>
                  <a:close/>
                  <a:moveTo>
                    <a:pt x="401811" y="341760"/>
                  </a:moveTo>
                  <a:cubicBezTo>
                    <a:pt x="409545" y="345256"/>
                    <a:pt x="416336" y="350552"/>
                    <a:pt x="421623" y="357191"/>
                  </a:cubicBezTo>
                  <a:cubicBezTo>
                    <a:pt x="425061" y="366925"/>
                    <a:pt x="423870" y="377689"/>
                    <a:pt x="418384" y="386433"/>
                  </a:cubicBezTo>
                  <a:cubicBezTo>
                    <a:pt x="414479" y="391386"/>
                    <a:pt x="405335" y="390814"/>
                    <a:pt x="399334" y="390624"/>
                  </a:cubicBezTo>
                  <a:cubicBezTo>
                    <a:pt x="385856" y="389947"/>
                    <a:pt x="372473" y="387871"/>
                    <a:pt x="359424" y="384432"/>
                  </a:cubicBezTo>
                  <a:cubicBezTo>
                    <a:pt x="324086" y="376146"/>
                    <a:pt x="289510" y="364811"/>
                    <a:pt x="254649" y="354048"/>
                  </a:cubicBezTo>
                  <a:cubicBezTo>
                    <a:pt x="216549" y="342237"/>
                    <a:pt x="179021" y="331188"/>
                    <a:pt x="141778" y="317948"/>
                  </a:cubicBezTo>
                  <a:cubicBezTo>
                    <a:pt x="126890" y="312890"/>
                    <a:pt x="112298" y="307004"/>
                    <a:pt x="98058" y="300327"/>
                  </a:cubicBezTo>
                  <a:cubicBezTo>
                    <a:pt x="87762" y="296383"/>
                    <a:pt x="78389" y="290354"/>
                    <a:pt x="70531" y="282610"/>
                  </a:cubicBezTo>
                  <a:cubicBezTo>
                    <a:pt x="65292" y="276228"/>
                    <a:pt x="69959" y="268513"/>
                    <a:pt x="73198" y="261655"/>
                  </a:cubicBezTo>
                  <a:cubicBezTo>
                    <a:pt x="78056" y="251368"/>
                    <a:pt x="86343" y="249463"/>
                    <a:pt x="97296" y="249749"/>
                  </a:cubicBezTo>
                  <a:cubicBezTo>
                    <a:pt x="116156" y="251168"/>
                    <a:pt x="134787" y="254740"/>
                    <a:pt x="152827" y="260417"/>
                  </a:cubicBezTo>
                  <a:cubicBezTo>
                    <a:pt x="187403" y="269942"/>
                    <a:pt x="221502" y="280515"/>
                    <a:pt x="255507" y="291468"/>
                  </a:cubicBezTo>
                  <a:cubicBezTo>
                    <a:pt x="286368" y="300993"/>
                    <a:pt x="317229" y="309756"/>
                    <a:pt x="347709" y="320043"/>
                  </a:cubicBezTo>
                  <a:cubicBezTo>
                    <a:pt x="366301" y="325558"/>
                    <a:pt x="384370" y="332693"/>
                    <a:pt x="401715" y="341379"/>
                  </a:cubicBezTo>
                  <a:close/>
                  <a:moveTo>
                    <a:pt x="261221" y="273180"/>
                  </a:moveTo>
                  <a:cubicBezTo>
                    <a:pt x="242171" y="267084"/>
                    <a:pt x="223693" y="261084"/>
                    <a:pt x="204738" y="255273"/>
                  </a:cubicBezTo>
                  <a:cubicBezTo>
                    <a:pt x="198928" y="199933"/>
                    <a:pt x="192261" y="144593"/>
                    <a:pt x="185688" y="89348"/>
                  </a:cubicBezTo>
                  <a:cubicBezTo>
                    <a:pt x="192661" y="97646"/>
                    <a:pt x="201890" y="103731"/>
                    <a:pt x="212263" y="106874"/>
                  </a:cubicBezTo>
                  <a:cubicBezTo>
                    <a:pt x="228103" y="110989"/>
                    <a:pt x="244857" y="109712"/>
                    <a:pt x="259888" y="103254"/>
                  </a:cubicBezTo>
                  <a:cubicBezTo>
                    <a:pt x="282320" y="127391"/>
                    <a:pt x="316305" y="137078"/>
                    <a:pt x="348089" y="128400"/>
                  </a:cubicBezTo>
                  <a:cubicBezTo>
                    <a:pt x="352147" y="132801"/>
                    <a:pt x="356957" y="136440"/>
                    <a:pt x="362282" y="139164"/>
                  </a:cubicBezTo>
                  <a:cubicBezTo>
                    <a:pt x="381761" y="148555"/>
                    <a:pt x="403963" y="150651"/>
                    <a:pt x="424861" y="145069"/>
                  </a:cubicBezTo>
                  <a:cubicBezTo>
                    <a:pt x="386761" y="192694"/>
                    <a:pt x="345423" y="237652"/>
                    <a:pt x="310561" y="287944"/>
                  </a:cubicBezTo>
                  <a:cubicBezTo>
                    <a:pt x="293701" y="282324"/>
                    <a:pt x="277890" y="277562"/>
                    <a:pt x="261221" y="27279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477" name="Google Shape;477;p2"/>
          <p:cNvGrpSpPr/>
          <p:nvPr/>
        </p:nvGrpSpPr>
        <p:grpSpPr>
          <a:xfrm rot="611372">
            <a:off x="6222444" y="4127468"/>
            <a:ext cx="608739" cy="895765"/>
            <a:chOff x="670708" y="6388106"/>
            <a:chExt cx="1217512" cy="1791581"/>
          </a:xfrm>
        </p:grpSpPr>
        <p:sp>
          <p:nvSpPr>
            <p:cNvPr id="478" name="Google Shape;478;p2"/>
            <p:cNvSpPr/>
            <p:nvPr/>
          </p:nvSpPr>
          <p:spPr>
            <a:xfrm flipH="1">
              <a:off x="670708" y="7275593"/>
              <a:ext cx="653708" cy="904094"/>
            </a:xfrm>
            <a:custGeom>
              <a:avLst/>
              <a:gdLst/>
              <a:ahLst/>
              <a:cxnLst/>
              <a:rect l="l" t="t" r="r" b="b"/>
              <a:pathLst>
                <a:path w="432919" h="598738" extrusionOk="0">
                  <a:moveTo>
                    <a:pt x="-646" y="46853"/>
                  </a:moveTo>
                  <a:cubicBezTo>
                    <a:pt x="41550" y="163438"/>
                    <a:pt x="233098" y="699696"/>
                    <a:pt x="399404" y="581681"/>
                  </a:cubicBezTo>
                  <a:cubicBezTo>
                    <a:pt x="545327" y="477954"/>
                    <a:pt x="163089" y="84762"/>
                    <a:pt x="78412" y="-201"/>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79" name="Google Shape;479;p2"/>
            <p:cNvSpPr/>
            <p:nvPr/>
          </p:nvSpPr>
          <p:spPr>
            <a:xfrm flipH="1">
              <a:off x="1098357" y="6950052"/>
              <a:ext cx="430817" cy="503496"/>
            </a:xfrm>
            <a:custGeom>
              <a:avLst/>
              <a:gdLst/>
              <a:ahLst/>
              <a:cxnLst/>
              <a:rect l="l" t="t" r="r" b="b"/>
              <a:pathLst>
                <a:path w="285309" h="333441" extrusionOk="0">
                  <a:moveTo>
                    <a:pt x="-646" y="51901"/>
                  </a:moveTo>
                  <a:cubicBezTo>
                    <a:pt x="72125" y="319744"/>
                    <a:pt x="67934" y="386038"/>
                    <a:pt x="206237" y="294312"/>
                  </a:cubicBezTo>
                  <a:cubicBezTo>
                    <a:pt x="354351" y="202777"/>
                    <a:pt x="281294" y="181155"/>
                    <a:pt x="82412" y="-201"/>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0" name="Google Shape;480;p2"/>
            <p:cNvSpPr/>
            <p:nvPr/>
          </p:nvSpPr>
          <p:spPr>
            <a:xfrm flipH="1">
              <a:off x="1120911" y="7187397"/>
              <a:ext cx="317828" cy="211010"/>
            </a:xfrm>
            <a:custGeom>
              <a:avLst/>
              <a:gdLst/>
              <a:ahLst/>
              <a:cxnLst/>
              <a:rect l="l" t="t" r="r" b="b"/>
              <a:pathLst>
                <a:path w="210482" h="139742" extrusionOk="0">
                  <a:moveTo>
                    <a:pt x="10886" y="139280"/>
                  </a:moveTo>
                  <a:cubicBezTo>
                    <a:pt x="55624" y="132156"/>
                    <a:pt x="98573" y="116468"/>
                    <a:pt x="137377" y="93084"/>
                  </a:cubicBezTo>
                  <a:cubicBezTo>
                    <a:pt x="167838" y="73710"/>
                    <a:pt x="192489" y="46459"/>
                    <a:pt x="208720" y="14217"/>
                  </a:cubicBezTo>
                  <a:cubicBezTo>
                    <a:pt x="214244" y="3263"/>
                    <a:pt x="197766" y="-6357"/>
                    <a:pt x="192241" y="4692"/>
                  </a:cubicBezTo>
                  <a:cubicBezTo>
                    <a:pt x="177316" y="34972"/>
                    <a:pt x="154228" y="60480"/>
                    <a:pt x="125566" y="78320"/>
                  </a:cubicBezTo>
                  <a:cubicBezTo>
                    <a:pt x="88800" y="99866"/>
                    <a:pt x="48319" y="114344"/>
                    <a:pt x="6219" y="120992"/>
                  </a:cubicBezTo>
                  <a:cubicBezTo>
                    <a:pt x="-5783" y="123088"/>
                    <a:pt x="-735" y="141471"/>
                    <a:pt x="11266" y="1393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1" name="Google Shape;481;p2"/>
            <p:cNvSpPr/>
            <p:nvPr/>
          </p:nvSpPr>
          <p:spPr>
            <a:xfrm flipH="1">
              <a:off x="1327260" y="6447941"/>
              <a:ext cx="512210" cy="626114"/>
            </a:xfrm>
            <a:custGeom>
              <a:avLst/>
              <a:gdLst/>
              <a:ahLst/>
              <a:cxnLst/>
              <a:rect l="l" t="t" r="r" b="b"/>
              <a:pathLst>
                <a:path w="339212" h="414645" extrusionOk="0">
                  <a:moveTo>
                    <a:pt x="335777" y="284406"/>
                  </a:moveTo>
                  <a:cubicBezTo>
                    <a:pt x="323014" y="332031"/>
                    <a:pt x="275770" y="362225"/>
                    <a:pt x="235574" y="385371"/>
                  </a:cubicBezTo>
                  <a:cubicBezTo>
                    <a:pt x="202808" y="404421"/>
                    <a:pt x="164232" y="422233"/>
                    <a:pt x="125656" y="410898"/>
                  </a:cubicBezTo>
                  <a:cubicBezTo>
                    <a:pt x="94509" y="401373"/>
                    <a:pt x="73268" y="374894"/>
                    <a:pt x="58505" y="347366"/>
                  </a:cubicBezTo>
                  <a:cubicBezTo>
                    <a:pt x="40216" y="310743"/>
                    <a:pt x="27205" y="271719"/>
                    <a:pt x="19833" y="231447"/>
                  </a:cubicBezTo>
                  <a:cubicBezTo>
                    <a:pt x="10584" y="185356"/>
                    <a:pt x="3755" y="138807"/>
                    <a:pt x="-646" y="92001"/>
                  </a:cubicBezTo>
                  <a:cubicBezTo>
                    <a:pt x="1831" y="102478"/>
                    <a:pt x="4307" y="112861"/>
                    <a:pt x="6974" y="123338"/>
                  </a:cubicBezTo>
                  <a:cubicBezTo>
                    <a:pt x="15452" y="157247"/>
                    <a:pt x="22500" y="194204"/>
                    <a:pt x="43360" y="223065"/>
                  </a:cubicBezTo>
                  <a:cubicBezTo>
                    <a:pt x="50408" y="232590"/>
                    <a:pt x="66982" y="223065"/>
                    <a:pt x="59838" y="213540"/>
                  </a:cubicBezTo>
                  <a:cubicBezTo>
                    <a:pt x="39169" y="184965"/>
                    <a:pt x="32501" y="147722"/>
                    <a:pt x="24214" y="114099"/>
                  </a:cubicBezTo>
                  <a:cubicBezTo>
                    <a:pt x="21833" y="104574"/>
                    <a:pt x="19547" y="95049"/>
                    <a:pt x="17261" y="84953"/>
                  </a:cubicBezTo>
                  <a:cubicBezTo>
                    <a:pt x="19166" y="88096"/>
                    <a:pt x="21166" y="91144"/>
                    <a:pt x="23167" y="94478"/>
                  </a:cubicBezTo>
                  <a:cubicBezTo>
                    <a:pt x="32654" y="108365"/>
                    <a:pt x="43027" y="121633"/>
                    <a:pt x="54218" y="134197"/>
                  </a:cubicBezTo>
                  <a:cubicBezTo>
                    <a:pt x="66525" y="146789"/>
                    <a:pt x="76012" y="161848"/>
                    <a:pt x="82031" y="178393"/>
                  </a:cubicBezTo>
                  <a:cubicBezTo>
                    <a:pt x="83422" y="183470"/>
                    <a:pt x="88670" y="186451"/>
                    <a:pt x="93747" y="185060"/>
                  </a:cubicBezTo>
                  <a:cubicBezTo>
                    <a:pt x="98824" y="183670"/>
                    <a:pt x="101805" y="178421"/>
                    <a:pt x="100414" y="173345"/>
                  </a:cubicBezTo>
                  <a:cubicBezTo>
                    <a:pt x="90889" y="140102"/>
                    <a:pt x="62314" y="118004"/>
                    <a:pt x="43264" y="90191"/>
                  </a:cubicBezTo>
                  <a:cubicBezTo>
                    <a:pt x="28691" y="69503"/>
                    <a:pt x="16699" y="47110"/>
                    <a:pt x="7546" y="23516"/>
                  </a:cubicBezTo>
                  <a:cubicBezTo>
                    <a:pt x="25024" y="47738"/>
                    <a:pt x="44389" y="70541"/>
                    <a:pt x="65458" y="91715"/>
                  </a:cubicBezTo>
                  <a:cubicBezTo>
                    <a:pt x="97557" y="121910"/>
                    <a:pt x="128704" y="151913"/>
                    <a:pt x="146516" y="192966"/>
                  </a:cubicBezTo>
                  <a:cubicBezTo>
                    <a:pt x="151373" y="204206"/>
                    <a:pt x="167852" y="194490"/>
                    <a:pt x="162994" y="183441"/>
                  </a:cubicBezTo>
                  <a:cubicBezTo>
                    <a:pt x="145182" y="142484"/>
                    <a:pt x="113940" y="110575"/>
                    <a:pt x="81555" y="80762"/>
                  </a:cubicBezTo>
                  <a:cubicBezTo>
                    <a:pt x="66753" y="66693"/>
                    <a:pt x="53085" y="51472"/>
                    <a:pt x="40693" y="35232"/>
                  </a:cubicBezTo>
                  <a:cubicBezTo>
                    <a:pt x="58695" y="47138"/>
                    <a:pt x="77935" y="57235"/>
                    <a:pt x="96700" y="67617"/>
                  </a:cubicBezTo>
                  <a:cubicBezTo>
                    <a:pt x="133943" y="88382"/>
                    <a:pt x="172900" y="112670"/>
                    <a:pt x="185282" y="155914"/>
                  </a:cubicBezTo>
                  <a:cubicBezTo>
                    <a:pt x="186673" y="160991"/>
                    <a:pt x="191921" y="163972"/>
                    <a:pt x="196998" y="162581"/>
                  </a:cubicBezTo>
                  <a:cubicBezTo>
                    <a:pt x="202075" y="161191"/>
                    <a:pt x="205056" y="155942"/>
                    <a:pt x="203666" y="150866"/>
                  </a:cubicBezTo>
                  <a:cubicBezTo>
                    <a:pt x="190521" y="106670"/>
                    <a:pt x="154802" y="78952"/>
                    <a:pt x="116416" y="56949"/>
                  </a:cubicBezTo>
                  <a:cubicBezTo>
                    <a:pt x="85937" y="39423"/>
                    <a:pt x="50980" y="24183"/>
                    <a:pt x="24977" y="-201"/>
                  </a:cubicBezTo>
                  <a:cubicBezTo>
                    <a:pt x="88337" y="26783"/>
                    <a:pt x="149106" y="59492"/>
                    <a:pt x="206523" y="97526"/>
                  </a:cubicBezTo>
                  <a:cubicBezTo>
                    <a:pt x="245118" y="121690"/>
                    <a:pt x="279513" y="151999"/>
                    <a:pt x="308345" y="187251"/>
                  </a:cubicBezTo>
                  <a:cubicBezTo>
                    <a:pt x="329396" y="214588"/>
                    <a:pt x="345207" y="249164"/>
                    <a:pt x="335777" y="2844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2" name="Google Shape;482;p2"/>
            <p:cNvSpPr/>
            <p:nvPr/>
          </p:nvSpPr>
          <p:spPr>
            <a:xfrm flipH="1">
              <a:off x="1298565" y="6388106"/>
              <a:ext cx="589655" cy="714653"/>
            </a:xfrm>
            <a:custGeom>
              <a:avLst/>
              <a:gdLst/>
              <a:ahLst/>
              <a:cxnLst/>
              <a:rect l="l" t="t" r="r" b="b"/>
              <a:pathLst>
                <a:path w="390500" h="473280" extrusionOk="0">
                  <a:moveTo>
                    <a:pt x="287683" y="148786"/>
                  </a:moveTo>
                  <a:cubicBezTo>
                    <a:pt x="211483" y="89350"/>
                    <a:pt x="122710" y="45440"/>
                    <a:pt x="33556" y="8769"/>
                  </a:cubicBezTo>
                  <a:lnTo>
                    <a:pt x="15078" y="1434"/>
                  </a:lnTo>
                  <a:lnTo>
                    <a:pt x="10982" y="-185"/>
                  </a:lnTo>
                  <a:lnTo>
                    <a:pt x="10411" y="-185"/>
                  </a:lnTo>
                  <a:cubicBezTo>
                    <a:pt x="5543" y="-452"/>
                    <a:pt x="1114" y="2606"/>
                    <a:pt x="-353" y="7245"/>
                  </a:cubicBezTo>
                  <a:cubicBezTo>
                    <a:pt x="-743" y="8711"/>
                    <a:pt x="-743" y="10254"/>
                    <a:pt x="-353" y="11721"/>
                  </a:cubicBezTo>
                  <a:cubicBezTo>
                    <a:pt x="12030" y="93732"/>
                    <a:pt x="14887" y="176790"/>
                    <a:pt x="30508" y="258514"/>
                  </a:cubicBezTo>
                  <a:cubicBezTo>
                    <a:pt x="37871" y="302072"/>
                    <a:pt x="50663" y="344544"/>
                    <a:pt x="68608" y="384911"/>
                  </a:cubicBezTo>
                  <a:cubicBezTo>
                    <a:pt x="83658" y="416629"/>
                    <a:pt x="105756" y="448347"/>
                    <a:pt x="138522" y="463492"/>
                  </a:cubicBezTo>
                  <a:cubicBezTo>
                    <a:pt x="174812" y="480351"/>
                    <a:pt x="214722" y="473017"/>
                    <a:pt x="249774" y="456634"/>
                  </a:cubicBezTo>
                  <a:cubicBezTo>
                    <a:pt x="296446" y="435203"/>
                    <a:pt x="348262" y="403199"/>
                    <a:pt x="374742" y="357669"/>
                  </a:cubicBezTo>
                  <a:cubicBezTo>
                    <a:pt x="421985" y="275850"/>
                    <a:pt x="348833" y="196506"/>
                    <a:pt x="287683" y="148786"/>
                  </a:cubicBezTo>
                  <a:close/>
                  <a:moveTo>
                    <a:pt x="11458" y="28200"/>
                  </a:moveTo>
                  <a:cubicBezTo>
                    <a:pt x="11410" y="27952"/>
                    <a:pt x="11410" y="27685"/>
                    <a:pt x="11458" y="27438"/>
                  </a:cubicBezTo>
                  <a:lnTo>
                    <a:pt x="11458" y="27438"/>
                  </a:lnTo>
                  <a:cubicBezTo>
                    <a:pt x="11173" y="27609"/>
                    <a:pt x="10972" y="27876"/>
                    <a:pt x="10887" y="28200"/>
                  </a:cubicBezTo>
                  <a:close/>
                  <a:moveTo>
                    <a:pt x="368455" y="324046"/>
                  </a:moveTo>
                  <a:cubicBezTo>
                    <a:pt x="355692" y="371671"/>
                    <a:pt x="308448" y="401865"/>
                    <a:pt x="268252" y="425011"/>
                  </a:cubicBezTo>
                  <a:cubicBezTo>
                    <a:pt x="235486" y="444061"/>
                    <a:pt x="196910" y="461873"/>
                    <a:pt x="158333" y="450538"/>
                  </a:cubicBezTo>
                  <a:cubicBezTo>
                    <a:pt x="127187" y="441013"/>
                    <a:pt x="105946" y="414534"/>
                    <a:pt x="91182" y="387006"/>
                  </a:cubicBezTo>
                  <a:cubicBezTo>
                    <a:pt x="72895" y="350383"/>
                    <a:pt x="59883" y="311359"/>
                    <a:pt x="52511" y="271087"/>
                  </a:cubicBezTo>
                  <a:cubicBezTo>
                    <a:pt x="43262" y="224996"/>
                    <a:pt x="36433" y="178447"/>
                    <a:pt x="32032" y="131641"/>
                  </a:cubicBezTo>
                  <a:cubicBezTo>
                    <a:pt x="34508" y="142119"/>
                    <a:pt x="36985" y="152501"/>
                    <a:pt x="39652" y="162978"/>
                  </a:cubicBezTo>
                  <a:cubicBezTo>
                    <a:pt x="48129" y="196887"/>
                    <a:pt x="55178" y="233844"/>
                    <a:pt x="76038" y="262705"/>
                  </a:cubicBezTo>
                  <a:cubicBezTo>
                    <a:pt x="83086" y="272230"/>
                    <a:pt x="99660" y="262705"/>
                    <a:pt x="92516" y="253180"/>
                  </a:cubicBezTo>
                  <a:cubicBezTo>
                    <a:pt x="71847" y="224605"/>
                    <a:pt x="65179" y="187362"/>
                    <a:pt x="56893" y="153739"/>
                  </a:cubicBezTo>
                  <a:cubicBezTo>
                    <a:pt x="54511" y="144214"/>
                    <a:pt x="52225" y="134689"/>
                    <a:pt x="49939" y="124593"/>
                  </a:cubicBezTo>
                  <a:cubicBezTo>
                    <a:pt x="51844" y="127736"/>
                    <a:pt x="53845" y="130784"/>
                    <a:pt x="55844" y="134118"/>
                  </a:cubicBezTo>
                  <a:cubicBezTo>
                    <a:pt x="65332" y="148005"/>
                    <a:pt x="75704" y="161273"/>
                    <a:pt x="86896" y="173837"/>
                  </a:cubicBezTo>
                  <a:cubicBezTo>
                    <a:pt x="99202" y="186429"/>
                    <a:pt x="108689" y="201488"/>
                    <a:pt x="114709" y="218033"/>
                  </a:cubicBezTo>
                  <a:cubicBezTo>
                    <a:pt x="116100" y="223110"/>
                    <a:pt x="121348" y="226091"/>
                    <a:pt x="126425" y="224700"/>
                  </a:cubicBezTo>
                  <a:cubicBezTo>
                    <a:pt x="131502" y="223310"/>
                    <a:pt x="134483" y="218061"/>
                    <a:pt x="133093" y="212985"/>
                  </a:cubicBezTo>
                  <a:cubicBezTo>
                    <a:pt x="123568" y="179742"/>
                    <a:pt x="94993" y="157644"/>
                    <a:pt x="75943" y="129831"/>
                  </a:cubicBezTo>
                  <a:cubicBezTo>
                    <a:pt x="61369" y="109143"/>
                    <a:pt x="49377" y="86750"/>
                    <a:pt x="40224" y="63156"/>
                  </a:cubicBezTo>
                  <a:cubicBezTo>
                    <a:pt x="57702" y="87378"/>
                    <a:pt x="77066" y="110181"/>
                    <a:pt x="98135" y="131355"/>
                  </a:cubicBezTo>
                  <a:cubicBezTo>
                    <a:pt x="130235" y="161550"/>
                    <a:pt x="161382" y="191553"/>
                    <a:pt x="179193" y="232606"/>
                  </a:cubicBezTo>
                  <a:cubicBezTo>
                    <a:pt x="184051" y="243846"/>
                    <a:pt x="200529" y="234130"/>
                    <a:pt x="195672" y="223081"/>
                  </a:cubicBezTo>
                  <a:cubicBezTo>
                    <a:pt x="177860" y="182124"/>
                    <a:pt x="146618" y="150215"/>
                    <a:pt x="114233" y="120402"/>
                  </a:cubicBezTo>
                  <a:cubicBezTo>
                    <a:pt x="99431" y="106333"/>
                    <a:pt x="85763" y="91112"/>
                    <a:pt x="73371" y="74872"/>
                  </a:cubicBezTo>
                  <a:cubicBezTo>
                    <a:pt x="91373" y="86778"/>
                    <a:pt x="110613" y="96875"/>
                    <a:pt x="129378" y="107257"/>
                  </a:cubicBezTo>
                  <a:cubicBezTo>
                    <a:pt x="166620" y="128022"/>
                    <a:pt x="205578" y="152310"/>
                    <a:pt x="217960" y="195554"/>
                  </a:cubicBezTo>
                  <a:cubicBezTo>
                    <a:pt x="219351" y="200631"/>
                    <a:pt x="224599" y="203612"/>
                    <a:pt x="229676" y="202221"/>
                  </a:cubicBezTo>
                  <a:cubicBezTo>
                    <a:pt x="234753" y="200831"/>
                    <a:pt x="237734" y="195582"/>
                    <a:pt x="236343" y="190506"/>
                  </a:cubicBezTo>
                  <a:cubicBezTo>
                    <a:pt x="223199" y="146310"/>
                    <a:pt x="187480" y="118592"/>
                    <a:pt x="149095" y="96589"/>
                  </a:cubicBezTo>
                  <a:cubicBezTo>
                    <a:pt x="118614" y="79063"/>
                    <a:pt x="83658" y="63823"/>
                    <a:pt x="57654" y="39439"/>
                  </a:cubicBezTo>
                  <a:cubicBezTo>
                    <a:pt x="121015" y="66423"/>
                    <a:pt x="181784" y="99132"/>
                    <a:pt x="239201" y="137166"/>
                  </a:cubicBezTo>
                  <a:cubicBezTo>
                    <a:pt x="277796" y="161330"/>
                    <a:pt x="312191" y="191639"/>
                    <a:pt x="341023" y="226891"/>
                  </a:cubicBezTo>
                  <a:cubicBezTo>
                    <a:pt x="361693" y="254228"/>
                    <a:pt x="377504" y="288804"/>
                    <a:pt x="368074" y="32404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483" name="Google Shape;483;p2"/>
          <p:cNvGrpSpPr/>
          <p:nvPr/>
        </p:nvGrpSpPr>
        <p:grpSpPr>
          <a:xfrm rot="-3122191">
            <a:off x="4945801" y="4134682"/>
            <a:ext cx="567375" cy="973154"/>
            <a:chOff x="8758614" y="4479699"/>
            <a:chExt cx="774580" cy="1328549"/>
          </a:xfrm>
        </p:grpSpPr>
        <p:sp>
          <p:nvSpPr>
            <p:cNvPr id="484" name="Google Shape;484;p2"/>
            <p:cNvSpPr/>
            <p:nvPr/>
          </p:nvSpPr>
          <p:spPr>
            <a:xfrm>
              <a:off x="8832424" y="4586382"/>
              <a:ext cx="688765" cy="1193863"/>
            </a:xfrm>
            <a:custGeom>
              <a:avLst/>
              <a:gdLst/>
              <a:ahLst/>
              <a:cxnLst/>
              <a:rect l="l" t="t" r="r" b="b"/>
              <a:pathLst>
                <a:path w="688765" h="1193863" extrusionOk="0">
                  <a:moveTo>
                    <a:pt x="688743" y="68153"/>
                  </a:moveTo>
                  <a:cubicBezTo>
                    <a:pt x="681218" y="146639"/>
                    <a:pt x="671884" y="224935"/>
                    <a:pt x="665597" y="303516"/>
                  </a:cubicBezTo>
                  <a:cubicBezTo>
                    <a:pt x="665797" y="308774"/>
                    <a:pt x="661691" y="313194"/>
                    <a:pt x="656434" y="313394"/>
                  </a:cubicBezTo>
                  <a:cubicBezTo>
                    <a:pt x="655444" y="313432"/>
                    <a:pt x="654454" y="313308"/>
                    <a:pt x="653500" y="313041"/>
                  </a:cubicBezTo>
                  <a:lnTo>
                    <a:pt x="651595" y="312470"/>
                  </a:lnTo>
                  <a:cubicBezTo>
                    <a:pt x="620101" y="303716"/>
                    <a:pt x="589260" y="292772"/>
                    <a:pt x="559298" y="279704"/>
                  </a:cubicBezTo>
                  <a:cubicBezTo>
                    <a:pt x="546598" y="304593"/>
                    <a:pt x="534247" y="329453"/>
                    <a:pt x="522246" y="354285"/>
                  </a:cubicBezTo>
                  <a:cubicBezTo>
                    <a:pt x="454873" y="489663"/>
                    <a:pt x="387594" y="625014"/>
                    <a:pt x="320411" y="760335"/>
                  </a:cubicBezTo>
                  <a:cubicBezTo>
                    <a:pt x="248656" y="904668"/>
                    <a:pt x="177155" y="1049067"/>
                    <a:pt x="105908" y="1193532"/>
                  </a:cubicBezTo>
                  <a:lnTo>
                    <a:pt x="88287" y="1186674"/>
                  </a:lnTo>
                  <a:cubicBezTo>
                    <a:pt x="88261" y="1186227"/>
                    <a:pt x="88261" y="1185789"/>
                    <a:pt x="88287" y="1185341"/>
                  </a:cubicBezTo>
                  <a:cubicBezTo>
                    <a:pt x="125561" y="1109645"/>
                    <a:pt x="162963" y="1033988"/>
                    <a:pt x="200491" y="958360"/>
                  </a:cubicBezTo>
                  <a:cubicBezTo>
                    <a:pt x="276691" y="804122"/>
                    <a:pt x="353208" y="650007"/>
                    <a:pt x="430044" y="496017"/>
                  </a:cubicBezTo>
                  <a:cubicBezTo>
                    <a:pt x="467191" y="421274"/>
                    <a:pt x="504370" y="346569"/>
                    <a:pt x="541582" y="271893"/>
                  </a:cubicBezTo>
                  <a:cubicBezTo>
                    <a:pt x="525516" y="264464"/>
                    <a:pt x="509641" y="256368"/>
                    <a:pt x="493957" y="247604"/>
                  </a:cubicBezTo>
                  <a:cubicBezTo>
                    <a:pt x="484432" y="242080"/>
                    <a:pt x="474907" y="236460"/>
                    <a:pt x="465382" y="230650"/>
                  </a:cubicBezTo>
                  <a:cubicBezTo>
                    <a:pt x="453475" y="254748"/>
                    <a:pt x="441569" y="279037"/>
                    <a:pt x="429568" y="303135"/>
                  </a:cubicBezTo>
                  <a:cubicBezTo>
                    <a:pt x="363274" y="437561"/>
                    <a:pt x="297170" y="572026"/>
                    <a:pt x="231257" y="706519"/>
                  </a:cubicBezTo>
                  <a:cubicBezTo>
                    <a:pt x="159915" y="852632"/>
                    <a:pt x="88096" y="999127"/>
                    <a:pt x="17611" y="1146384"/>
                  </a:cubicBezTo>
                  <a:cubicBezTo>
                    <a:pt x="16698" y="1148698"/>
                    <a:pt x="14701" y="1150403"/>
                    <a:pt x="12277" y="1150955"/>
                  </a:cubicBezTo>
                  <a:cubicBezTo>
                    <a:pt x="8372" y="1148860"/>
                    <a:pt x="4562" y="1146574"/>
                    <a:pt x="752" y="1144288"/>
                  </a:cubicBezTo>
                  <a:cubicBezTo>
                    <a:pt x="-280" y="1141888"/>
                    <a:pt x="-280" y="1139163"/>
                    <a:pt x="752" y="1136763"/>
                  </a:cubicBezTo>
                  <a:cubicBezTo>
                    <a:pt x="37392" y="1059925"/>
                    <a:pt x="74412" y="983287"/>
                    <a:pt x="111814" y="906830"/>
                  </a:cubicBezTo>
                  <a:cubicBezTo>
                    <a:pt x="186807" y="752715"/>
                    <a:pt x="262182" y="598858"/>
                    <a:pt x="337937" y="445248"/>
                  </a:cubicBezTo>
                  <a:cubicBezTo>
                    <a:pt x="374894" y="370191"/>
                    <a:pt x="411883" y="295201"/>
                    <a:pt x="448903" y="220268"/>
                  </a:cubicBezTo>
                  <a:cubicBezTo>
                    <a:pt x="422900" y="203789"/>
                    <a:pt x="397373" y="186549"/>
                    <a:pt x="371465" y="169880"/>
                  </a:cubicBezTo>
                  <a:lnTo>
                    <a:pt x="369465" y="168737"/>
                  </a:lnTo>
                  <a:lnTo>
                    <a:pt x="373846" y="160070"/>
                  </a:lnTo>
                  <a:lnTo>
                    <a:pt x="381847" y="153878"/>
                  </a:lnTo>
                  <a:cubicBezTo>
                    <a:pt x="441188" y="108349"/>
                    <a:pt x="505672" y="51866"/>
                    <a:pt x="568823" y="-331"/>
                  </a:cubicBezTo>
                  <a:cubicBezTo>
                    <a:pt x="569948" y="2574"/>
                    <a:pt x="571253" y="5403"/>
                    <a:pt x="572728" y="8146"/>
                  </a:cubicBezTo>
                  <a:cubicBezTo>
                    <a:pt x="512911" y="58628"/>
                    <a:pt x="453380" y="111016"/>
                    <a:pt x="390896" y="159308"/>
                  </a:cubicBezTo>
                  <a:cubicBezTo>
                    <a:pt x="411946" y="173119"/>
                    <a:pt x="432806" y="187121"/>
                    <a:pt x="454047" y="200646"/>
                  </a:cubicBezTo>
                  <a:lnTo>
                    <a:pt x="454047" y="200646"/>
                  </a:lnTo>
                  <a:cubicBezTo>
                    <a:pt x="469477" y="210171"/>
                    <a:pt x="485098" y="219696"/>
                    <a:pt x="501100" y="229221"/>
                  </a:cubicBezTo>
                  <a:cubicBezTo>
                    <a:pt x="533523" y="247843"/>
                    <a:pt x="567419" y="263768"/>
                    <a:pt x="602446" y="276846"/>
                  </a:cubicBezTo>
                  <a:lnTo>
                    <a:pt x="602446" y="276846"/>
                  </a:lnTo>
                  <a:cubicBezTo>
                    <a:pt x="617115" y="282276"/>
                    <a:pt x="632164" y="287228"/>
                    <a:pt x="647309" y="291610"/>
                  </a:cubicBezTo>
                  <a:cubicBezTo>
                    <a:pt x="653405" y="218458"/>
                    <a:pt x="661978" y="145592"/>
                    <a:pt x="669026" y="72535"/>
                  </a:cubicBezTo>
                  <a:lnTo>
                    <a:pt x="677313" y="74154"/>
                  </a:lnTo>
                  <a:lnTo>
                    <a:pt x="678932" y="74154"/>
                  </a:lnTo>
                  <a:cubicBezTo>
                    <a:pt x="683180" y="74573"/>
                    <a:pt x="687181" y="72125"/>
                    <a:pt x="688743" y="6815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5" name="Google Shape;485;p2"/>
            <p:cNvSpPr/>
            <p:nvPr/>
          </p:nvSpPr>
          <p:spPr>
            <a:xfrm>
              <a:off x="8758614" y="4755450"/>
              <a:ext cx="523783" cy="975550"/>
            </a:xfrm>
            <a:custGeom>
              <a:avLst/>
              <a:gdLst/>
              <a:ahLst/>
              <a:cxnLst/>
              <a:rect l="l" t="t" r="r" b="b"/>
              <a:pathLst>
                <a:path w="523783" h="975550" extrusionOk="0">
                  <a:moveTo>
                    <a:pt x="75229" y="967695"/>
                  </a:moveTo>
                  <a:cubicBezTo>
                    <a:pt x="74196" y="970095"/>
                    <a:pt x="74196" y="972819"/>
                    <a:pt x="75229" y="975219"/>
                  </a:cubicBezTo>
                  <a:cubicBezTo>
                    <a:pt x="46986" y="959379"/>
                    <a:pt x="21613" y="938900"/>
                    <a:pt x="172" y="914640"/>
                  </a:cubicBezTo>
                  <a:cubicBezTo>
                    <a:pt x="-9925" y="902448"/>
                    <a:pt x="376600" y="133590"/>
                    <a:pt x="444323" y="-331"/>
                  </a:cubicBezTo>
                  <a:lnTo>
                    <a:pt x="446323" y="812"/>
                  </a:lnTo>
                  <a:cubicBezTo>
                    <a:pt x="472231" y="17480"/>
                    <a:pt x="497758" y="34721"/>
                    <a:pt x="523761" y="51199"/>
                  </a:cubicBezTo>
                  <a:cubicBezTo>
                    <a:pt x="486614" y="126132"/>
                    <a:pt x="449625" y="201122"/>
                    <a:pt x="412795" y="276179"/>
                  </a:cubicBezTo>
                  <a:cubicBezTo>
                    <a:pt x="336912" y="429913"/>
                    <a:pt x="261538" y="583770"/>
                    <a:pt x="186671" y="737761"/>
                  </a:cubicBezTo>
                  <a:cubicBezTo>
                    <a:pt x="149207" y="814275"/>
                    <a:pt x="112059" y="890923"/>
                    <a:pt x="75229" y="9676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6" name="Google Shape;486;p2"/>
            <p:cNvSpPr/>
            <p:nvPr/>
          </p:nvSpPr>
          <p:spPr>
            <a:xfrm>
              <a:off x="8845009" y="4817077"/>
              <a:ext cx="529494" cy="956024"/>
            </a:xfrm>
            <a:custGeom>
              <a:avLst/>
              <a:gdLst/>
              <a:ahLst/>
              <a:cxnLst/>
              <a:rect l="l" t="t" r="r" b="b"/>
              <a:pathLst>
                <a:path w="529494" h="956024" extrusionOk="0">
                  <a:moveTo>
                    <a:pt x="529472" y="40912"/>
                  </a:moveTo>
                  <a:cubicBezTo>
                    <a:pt x="492261" y="115588"/>
                    <a:pt x="455082" y="190293"/>
                    <a:pt x="417935" y="265035"/>
                  </a:cubicBezTo>
                  <a:cubicBezTo>
                    <a:pt x="341354" y="419026"/>
                    <a:pt x="264836" y="573140"/>
                    <a:pt x="188382" y="727379"/>
                  </a:cubicBezTo>
                  <a:cubicBezTo>
                    <a:pt x="150854" y="803007"/>
                    <a:pt x="113452" y="878664"/>
                    <a:pt x="76178" y="954360"/>
                  </a:cubicBezTo>
                  <a:cubicBezTo>
                    <a:pt x="76152" y="954807"/>
                    <a:pt x="76152" y="955245"/>
                    <a:pt x="76178" y="955693"/>
                  </a:cubicBezTo>
                  <a:cubicBezTo>
                    <a:pt x="50031" y="945558"/>
                    <a:pt x="24576" y="933728"/>
                    <a:pt x="-22" y="920260"/>
                  </a:cubicBezTo>
                  <a:cubicBezTo>
                    <a:pt x="2402" y="919708"/>
                    <a:pt x="4398" y="918003"/>
                    <a:pt x="5312" y="915688"/>
                  </a:cubicBezTo>
                  <a:cubicBezTo>
                    <a:pt x="75511" y="768431"/>
                    <a:pt x="147329" y="621937"/>
                    <a:pt x="219053" y="475538"/>
                  </a:cubicBezTo>
                  <a:cubicBezTo>
                    <a:pt x="284966" y="340978"/>
                    <a:pt x="351069" y="206523"/>
                    <a:pt x="417363" y="72154"/>
                  </a:cubicBezTo>
                  <a:cubicBezTo>
                    <a:pt x="429365" y="48056"/>
                    <a:pt x="441271" y="23767"/>
                    <a:pt x="453177" y="-331"/>
                  </a:cubicBezTo>
                  <a:cubicBezTo>
                    <a:pt x="462702" y="5479"/>
                    <a:pt x="472227" y="11099"/>
                    <a:pt x="481752" y="16623"/>
                  </a:cubicBezTo>
                  <a:cubicBezTo>
                    <a:pt x="497500" y="25386"/>
                    <a:pt x="513407" y="33482"/>
                    <a:pt x="529472" y="409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7" name="Google Shape;487;p2"/>
            <p:cNvSpPr/>
            <p:nvPr/>
          </p:nvSpPr>
          <p:spPr>
            <a:xfrm>
              <a:off x="8938354" y="4866131"/>
              <a:ext cx="545687" cy="942117"/>
            </a:xfrm>
            <a:custGeom>
              <a:avLst/>
              <a:gdLst/>
              <a:ahLst/>
              <a:cxnLst/>
              <a:rect l="l" t="t" r="r" b="b"/>
              <a:pathLst>
                <a:path w="545687" h="942117" extrusionOk="0">
                  <a:moveTo>
                    <a:pt x="545665" y="32435"/>
                  </a:moveTo>
                  <a:cubicBezTo>
                    <a:pt x="421840" y="276370"/>
                    <a:pt x="224672" y="680135"/>
                    <a:pt x="91132" y="941787"/>
                  </a:cubicBezTo>
                  <a:cubicBezTo>
                    <a:pt x="60223" y="934024"/>
                    <a:pt x="29788" y="924480"/>
                    <a:pt x="-22" y="913212"/>
                  </a:cubicBezTo>
                  <a:cubicBezTo>
                    <a:pt x="71098" y="768622"/>
                    <a:pt x="142598" y="624223"/>
                    <a:pt x="214481" y="480014"/>
                  </a:cubicBezTo>
                  <a:cubicBezTo>
                    <a:pt x="281663" y="344883"/>
                    <a:pt x="349005" y="209628"/>
                    <a:pt x="416506" y="74250"/>
                  </a:cubicBezTo>
                  <a:cubicBezTo>
                    <a:pt x="428762" y="49361"/>
                    <a:pt x="441112" y="24500"/>
                    <a:pt x="453558" y="-331"/>
                  </a:cubicBezTo>
                  <a:cubicBezTo>
                    <a:pt x="483458" y="12727"/>
                    <a:pt x="514235" y="23672"/>
                    <a:pt x="545665" y="324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8" name="Google Shape;488;p2"/>
            <p:cNvSpPr/>
            <p:nvPr/>
          </p:nvSpPr>
          <p:spPr>
            <a:xfrm>
              <a:off x="9286588" y="4786788"/>
              <a:ext cx="148399" cy="76200"/>
            </a:xfrm>
            <a:custGeom>
              <a:avLst/>
              <a:gdLst/>
              <a:ahLst/>
              <a:cxnLst/>
              <a:rect l="l" t="t" r="r" b="b"/>
              <a:pathLst>
                <a:path w="148399" h="76200" extrusionOk="0">
                  <a:moveTo>
                    <a:pt x="148377" y="75869"/>
                  </a:moveTo>
                  <a:cubicBezTo>
                    <a:pt x="113350" y="62791"/>
                    <a:pt x="79454" y="46865"/>
                    <a:pt x="47031" y="28244"/>
                  </a:cubicBezTo>
                  <a:cubicBezTo>
                    <a:pt x="31029" y="19195"/>
                    <a:pt x="15408" y="9194"/>
                    <a:pt x="-22" y="-33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89" name="Google Shape;489;p2"/>
            <p:cNvSpPr/>
            <p:nvPr/>
          </p:nvSpPr>
          <p:spPr>
            <a:xfrm>
              <a:off x="8833484" y="5731001"/>
              <a:ext cx="11525" cy="6820"/>
            </a:xfrm>
            <a:custGeom>
              <a:avLst/>
              <a:gdLst/>
              <a:ahLst/>
              <a:cxnLst/>
              <a:rect l="l" t="t" r="r" b="b"/>
              <a:pathLst>
                <a:path w="11525" h="6820" extrusionOk="0">
                  <a:moveTo>
                    <a:pt x="11503" y="6336"/>
                  </a:moveTo>
                  <a:cubicBezTo>
                    <a:pt x="6554" y="7193"/>
                    <a:pt x="1701" y="4384"/>
                    <a:pt x="-22" y="-331"/>
                  </a:cubicBezTo>
                  <a:cubicBezTo>
                    <a:pt x="3788" y="1955"/>
                    <a:pt x="7598" y="4622"/>
                    <a:pt x="11503" y="633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0" name="Google Shape;490;p2"/>
            <p:cNvSpPr/>
            <p:nvPr/>
          </p:nvSpPr>
          <p:spPr>
            <a:xfrm>
              <a:off x="8920210" y="5773101"/>
              <a:ext cx="18144" cy="13104"/>
            </a:xfrm>
            <a:custGeom>
              <a:avLst/>
              <a:gdLst/>
              <a:ahLst/>
              <a:cxnLst/>
              <a:rect l="l" t="t" r="r" b="b"/>
              <a:pathLst>
                <a:path w="18144" h="13104" extrusionOk="0">
                  <a:moveTo>
                    <a:pt x="18122" y="6527"/>
                  </a:moveTo>
                  <a:lnTo>
                    <a:pt x="17455" y="7955"/>
                  </a:lnTo>
                  <a:cubicBezTo>
                    <a:pt x="12217" y="18433"/>
                    <a:pt x="-3023" y="10051"/>
                    <a:pt x="501" y="-3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1" name="Google Shape;491;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2" name="Google Shape;492;p2"/>
            <p:cNvSpPr/>
            <p:nvPr/>
          </p:nvSpPr>
          <p:spPr>
            <a:xfrm>
              <a:off x="9224676" y="4491132"/>
              <a:ext cx="298799" cy="387381"/>
            </a:xfrm>
            <a:custGeom>
              <a:avLst/>
              <a:gdLst/>
              <a:ahLst/>
              <a:cxnLst/>
              <a:rect l="l" t="t" r="r" b="b"/>
              <a:pathLst>
                <a:path w="298799" h="387381" extrusionOk="0">
                  <a:moveTo>
                    <a:pt x="298777" y="-331"/>
                  </a:moveTo>
                  <a:cubicBezTo>
                    <a:pt x="298777" y="1478"/>
                    <a:pt x="298777" y="3288"/>
                    <a:pt x="298777" y="5003"/>
                  </a:cubicBezTo>
                  <a:lnTo>
                    <a:pt x="298777" y="11765"/>
                  </a:lnTo>
                  <a:cubicBezTo>
                    <a:pt x="298777" y="14909"/>
                    <a:pt x="298777" y="17957"/>
                    <a:pt x="298777" y="21290"/>
                  </a:cubicBezTo>
                  <a:cubicBezTo>
                    <a:pt x="298777" y="27482"/>
                    <a:pt x="298205" y="33578"/>
                    <a:pt x="297824" y="39578"/>
                  </a:cubicBezTo>
                  <a:cubicBezTo>
                    <a:pt x="297443" y="45579"/>
                    <a:pt x="297348" y="49865"/>
                    <a:pt x="296967" y="55009"/>
                  </a:cubicBezTo>
                  <a:cubicBezTo>
                    <a:pt x="296967" y="63962"/>
                    <a:pt x="295919" y="72916"/>
                    <a:pt x="295253" y="81774"/>
                  </a:cubicBezTo>
                  <a:cubicBezTo>
                    <a:pt x="294110" y="99491"/>
                    <a:pt x="292681" y="116826"/>
                    <a:pt x="291157" y="133971"/>
                  </a:cubicBezTo>
                  <a:cubicBezTo>
                    <a:pt x="291157" y="139591"/>
                    <a:pt x="290109" y="145115"/>
                    <a:pt x="289633" y="150640"/>
                  </a:cubicBezTo>
                  <a:cubicBezTo>
                    <a:pt x="289633" y="151211"/>
                    <a:pt x="289633" y="151783"/>
                    <a:pt x="289633" y="152259"/>
                  </a:cubicBezTo>
                  <a:cubicBezTo>
                    <a:pt x="289633" y="154831"/>
                    <a:pt x="289633" y="157498"/>
                    <a:pt x="288871" y="160070"/>
                  </a:cubicBezTo>
                  <a:cubicBezTo>
                    <a:pt x="288109" y="162642"/>
                    <a:pt x="288871" y="166261"/>
                    <a:pt x="288014" y="169595"/>
                  </a:cubicBezTo>
                  <a:lnTo>
                    <a:pt x="286394" y="169595"/>
                  </a:lnTo>
                  <a:lnTo>
                    <a:pt x="278108" y="167976"/>
                  </a:lnTo>
                  <a:cubicBezTo>
                    <a:pt x="271059" y="240937"/>
                    <a:pt x="262487" y="313803"/>
                    <a:pt x="256391" y="387051"/>
                  </a:cubicBezTo>
                  <a:cubicBezTo>
                    <a:pt x="241246" y="382669"/>
                    <a:pt x="226196" y="377526"/>
                    <a:pt x="211528" y="372287"/>
                  </a:cubicBezTo>
                  <a:lnTo>
                    <a:pt x="211528" y="372287"/>
                  </a:lnTo>
                  <a:cubicBezTo>
                    <a:pt x="176501" y="359209"/>
                    <a:pt x="142605" y="343283"/>
                    <a:pt x="110182" y="324662"/>
                  </a:cubicBezTo>
                  <a:cubicBezTo>
                    <a:pt x="94180" y="315613"/>
                    <a:pt x="78559" y="305612"/>
                    <a:pt x="63128" y="296087"/>
                  </a:cubicBezTo>
                  <a:lnTo>
                    <a:pt x="63128" y="296087"/>
                  </a:lnTo>
                  <a:cubicBezTo>
                    <a:pt x="41888" y="282561"/>
                    <a:pt x="21028" y="268560"/>
                    <a:pt x="-22" y="254748"/>
                  </a:cubicBezTo>
                  <a:cubicBezTo>
                    <a:pt x="61128" y="206266"/>
                    <a:pt x="120659" y="153878"/>
                    <a:pt x="181143" y="103396"/>
                  </a:cubicBezTo>
                  <a:cubicBezTo>
                    <a:pt x="179668" y="100653"/>
                    <a:pt x="178363" y="97824"/>
                    <a:pt x="177238" y="94919"/>
                  </a:cubicBezTo>
                  <a:lnTo>
                    <a:pt x="184858" y="88632"/>
                  </a:lnTo>
                  <a:cubicBezTo>
                    <a:pt x="185900" y="91576"/>
                    <a:pt x="187141" y="94433"/>
                    <a:pt x="188573" y="97205"/>
                  </a:cubicBezTo>
                  <a:cubicBezTo>
                    <a:pt x="189648" y="99700"/>
                    <a:pt x="190955" y="102091"/>
                    <a:pt x="192478" y="104348"/>
                  </a:cubicBezTo>
                  <a:cubicBezTo>
                    <a:pt x="193948" y="107054"/>
                    <a:pt x="195636" y="109635"/>
                    <a:pt x="197526" y="112064"/>
                  </a:cubicBezTo>
                  <a:cubicBezTo>
                    <a:pt x="199395" y="114521"/>
                    <a:pt x="201398" y="116874"/>
                    <a:pt x="203527" y="119112"/>
                  </a:cubicBezTo>
                  <a:cubicBezTo>
                    <a:pt x="213652" y="130009"/>
                    <a:pt x="225821" y="138810"/>
                    <a:pt x="239341" y="145020"/>
                  </a:cubicBezTo>
                  <a:cubicBezTo>
                    <a:pt x="251661" y="150859"/>
                    <a:pt x="264647" y="155183"/>
                    <a:pt x="278012" y="157879"/>
                  </a:cubicBezTo>
                  <a:cubicBezTo>
                    <a:pt x="278012" y="154736"/>
                    <a:pt x="278679" y="151497"/>
                    <a:pt x="278870" y="148354"/>
                  </a:cubicBezTo>
                  <a:cubicBezTo>
                    <a:pt x="249943" y="143144"/>
                    <a:pt x="223719" y="128066"/>
                    <a:pt x="204670" y="105682"/>
                  </a:cubicBezTo>
                  <a:cubicBezTo>
                    <a:pt x="204670" y="105682"/>
                    <a:pt x="204670" y="105682"/>
                    <a:pt x="204670" y="105682"/>
                  </a:cubicBezTo>
                  <a:cubicBezTo>
                    <a:pt x="201621" y="101310"/>
                    <a:pt x="198944" y="96690"/>
                    <a:pt x="196669" y="91871"/>
                  </a:cubicBezTo>
                  <a:cubicBezTo>
                    <a:pt x="196669" y="91871"/>
                    <a:pt x="196669" y="91871"/>
                    <a:pt x="196669" y="91395"/>
                  </a:cubicBezTo>
                  <a:cubicBezTo>
                    <a:pt x="222482" y="70059"/>
                    <a:pt x="248580" y="49199"/>
                    <a:pt x="275441" y="29292"/>
                  </a:cubicBezTo>
                  <a:lnTo>
                    <a:pt x="288490" y="19767"/>
                  </a:lnTo>
                  <a:lnTo>
                    <a:pt x="288490" y="19767"/>
                  </a:lnTo>
                  <a:cubicBezTo>
                    <a:pt x="288490" y="15671"/>
                    <a:pt x="288490" y="11670"/>
                    <a:pt x="289061" y="7575"/>
                  </a:cubicBezTo>
                  <a:lnTo>
                    <a:pt x="294586" y="3574"/>
                  </a:lnTo>
                  <a:lnTo>
                    <a:pt x="294586" y="357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3" name="Google Shape;493;p2"/>
            <p:cNvSpPr/>
            <p:nvPr/>
          </p:nvSpPr>
          <p:spPr>
            <a:xfrm>
              <a:off x="9416509" y="4577524"/>
              <a:ext cx="4286" cy="8382"/>
            </a:xfrm>
            <a:custGeom>
              <a:avLst/>
              <a:gdLst/>
              <a:ahLst/>
              <a:cxnLst/>
              <a:rect l="l" t="t" r="r" b="b"/>
              <a:pathLst>
                <a:path w="4286" h="8382" extrusionOk="0">
                  <a:moveTo>
                    <a:pt x="-22" y="8051"/>
                  </a:move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4" name="Google Shape;494;p2"/>
            <p:cNvSpPr/>
            <p:nvPr/>
          </p:nvSpPr>
          <p:spPr>
            <a:xfrm>
              <a:off x="9401936" y="4580095"/>
              <a:ext cx="11334" cy="14763"/>
            </a:xfrm>
            <a:custGeom>
              <a:avLst/>
              <a:gdLst/>
              <a:ahLst/>
              <a:cxnLst/>
              <a:rect l="l" t="t" r="r" b="b"/>
              <a:pathLst>
                <a:path w="11334" h="14763" extrusionOk="0">
                  <a:moveTo>
                    <a:pt x="11312" y="8241"/>
                  </a:moveTo>
                  <a:lnTo>
                    <a:pt x="3883" y="14433"/>
                  </a:lnTo>
                  <a:cubicBezTo>
                    <a:pt x="2407" y="11689"/>
                    <a:pt x="1102" y="8860"/>
                    <a:pt x="-22" y="5955"/>
                  </a:cubicBezTo>
                  <a:lnTo>
                    <a:pt x="7598" y="-331"/>
                  </a:lnTo>
                  <a:cubicBezTo>
                    <a:pt x="8640" y="2612"/>
                    <a:pt x="9881" y="5470"/>
                    <a:pt x="11312" y="824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5" name="Google Shape;495;p2"/>
            <p:cNvSpPr/>
            <p:nvPr/>
          </p:nvSpPr>
          <p:spPr>
            <a:xfrm>
              <a:off x="9197665" y="4505419"/>
              <a:ext cx="290758" cy="250316"/>
            </a:xfrm>
            <a:custGeom>
              <a:avLst/>
              <a:gdLst/>
              <a:ahLst/>
              <a:cxnLst/>
              <a:rect l="l" t="t" r="r" b="b"/>
              <a:pathLst>
                <a:path w="290758" h="250316" extrusionOk="0">
                  <a:moveTo>
                    <a:pt x="204821" y="67582"/>
                  </a:moveTo>
                  <a:cubicBezTo>
                    <a:pt x="202292" y="70049"/>
                    <a:pt x="201338" y="73716"/>
                    <a:pt x="202344" y="77107"/>
                  </a:cubicBezTo>
                  <a:cubicBezTo>
                    <a:pt x="202344" y="78345"/>
                    <a:pt x="203392" y="79679"/>
                    <a:pt x="203963" y="80917"/>
                  </a:cubicBezTo>
                  <a:cubicBezTo>
                    <a:pt x="141289" y="133114"/>
                    <a:pt x="76328" y="189597"/>
                    <a:pt x="16988" y="235127"/>
                  </a:cubicBezTo>
                  <a:lnTo>
                    <a:pt x="8987" y="241318"/>
                  </a:lnTo>
                  <a:lnTo>
                    <a:pt x="4605" y="249986"/>
                  </a:lnTo>
                  <a:cubicBezTo>
                    <a:pt x="3903" y="249490"/>
                    <a:pt x="3264" y="248919"/>
                    <a:pt x="2700" y="248271"/>
                  </a:cubicBezTo>
                  <a:cubicBezTo>
                    <a:pt x="-930" y="244566"/>
                    <a:pt x="-930" y="238641"/>
                    <a:pt x="2700" y="234936"/>
                  </a:cubicBezTo>
                  <a:cubicBezTo>
                    <a:pt x="3077" y="234374"/>
                    <a:pt x="3563" y="233888"/>
                    <a:pt x="4129" y="233507"/>
                  </a:cubicBezTo>
                  <a:lnTo>
                    <a:pt x="4129" y="233507"/>
                  </a:lnTo>
                  <a:cubicBezTo>
                    <a:pt x="102236" y="158831"/>
                    <a:pt x="191962" y="73392"/>
                    <a:pt x="290736" y="-331"/>
                  </a:cubicBezTo>
                  <a:cubicBezTo>
                    <a:pt x="261971" y="21005"/>
                    <a:pt x="233396" y="44246"/>
                    <a:pt x="204821" y="6758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6" name="Google Shape;496;p2"/>
            <p:cNvSpPr/>
            <p:nvPr/>
          </p:nvSpPr>
          <p:spPr>
            <a:xfrm>
              <a:off x="9502234" y="4491417"/>
              <a:ext cx="26098" cy="169354"/>
            </a:xfrm>
            <a:custGeom>
              <a:avLst/>
              <a:gdLst/>
              <a:ahLst/>
              <a:cxnLst/>
              <a:rect l="l" t="t" r="r" b="b"/>
              <a:pathLst>
                <a:path w="26098" h="169354" extrusionOk="0">
                  <a:moveTo>
                    <a:pt x="26076" y="7670"/>
                  </a:moveTo>
                  <a:lnTo>
                    <a:pt x="20742" y="11480"/>
                  </a:lnTo>
                  <a:cubicBezTo>
                    <a:pt x="20742" y="14623"/>
                    <a:pt x="20742" y="17671"/>
                    <a:pt x="20742" y="21005"/>
                  </a:cubicBezTo>
                  <a:cubicBezTo>
                    <a:pt x="20742" y="27196"/>
                    <a:pt x="20171" y="33292"/>
                    <a:pt x="19790" y="39293"/>
                  </a:cubicBezTo>
                  <a:cubicBezTo>
                    <a:pt x="19409" y="45294"/>
                    <a:pt x="19313" y="49580"/>
                    <a:pt x="18932" y="54723"/>
                  </a:cubicBezTo>
                  <a:cubicBezTo>
                    <a:pt x="18932" y="63677"/>
                    <a:pt x="17885" y="72630"/>
                    <a:pt x="17218" y="81488"/>
                  </a:cubicBezTo>
                  <a:cubicBezTo>
                    <a:pt x="16075" y="99205"/>
                    <a:pt x="14646" y="116540"/>
                    <a:pt x="13122" y="133686"/>
                  </a:cubicBezTo>
                  <a:cubicBezTo>
                    <a:pt x="13122" y="139305"/>
                    <a:pt x="12074" y="144830"/>
                    <a:pt x="11598" y="150354"/>
                  </a:cubicBezTo>
                  <a:lnTo>
                    <a:pt x="13217" y="150354"/>
                  </a:lnTo>
                  <a:lnTo>
                    <a:pt x="11503" y="151688"/>
                  </a:lnTo>
                  <a:cubicBezTo>
                    <a:pt x="11503" y="154355"/>
                    <a:pt x="11503" y="156927"/>
                    <a:pt x="10741" y="159498"/>
                  </a:cubicBezTo>
                  <a:lnTo>
                    <a:pt x="10741" y="159498"/>
                  </a:lnTo>
                  <a:cubicBezTo>
                    <a:pt x="10741" y="162642"/>
                    <a:pt x="10741" y="165689"/>
                    <a:pt x="9884" y="169023"/>
                  </a:cubicBezTo>
                  <a:lnTo>
                    <a:pt x="8264" y="169023"/>
                  </a:lnTo>
                  <a:lnTo>
                    <a:pt x="-22" y="167404"/>
                  </a:lnTo>
                  <a:cubicBezTo>
                    <a:pt x="-22" y="164165"/>
                    <a:pt x="644" y="161022"/>
                    <a:pt x="930" y="157879"/>
                  </a:cubicBezTo>
                  <a:cubicBezTo>
                    <a:pt x="1216" y="154736"/>
                    <a:pt x="1597" y="151497"/>
                    <a:pt x="1787" y="148354"/>
                  </a:cubicBezTo>
                  <a:cubicBezTo>
                    <a:pt x="4931" y="115588"/>
                    <a:pt x="7693" y="82727"/>
                    <a:pt x="9693" y="49770"/>
                  </a:cubicBezTo>
                  <a:cubicBezTo>
                    <a:pt x="9693" y="43769"/>
                    <a:pt x="10455" y="37673"/>
                    <a:pt x="10741" y="31673"/>
                  </a:cubicBezTo>
                  <a:cubicBezTo>
                    <a:pt x="10741" y="27386"/>
                    <a:pt x="10741" y="23195"/>
                    <a:pt x="11408" y="18909"/>
                  </a:cubicBezTo>
                  <a:lnTo>
                    <a:pt x="11408" y="18909"/>
                  </a:lnTo>
                  <a:cubicBezTo>
                    <a:pt x="11408" y="14813"/>
                    <a:pt x="11408" y="10813"/>
                    <a:pt x="11979" y="6717"/>
                  </a:cubicBezTo>
                  <a:lnTo>
                    <a:pt x="11979" y="-331"/>
                  </a:lnTo>
                  <a:lnTo>
                    <a:pt x="17218" y="2717"/>
                  </a:lnTo>
                  <a:lnTo>
                    <a:pt x="17218" y="2717"/>
                  </a:lnTo>
                  <a:lnTo>
                    <a:pt x="21409" y="-331"/>
                  </a:lnTo>
                  <a:cubicBezTo>
                    <a:pt x="21409" y="1478"/>
                    <a:pt x="21409" y="3288"/>
                    <a:pt x="21409" y="5003"/>
                  </a:cubicBezTo>
                  <a:cubicBezTo>
                    <a:pt x="22647" y="5955"/>
                    <a:pt x="24076" y="6717"/>
                    <a:pt x="26076" y="76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7" name="Google Shape;497;p2"/>
            <p:cNvSpPr/>
            <p:nvPr/>
          </p:nvSpPr>
          <p:spPr>
            <a:xfrm>
              <a:off x="9416509" y="4577524"/>
              <a:ext cx="4286" cy="8382"/>
            </a:xfrm>
            <a:custGeom>
              <a:avLst/>
              <a:gdLst/>
              <a:ahLst/>
              <a:cxnLst/>
              <a:rect l="l" t="t" r="r" b="b"/>
              <a:pathLst>
                <a:path w="4286" h="8382" extrusionOk="0">
                  <a:moveTo>
                    <a:pt x="2168" y="-331"/>
                  </a:moveTo>
                  <a:cubicBezTo>
                    <a:pt x="2835" y="1383"/>
                    <a:pt x="3502" y="3003"/>
                    <a:pt x="4264" y="4622"/>
                  </a:cubicBezTo>
                  <a:lnTo>
                    <a:pt x="-22" y="8051"/>
                  </a:lnTo>
                  <a:cubicBezTo>
                    <a:pt x="740" y="5574"/>
                    <a:pt x="1502" y="2526"/>
                    <a:pt x="2168" y="-3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8" name="Google Shape;498;p2"/>
            <p:cNvSpPr/>
            <p:nvPr/>
          </p:nvSpPr>
          <p:spPr>
            <a:xfrm>
              <a:off x="9422415" y="4491132"/>
              <a:ext cx="101060" cy="160400"/>
            </a:xfrm>
            <a:custGeom>
              <a:avLst/>
              <a:gdLst/>
              <a:ahLst/>
              <a:cxnLst/>
              <a:rect l="l" t="t" r="r" b="b"/>
              <a:pathLst>
                <a:path w="101060" h="160400" extrusionOk="0">
                  <a:moveTo>
                    <a:pt x="101038" y="-331"/>
                  </a:moveTo>
                  <a:cubicBezTo>
                    <a:pt x="101038" y="1478"/>
                    <a:pt x="101038" y="3288"/>
                    <a:pt x="101038" y="5003"/>
                  </a:cubicBezTo>
                  <a:lnTo>
                    <a:pt x="101038" y="11765"/>
                  </a:lnTo>
                  <a:cubicBezTo>
                    <a:pt x="101038" y="14909"/>
                    <a:pt x="101038" y="17957"/>
                    <a:pt x="101038" y="21290"/>
                  </a:cubicBezTo>
                  <a:cubicBezTo>
                    <a:pt x="101038" y="27482"/>
                    <a:pt x="100466" y="33578"/>
                    <a:pt x="100085" y="39578"/>
                  </a:cubicBezTo>
                  <a:cubicBezTo>
                    <a:pt x="99704" y="45579"/>
                    <a:pt x="99609" y="49865"/>
                    <a:pt x="99228" y="55009"/>
                  </a:cubicBezTo>
                  <a:cubicBezTo>
                    <a:pt x="99228" y="63962"/>
                    <a:pt x="98180" y="72916"/>
                    <a:pt x="97514" y="81774"/>
                  </a:cubicBezTo>
                  <a:cubicBezTo>
                    <a:pt x="96371" y="99491"/>
                    <a:pt x="94942" y="116826"/>
                    <a:pt x="93418" y="133971"/>
                  </a:cubicBezTo>
                  <a:cubicBezTo>
                    <a:pt x="93418" y="139591"/>
                    <a:pt x="92370" y="145115"/>
                    <a:pt x="91894" y="150640"/>
                  </a:cubicBezTo>
                  <a:cubicBezTo>
                    <a:pt x="91894" y="151211"/>
                    <a:pt x="91894" y="151783"/>
                    <a:pt x="91894" y="152259"/>
                  </a:cubicBezTo>
                  <a:cubicBezTo>
                    <a:pt x="91894" y="154926"/>
                    <a:pt x="91894" y="157498"/>
                    <a:pt x="91132" y="160070"/>
                  </a:cubicBezTo>
                  <a:lnTo>
                    <a:pt x="91132" y="160070"/>
                  </a:lnTo>
                  <a:cubicBezTo>
                    <a:pt x="88655" y="159594"/>
                    <a:pt x="86084" y="159212"/>
                    <a:pt x="83607" y="158641"/>
                  </a:cubicBezTo>
                  <a:lnTo>
                    <a:pt x="81893" y="158641"/>
                  </a:lnTo>
                  <a:lnTo>
                    <a:pt x="81321" y="158641"/>
                  </a:lnTo>
                  <a:cubicBezTo>
                    <a:pt x="81321" y="155498"/>
                    <a:pt x="81988" y="152259"/>
                    <a:pt x="82178" y="149116"/>
                  </a:cubicBezTo>
                  <a:cubicBezTo>
                    <a:pt x="53252" y="143906"/>
                    <a:pt x="27028" y="128828"/>
                    <a:pt x="7979" y="106444"/>
                  </a:cubicBezTo>
                  <a:cubicBezTo>
                    <a:pt x="7979" y="106444"/>
                    <a:pt x="7979" y="106444"/>
                    <a:pt x="7979" y="106444"/>
                  </a:cubicBezTo>
                  <a:cubicBezTo>
                    <a:pt x="4930" y="102072"/>
                    <a:pt x="2253" y="97452"/>
                    <a:pt x="-22" y="92633"/>
                  </a:cubicBezTo>
                  <a:cubicBezTo>
                    <a:pt x="-22" y="92633"/>
                    <a:pt x="-22" y="92633"/>
                    <a:pt x="-22" y="92156"/>
                  </a:cubicBezTo>
                  <a:cubicBezTo>
                    <a:pt x="25790" y="70820"/>
                    <a:pt x="51889" y="49961"/>
                    <a:pt x="78749" y="30053"/>
                  </a:cubicBezTo>
                  <a:lnTo>
                    <a:pt x="91799" y="20528"/>
                  </a:lnTo>
                  <a:lnTo>
                    <a:pt x="91799" y="20528"/>
                  </a:lnTo>
                  <a:cubicBezTo>
                    <a:pt x="91799" y="16433"/>
                    <a:pt x="91799" y="12432"/>
                    <a:pt x="92370" y="8336"/>
                  </a:cubicBezTo>
                  <a:lnTo>
                    <a:pt x="97895" y="4336"/>
                  </a:lnTo>
                  <a:lnTo>
                    <a:pt x="97895" y="433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499" name="Google Shape;499;p2"/>
            <p:cNvSpPr/>
            <p:nvPr/>
          </p:nvSpPr>
          <p:spPr>
            <a:xfrm>
              <a:off x="9399351" y="4479699"/>
              <a:ext cx="133843" cy="180914"/>
            </a:xfrm>
            <a:custGeom>
              <a:avLst/>
              <a:gdLst/>
              <a:ahLst/>
              <a:cxnLst/>
              <a:rect l="l" t="t" r="r" b="b"/>
              <a:pathLst>
                <a:path w="133843" h="180914" extrusionOk="0">
                  <a:moveTo>
                    <a:pt x="133626" y="11101"/>
                  </a:moveTo>
                  <a:cubicBezTo>
                    <a:pt x="133245" y="21769"/>
                    <a:pt x="132769" y="32437"/>
                    <a:pt x="132198" y="43105"/>
                  </a:cubicBezTo>
                  <a:cubicBezTo>
                    <a:pt x="132198" y="49106"/>
                    <a:pt x="131531" y="55202"/>
                    <a:pt x="131150" y="61203"/>
                  </a:cubicBezTo>
                  <a:cubicBezTo>
                    <a:pt x="128769" y="99303"/>
                    <a:pt x="125530" y="137403"/>
                    <a:pt x="121625" y="174836"/>
                  </a:cubicBezTo>
                  <a:cubicBezTo>
                    <a:pt x="120006" y="178589"/>
                    <a:pt x="116177" y="180884"/>
                    <a:pt x="112100" y="180551"/>
                  </a:cubicBezTo>
                  <a:cubicBezTo>
                    <a:pt x="112100" y="177407"/>
                    <a:pt x="112767" y="174360"/>
                    <a:pt x="112957" y="171026"/>
                  </a:cubicBezTo>
                  <a:lnTo>
                    <a:pt x="112957" y="171026"/>
                  </a:lnTo>
                  <a:cubicBezTo>
                    <a:pt x="112957" y="168454"/>
                    <a:pt x="112957" y="165882"/>
                    <a:pt x="113719" y="163215"/>
                  </a:cubicBezTo>
                  <a:lnTo>
                    <a:pt x="115434" y="161882"/>
                  </a:lnTo>
                  <a:lnTo>
                    <a:pt x="113814" y="161882"/>
                  </a:lnTo>
                  <a:cubicBezTo>
                    <a:pt x="113814" y="156357"/>
                    <a:pt x="114862" y="150833"/>
                    <a:pt x="115338" y="145213"/>
                  </a:cubicBezTo>
                  <a:cubicBezTo>
                    <a:pt x="116862" y="128068"/>
                    <a:pt x="118291" y="110732"/>
                    <a:pt x="119434" y="93016"/>
                  </a:cubicBezTo>
                  <a:cubicBezTo>
                    <a:pt x="120101" y="84158"/>
                    <a:pt x="120672" y="75204"/>
                    <a:pt x="121149" y="66251"/>
                  </a:cubicBezTo>
                  <a:cubicBezTo>
                    <a:pt x="121530" y="61107"/>
                    <a:pt x="121815" y="55964"/>
                    <a:pt x="122006" y="50820"/>
                  </a:cubicBezTo>
                  <a:cubicBezTo>
                    <a:pt x="122006" y="44820"/>
                    <a:pt x="122673" y="38723"/>
                    <a:pt x="122958" y="32532"/>
                  </a:cubicBezTo>
                  <a:cubicBezTo>
                    <a:pt x="122958" y="29484"/>
                    <a:pt x="122958" y="26436"/>
                    <a:pt x="122958" y="23007"/>
                  </a:cubicBezTo>
                  <a:lnTo>
                    <a:pt x="128292" y="19197"/>
                  </a:lnTo>
                  <a:cubicBezTo>
                    <a:pt x="126578" y="18245"/>
                    <a:pt x="124863" y="17292"/>
                    <a:pt x="123244" y="16245"/>
                  </a:cubicBezTo>
                  <a:cubicBezTo>
                    <a:pt x="123244" y="14530"/>
                    <a:pt x="123244" y="12720"/>
                    <a:pt x="123244" y="10911"/>
                  </a:cubicBezTo>
                  <a:lnTo>
                    <a:pt x="119053" y="13958"/>
                  </a:lnTo>
                  <a:lnTo>
                    <a:pt x="119053" y="13958"/>
                  </a:lnTo>
                  <a:lnTo>
                    <a:pt x="113814" y="10911"/>
                  </a:lnTo>
                  <a:lnTo>
                    <a:pt x="113814" y="17959"/>
                  </a:lnTo>
                  <a:cubicBezTo>
                    <a:pt x="113814" y="22055"/>
                    <a:pt x="113814" y="26055"/>
                    <a:pt x="113243" y="30151"/>
                  </a:cubicBezTo>
                  <a:lnTo>
                    <a:pt x="113243" y="30151"/>
                  </a:lnTo>
                  <a:lnTo>
                    <a:pt x="100194" y="39676"/>
                  </a:lnTo>
                  <a:cubicBezTo>
                    <a:pt x="73333" y="59583"/>
                    <a:pt x="47235" y="80443"/>
                    <a:pt x="21422" y="101779"/>
                  </a:cubicBezTo>
                  <a:cubicBezTo>
                    <a:pt x="20660" y="100160"/>
                    <a:pt x="19993" y="98540"/>
                    <a:pt x="19326" y="96826"/>
                  </a:cubicBezTo>
                  <a:cubicBezTo>
                    <a:pt x="18660" y="99683"/>
                    <a:pt x="17898" y="102351"/>
                    <a:pt x="17136" y="105208"/>
                  </a:cubicBezTo>
                  <a:lnTo>
                    <a:pt x="21422" y="101779"/>
                  </a:lnTo>
                  <a:cubicBezTo>
                    <a:pt x="21422" y="101779"/>
                    <a:pt x="21422" y="101779"/>
                    <a:pt x="21422" y="102255"/>
                  </a:cubicBezTo>
                  <a:cubicBezTo>
                    <a:pt x="23697" y="107075"/>
                    <a:pt x="26374" y="111695"/>
                    <a:pt x="29423" y="116066"/>
                  </a:cubicBezTo>
                  <a:cubicBezTo>
                    <a:pt x="29423" y="116066"/>
                    <a:pt x="29423" y="116066"/>
                    <a:pt x="29423" y="116066"/>
                  </a:cubicBezTo>
                  <a:cubicBezTo>
                    <a:pt x="48472" y="138450"/>
                    <a:pt x="74696" y="153528"/>
                    <a:pt x="103623" y="158739"/>
                  </a:cubicBezTo>
                  <a:cubicBezTo>
                    <a:pt x="103623" y="161882"/>
                    <a:pt x="103051" y="165120"/>
                    <a:pt x="102765" y="168264"/>
                  </a:cubicBezTo>
                  <a:cubicBezTo>
                    <a:pt x="89400" y="165568"/>
                    <a:pt x="76414" y="161244"/>
                    <a:pt x="64094" y="155405"/>
                  </a:cubicBezTo>
                  <a:cubicBezTo>
                    <a:pt x="50574" y="149195"/>
                    <a:pt x="38405" y="140393"/>
                    <a:pt x="28280" y="129497"/>
                  </a:cubicBezTo>
                  <a:cubicBezTo>
                    <a:pt x="26151" y="127258"/>
                    <a:pt x="24148" y="124906"/>
                    <a:pt x="22279" y="122448"/>
                  </a:cubicBezTo>
                  <a:cubicBezTo>
                    <a:pt x="20389" y="120019"/>
                    <a:pt x="18701" y="117438"/>
                    <a:pt x="17231" y="114733"/>
                  </a:cubicBezTo>
                  <a:cubicBezTo>
                    <a:pt x="15709" y="112476"/>
                    <a:pt x="14401" y="110085"/>
                    <a:pt x="13326" y="107589"/>
                  </a:cubicBezTo>
                  <a:cubicBezTo>
                    <a:pt x="11894" y="104817"/>
                    <a:pt x="10653" y="101960"/>
                    <a:pt x="9611" y="99017"/>
                  </a:cubicBezTo>
                  <a:lnTo>
                    <a:pt x="1991" y="105303"/>
                  </a:lnTo>
                  <a:cubicBezTo>
                    <a:pt x="1419" y="104065"/>
                    <a:pt x="848" y="102732"/>
                    <a:pt x="372" y="101493"/>
                  </a:cubicBezTo>
                  <a:cubicBezTo>
                    <a:pt x="-634" y="98102"/>
                    <a:pt x="319" y="94435"/>
                    <a:pt x="2848" y="91968"/>
                  </a:cubicBezTo>
                  <a:cubicBezTo>
                    <a:pt x="31423" y="68632"/>
                    <a:pt x="59998" y="45391"/>
                    <a:pt x="88573" y="23388"/>
                  </a:cubicBezTo>
                  <a:cubicBezTo>
                    <a:pt x="88573" y="23388"/>
                    <a:pt x="88573" y="23388"/>
                    <a:pt x="88573" y="23388"/>
                  </a:cubicBezTo>
                  <a:lnTo>
                    <a:pt x="103146" y="12720"/>
                  </a:lnTo>
                  <a:cubicBezTo>
                    <a:pt x="108099" y="9101"/>
                    <a:pt x="112671" y="5481"/>
                    <a:pt x="118101" y="1957"/>
                  </a:cubicBezTo>
                  <a:cubicBezTo>
                    <a:pt x="122101" y="-1462"/>
                    <a:pt x="128111" y="-996"/>
                    <a:pt x="131531" y="2995"/>
                  </a:cubicBezTo>
                  <a:cubicBezTo>
                    <a:pt x="133445" y="5234"/>
                    <a:pt x="134217" y="8224"/>
                    <a:pt x="133626" y="111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0" name="Google Shape;500;p2"/>
            <p:cNvSpPr/>
            <p:nvPr/>
          </p:nvSpPr>
          <p:spPr>
            <a:xfrm>
              <a:off x="9416509" y="4577524"/>
              <a:ext cx="4286" cy="8382"/>
            </a:xfrm>
            <a:custGeom>
              <a:avLst/>
              <a:gdLst/>
              <a:ahLst/>
              <a:cxnLst/>
              <a:rect l="l" t="t" r="r" b="b"/>
              <a:pathLst>
                <a:path w="4286" h="8382" extrusionOk="0">
                  <a:moveTo>
                    <a:pt x="4264" y="4622"/>
                  </a:moveTo>
                  <a:lnTo>
                    <a:pt x="-22" y="8051"/>
                  </a:lnTo>
                  <a:cubicBezTo>
                    <a:pt x="740" y="5193"/>
                    <a:pt x="1502" y="2526"/>
                    <a:pt x="2168" y="-331"/>
                  </a:cubicBezTo>
                  <a:cubicBezTo>
                    <a:pt x="2835" y="1383"/>
                    <a:pt x="3502" y="3003"/>
                    <a:pt x="4264" y="4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1" name="Google Shape;501;p2"/>
            <p:cNvSpPr/>
            <p:nvPr/>
          </p:nvSpPr>
          <p:spPr>
            <a:xfrm>
              <a:off x="9420986" y="4520850"/>
              <a:ext cx="78771" cy="62579"/>
            </a:xfrm>
            <a:custGeom>
              <a:avLst/>
              <a:gdLst/>
              <a:ahLst/>
              <a:cxnLst/>
              <a:rect l="l" t="t" r="r" b="b"/>
              <a:pathLst>
                <a:path w="78771" h="62579" extrusionOk="0">
                  <a:moveTo>
                    <a:pt x="-22" y="62248"/>
                  </a:moveTo>
                  <a:cubicBezTo>
                    <a:pt x="-22" y="62248"/>
                    <a:pt x="-22" y="62248"/>
                    <a:pt x="-22" y="61772"/>
                  </a:cubicBezTo>
                  <a:cubicBezTo>
                    <a:pt x="25790" y="40436"/>
                    <a:pt x="51889" y="19576"/>
                    <a:pt x="78749" y="-331"/>
                  </a:cubicBezTo>
                  <a:cubicBezTo>
                    <a:pt x="51794" y="19290"/>
                    <a:pt x="25695" y="40436"/>
                    <a:pt x="-22" y="6224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2" name="Google Shape;502;p2"/>
            <p:cNvSpPr/>
            <p:nvPr/>
          </p:nvSpPr>
          <p:spPr>
            <a:xfrm>
              <a:off x="9402412" y="4491322"/>
              <a:ext cx="125920" cy="169449"/>
            </a:xfrm>
            <a:custGeom>
              <a:avLst/>
              <a:gdLst/>
              <a:ahLst/>
              <a:cxnLst/>
              <a:rect l="l" t="t" r="r" b="b"/>
              <a:pathLst>
                <a:path w="125920" h="169449" extrusionOk="0">
                  <a:moveTo>
                    <a:pt x="125898" y="7765"/>
                  </a:moveTo>
                  <a:lnTo>
                    <a:pt x="120564" y="11575"/>
                  </a:lnTo>
                  <a:cubicBezTo>
                    <a:pt x="120564" y="14718"/>
                    <a:pt x="120564" y="17766"/>
                    <a:pt x="120564" y="21100"/>
                  </a:cubicBezTo>
                  <a:cubicBezTo>
                    <a:pt x="120564" y="27291"/>
                    <a:pt x="119993" y="33387"/>
                    <a:pt x="119612" y="39388"/>
                  </a:cubicBezTo>
                  <a:cubicBezTo>
                    <a:pt x="119231" y="45389"/>
                    <a:pt x="119135" y="49675"/>
                    <a:pt x="118754" y="54819"/>
                  </a:cubicBezTo>
                  <a:cubicBezTo>
                    <a:pt x="118754" y="63772"/>
                    <a:pt x="117707" y="72726"/>
                    <a:pt x="117040" y="81584"/>
                  </a:cubicBezTo>
                  <a:cubicBezTo>
                    <a:pt x="115897" y="99300"/>
                    <a:pt x="114468" y="116636"/>
                    <a:pt x="112944" y="133781"/>
                  </a:cubicBezTo>
                  <a:cubicBezTo>
                    <a:pt x="112944" y="139401"/>
                    <a:pt x="111896" y="144925"/>
                    <a:pt x="111420" y="150450"/>
                  </a:cubicBezTo>
                  <a:lnTo>
                    <a:pt x="113039" y="150450"/>
                  </a:lnTo>
                  <a:lnTo>
                    <a:pt x="111325" y="151783"/>
                  </a:lnTo>
                  <a:cubicBezTo>
                    <a:pt x="111325" y="154450"/>
                    <a:pt x="111325" y="157022"/>
                    <a:pt x="110563" y="159594"/>
                  </a:cubicBezTo>
                  <a:lnTo>
                    <a:pt x="110563" y="159594"/>
                  </a:lnTo>
                  <a:cubicBezTo>
                    <a:pt x="110563" y="162737"/>
                    <a:pt x="110563" y="165785"/>
                    <a:pt x="109706" y="169119"/>
                  </a:cubicBezTo>
                  <a:lnTo>
                    <a:pt x="108086" y="169119"/>
                  </a:lnTo>
                  <a:lnTo>
                    <a:pt x="99800" y="167499"/>
                  </a:lnTo>
                  <a:cubicBezTo>
                    <a:pt x="66227" y="161927"/>
                    <a:pt x="35680" y="144735"/>
                    <a:pt x="13503" y="118922"/>
                  </a:cubicBezTo>
                  <a:cubicBezTo>
                    <a:pt x="13216" y="118560"/>
                    <a:pt x="12961" y="118179"/>
                    <a:pt x="12741" y="117779"/>
                  </a:cubicBezTo>
                  <a:lnTo>
                    <a:pt x="12074" y="117017"/>
                  </a:lnTo>
                  <a:cubicBezTo>
                    <a:pt x="8938" y="112769"/>
                    <a:pt x="6197" y="108244"/>
                    <a:pt x="3883" y="103491"/>
                  </a:cubicBezTo>
                  <a:cubicBezTo>
                    <a:pt x="2408" y="100748"/>
                    <a:pt x="1103" y="97919"/>
                    <a:pt x="-22" y="95014"/>
                  </a:cubicBezTo>
                  <a:lnTo>
                    <a:pt x="7598" y="88728"/>
                  </a:lnTo>
                  <a:cubicBezTo>
                    <a:pt x="8640" y="91671"/>
                    <a:pt x="9881" y="94528"/>
                    <a:pt x="11312" y="97300"/>
                  </a:cubicBezTo>
                  <a:cubicBezTo>
                    <a:pt x="12388" y="99796"/>
                    <a:pt x="13696" y="102186"/>
                    <a:pt x="15218" y="104444"/>
                  </a:cubicBezTo>
                  <a:cubicBezTo>
                    <a:pt x="16687" y="107149"/>
                    <a:pt x="18376" y="109730"/>
                    <a:pt x="20266" y="112159"/>
                  </a:cubicBezTo>
                  <a:cubicBezTo>
                    <a:pt x="22135" y="114617"/>
                    <a:pt x="24138" y="116969"/>
                    <a:pt x="26267" y="119208"/>
                  </a:cubicBezTo>
                  <a:cubicBezTo>
                    <a:pt x="36392" y="130104"/>
                    <a:pt x="48561" y="138905"/>
                    <a:pt x="62081" y="145116"/>
                  </a:cubicBezTo>
                  <a:cubicBezTo>
                    <a:pt x="74400" y="150955"/>
                    <a:pt x="87387" y="155279"/>
                    <a:pt x="100752" y="157974"/>
                  </a:cubicBezTo>
                  <a:cubicBezTo>
                    <a:pt x="100752" y="154831"/>
                    <a:pt x="101419" y="151593"/>
                    <a:pt x="101609" y="148449"/>
                  </a:cubicBezTo>
                  <a:lnTo>
                    <a:pt x="102181" y="148449"/>
                  </a:lnTo>
                  <a:cubicBezTo>
                    <a:pt x="105229" y="115588"/>
                    <a:pt x="107801" y="82727"/>
                    <a:pt x="109515" y="49770"/>
                  </a:cubicBezTo>
                  <a:cubicBezTo>
                    <a:pt x="109515" y="43769"/>
                    <a:pt x="110277" y="37674"/>
                    <a:pt x="110563" y="31673"/>
                  </a:cubicBezTo>
                  <a:cubicBezTo>
                    <a:pt x="110563" y="27482"/>
                    <a:pt x="110563" y="23195"/>
                    <a:pt x="111134" y="18909"/>
                  </a:cubicBezTo>
                  <a:cubicBezTo>
                    <a:pt x="111706" y="14623"/>
                    <a:pt x="111134" y="10813"/>
                    <a:pt x="111706" y="6717"/>
                  </a:cubicBezTo>
                  <a:lnTo>
                    <a:pt x="111706" y="-331"/>
                  </a:lnTo>
                  <a:lnTo>
                    <a:pt x="116945" y="2717"/>
                  </a:lnTo>
                  <a:lnTo>
                    <a:pt x="116945" y="2717"/>
                  </a:lnTo>
                  <a:lnTo>
                    <a:pt x="121136" y="-331"/>
                  </a:lnTo>
                  <a:cubicBezTo>
                    <a:pt x="121136" y="1478"/>
                    <a:pt x="121136" y="3288"/>
                    <a:pt x="121136" y="5003"/>
                  </a:cubicBezTo>
                  <a:cubicBezTo>
                    <a:pt x="122469" y="6051"/>
                    <a:pt x="123898" y="6812"/>
                    <a:pt x="125898" y="7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3" name="Google Shape;503;p2"/>
            <p:cNvSpPr/>
            <p:nvPr/>
          </p:nvSpPr>
          <p:spPr>
            <a:xfrm>
              <a:off x="9521189" y="4541233"/>
              <a:ext cx="9525" cy="113633"/>
            </a:xfrm>
            <a:custGeom>
              <a:avLst/>
              <a:gdLst/>
              <a:ahLst/>
              <a:cxnLst/>
              <a:rect l="l" t="t" r="r" b="b"/>
              <a:pathLst>
                <a:path w="9525" h="113633" extrusionOk="0">
                  <a:moveTo>
                    <a:pt x="-22" y="113302"/>
                  </a:moveTo>
                  <a:cubicBezTo>
                    <a:pt x="3692" y="75202"/>
                    <a:pt x="6931" y="37578"/>
                    <a:pt x="9503" y="-331"/>
                  </a:cubicBezTo>
                  <a:cubicBezTo>
                    <a:pt x="7502" y="36435"/>
                    <a:pt x="4550" y="73106"/>
                    <a:pt x="1121" y="109682"/>
                  </a:cubicBezTo>
                  <a:cubicBezTo>
                    <a:pt x="959" y="110949"/>
                    <a:pt x="568" y="112178"/>
                    <a:pt x="-22" y="11330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504" name="Google Shape;504;p2"/>
          <p:cNvGrpSpPr/>
          <p:nvPr/>
        </p:nvGrpSpPr>
        <p:grpSpPr>
          <a:xfrm>
            <a:off x="2913809" y="4430453"/>
            <a:ext cx="477823" cy="570962"/>
            <a:chOff x="8753894" y="4676865"/>
            <a:chExt cx="782034" cy="934471"/>
          </a:xfrm>
        </p:grpSpPr>
        <p:sp>
          <p:nvSpPr>
            <p:cNvPr id="505" name="Google Shape;505;p2"/>
            <p:cNvSpPr/>
            <p:nvPr/>
          </p:nvSpPr>
          <p:spPr>
            <a:xfrm>
              <a:off x="8763385" y="4757832"/>
              <a:ext cx="762873" cy="842195"/>
            </a:xfrm>
            <a:custGeom>
              <a:avLst/>
              <a:gdLst/>
              <a:ahLst/>
              <a:cxnLst/>
              <a:rect l="l" t="t" r="r" b="b"/>
              <a:pathLst>
                <a:path w="762873" h="842195" extrusionOk="0">
                  <a:moveTo>
                    <a:pt x="733964" y="645693"/>
                  </a:moveTo>
                  <a:cubicBezTo>
                    <a:pt x="721487" y="655523"/>
                    <a:pt x="708047" y="664067"/>
                    <a:pt x="693864" y="671220"/>
                  </a:cubicBezTo>
                  <a:cubicBezTo>
                    <a:pt x="630247" y="703500"/>
                    <a:pt x="563132" y="728360"/>
                    <a:pt x="493839" y="745325"/>
                  </a:cubicBezTo>
                  <a:cubicBezTo>
                    <a:pt x="431926" y="761517"/>
                    <a:pt x="370014" y="777519"/>
                    <a:pt x="307721" y="792283"/>
                  </a:cubicBezTo>
                  <a:cubicBezTo>
                    <a:pt x="245427" y="807046"/>
                    <a:pt x="182657" y="823144"/>
                    <a:pt x="119411" y="830383"/>
                  </a:cubicBezTo>
                  <a:cubicBezTo>
                    <a:pt x="89598" y="833907"/>
                    <a:pt x="48736" y="836574"/>
                    <a:pt x="25209" y="813619"/>
                  </a:cubicBezTo>
                  <a:cubicBezTo>
                    <a:pt x="5207" y="794093"/>
                    <a:pt x="7112" y="762279"/>
                    <a:pt x="12065" y="737419"/>
                  </a:cubicBezTo>
                  <a:cubicBezTo>
                    <a:pt x="19970" y="697033"/>
                    <a:pt x="37973" y="659885"/>
                    <a:pt x="54641" y="622547"/>
                  </a:cubicBezTo>
                  <a:cubicBezTo>
                    <a:pt x="73691" y="580447"/>
                    <a:pt x="91598" y="537870"/>
                    <a:pt x="109410" y="495388"/>
                  </a:cubicBezTo>
                  <a:cubicBezTo>
                    <a:pt x="125476" y="457288"/>
                    <a:pt x="141350" y="418874"/>
                    <a:pt x="157035" y="380136"/>
                  </a:cubicBezTo>
                  <a:cubicBezTo>
                    <a:pt x="161893" y="368230"/>
                    <a:pt x="166560" y="356323"/>
                    <a:pt x="171513" y="344322"/>
                  </a:cubicBezTo>
                  <a:cubicBezTo>
                    <a:pt x="173776" y="339740"/>
                    <a:pt x="175687" y="334997"/>
                    <a:pt x="177228" y="330130"/>
                  </a:cubicBezTo>
                  <a:cubicBezTo>
                    <a:pt x="178292" y="317747"/>
                    <a:pt x="176999" y="305269"/>
                    <a:pt x="173418" y="293363"/>
                  </a:cubicBezTo>
                  <a:cubicBezTo>
                    <a:pt x="169799" y="274789"/>
                    <a:pt x="165322" y="256406"/>
                    <a:pt x="160559" y="238118"/>
                  </a:cubicBezTo>
                  <a:cubicBezTo>
                    <a:pt x="148177" y="190017"/>
                    <a:pt x="134080" y="142392"/>
                    <a:pt x="119792" y="95243"/>
                  </a:cubicBezTo>
                  <a:lnTo>
                    <a:pt x="109791" y="62096"/>
                  </a:lnTo>
                  <a:cubicBezTo>
                    <a:pt x="140176" y="55905"/>
                    <a:pt x="169608" y="45427"/>
                    <a:pt x="199421" y="37331"/>
                  </a:cubicBezTo>
                  <a:cubicBezTo>
                    <a:pt x="218471" y="32092"/>
                    <a:pt x="239426" y="30092"/>
                    <a:pt x="258191" y="23139"/>
                  </a:cubicBezTo>
                  <a:cubicBezTo>
                    <a:pt x="278891" y="106159"/>
                    <a:pt x="304333" y="187921"/>
                    <a:pt x="334391" y="268027"/>
                  </a:cubicBezTo>
                  <a:cubicBezTo>
                    <a:pt x="340391" y="283838"/>
                    <a:pt x="358965" y="291935"/>
                    <a:pt x="372491" y="301174"/>
                  </a:cubicBezTo>
                  <a:cubicBezTo>
                    <a:pt x="404240" y="323205"/>
                    <a:pt x="436213" y="344989"/>
                    <a:pt x="468407" y="366515"/>
                  </a:cubicBezTo>
                  <a:cubicBezTo>
                    <a:pt x="501173" y="388518"/>
                    <a:pt x="534130" y="410425"/>
                    <a:pt x="567753" y="431190"/>
                  </a:cubicBezTo>
                  <a:cubicBezTo>
                    <a:pt x="615950" y="461003"/>
                    <a:pt x="665289" y="491769"/>
                    <a:pt x="705675" y="531869"/>
                  </a:cubicBezTo>
                  <a:cubicBezTo>
                    <a:pt x="720001" y="545480"/>
                    <a:pt x="732145" y="561225"/>
                    <a:pt x="741680" y="578542"/>
                  </a:cubicBezTo>
                  <a:cubicBezTo>
                    <a:pt x="749519" y="591477"/>
                    <a:pt x="753481" y="606383"/>
                    <a:pt x="753110" y="621500"/>
                  </a:cubicBezTo>
                  <a:cubicBezTo>
                    <a:pt x="749652" y="631501"/>
                    <a:pt x="742899" y="640025"/>
                    <a:pt x="733964" y="645693"/>
                  </a:cubicBezTo>
                  <a:close/>
                  <a:moveTo>
                    <a:pt x="262477" y="-197"/>
                  </a:moveTo>
                  <a:cubicBezTo>
                    <a:pt x="263239" y="3041"/>
                    <a:pt x="264096" y="6184"/>
                    <a:pt x="264858" y="9328"/>
                  </a:cubicBezTo>
                  <a:cubicBezTo>
                    <a:pt x="265620" y="12471"/>
                    <a:pt x="266477" y="15614"/>
                    <a:pt x="267239" y="18853"/>
                  </a:cubicBezTo>
                  <a:cubicBezTo>
                    <a:pt x="289037" y="104092"/>
                    <a:pt x="315201" y="188141"/>
                    <a:pt x="345630" y="270694"/>
                  </a:cubicBezTo>
                  <a:cubicBezTo>
                    <a:pt x="345630" y="270694"/>
                    <a:pt x="499935" y="378040"/>
                    <a:pt x="572325" y="422427"/>
                  </a:cubicBezTo>
                  <a:cubicBezTo>
                    <a:pt x="688625" y="493769"/>
                    <a:pt x="759491" y="552443"/>
                    <a:pt x="762825" y="618070"/>
                  </a:cubicBezTo>
                  <a:cubicBezTo>
                    <a:pt x="765206" y="672363"/>
                    <a:pt x="560800" y="737800"/>
                    <a:pt x="501364" y="753326"/>
                  </a:cubicBezTo>
                  <a:cubicBezTo>
                    <a:pt x="382587" y="784377"/>
                    <a:pt x="266763" y="814381"/>
                    <a:pt x="143986" y="836479"/>
                  </a:cubicBezTo>
                  <a:cubicBezTo>
                    <a:pt x="-15367" y="865054"/>
                    <a:pt x="-27464" y="779995"/>
                    <a:pt x="35210" y="643597"/>
                  </a:cubicBezTo>
                  <a:cubicBezTo>
                    <a:pt x="87693" y="529297"/>
                    <a:pt x="168560" y="327367"/>
                    <a:pt x="168560" y="327367"/>
                  </a:cubicBezTo>
                  <a:cubicBezTo>
                    <a:pt x="169703" y="293363"/>
                    <a:pt x="131032" y="163156"/>
                    <a:pt x="100933" y="63430"/>
                  </a:cubicBezTo>
                  <a:lnTo>
                    <a:pt x="98075" y="53905"/>
                  </a:lnTo>
                  <a:cubicBezTo>
                    <a:pt x="97218" y="50857"/>
                    <a:pt x="96266" y="47904"/>
                    <a:pt x="95408" y="45046"/>
                  </a:cubicBezTo>
                  <a:cubicBezTo>
                    <a:pt x="98617" y="44637"/>
                    <a:pt x="101799" y="44037"/>
                    <a:pt x="104933" y="43237"/>
                  </a:cubicBezTo>
                  <a:cubicBezTo>
                    <a:pt x="109220" y="42284"/>
                    <a:pt x="113410" y="41141"/>
                    <a:pt x="117125" y="40189"/>
                  </a:cubicBezTo>
                  <a:cubicBezTo>
                    <a:pt x="145700" y="33140"/>
                    <a:pt x="172561" y="23425"/>
                    <a:pt x="200660" y="16662"/>
                  </a:cubicBezTo>
                  <a:cubicBezTo>
                    <a:pt x="218807" y="13709"/>
                    <a:pt x="236701" y="9375"/>
                    <a:pt x="254190" y="37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6" name="Google Shape;506;p2"/>
            <p:cNvSpPr/>
            <p:nvPr/>
          </p:nvSpPr>
          <p:spPr>
            <a:xfrm>
              <a:off x="8753894" y="4750974"/>
              <a:ext cx="782034" cy="860362"/>
            </a:xfrm>
            <a:custGeom>
              <a:avLst/>
              <a:gdLst/>
              <a:ahLst/>
              <a:cxnLst/>
              <a:rect l="l" t="t" r="r" b="b"/>
              <a:pathLst>
                <a:path w="782034" h="860362" extrusionOk="0">
                  <a:moveTo>
                    <a:pt x="263300" y="10852"/>
                  </a:moveTo>
                  <a:cubicBezTo>
                    <a:pt x="263967" y="13900"/>
                    <a:pt x="264729" y="16948"/>
                    <a:pt x="265491" y="20377"/>
                  </a:cubicBezTo>
                  <a:cubicBezTo>
                    <a:pt x="266253" y="23806"/>
                    <a:pt x="267015" y="26663"/>
                    <a:pt x="267872" y="29902"/>
                  </a:cubicBezTo>
                  <a:cubicBezTo>
                    <a:pt x="288573" y="112922"/>
                    <a:pt x="314015" y="194684"/>
                    <a:pt x="344072" y="274789"/>
                  </a:cubicBezTo>
                  <a:cubicBezTo>
                    <a:pt x="350073" y="290601"/>
                    <a:pt x="368646" y="298697"/>
                    <a:pt x="382172" y="307936"/>
                  </a:cubicBezTo>
                  <a:cubicBezTo>
                    <a:pt x="413922" y="329968"/>
                    <a:pt x="445894" y="351751"/>
                    <a:pt x="478089" y="373278"/>
                  </a:cubicBezTo>
                  <a:cubicBezTo>
                    <a:pt x="510855" y="395281"/>
                    <a:pt x="543811" y="417188"/>
                    <a:pt x="577434" y="437953"/>
                  </a:cubicBezTo>
                  <a:cubicBezTo>
                    <a:pt x="625631" y="467766"/>
                    <a:pt x="674970" y="498532"/>
                    <a:pt x="715356" y="538632"/>
                  </a:cubicBezTo>
                  <a:cubicBezTo>
                    <a:pt x="729682" y="552243"/>
                    <a:pt x="741826" y="567988"/>
                    <a:pt x="751361" y="585304"/>
                  </a:cubicBezTo>
                  <a:cubicBezTo>
                    <a:pt x="759200" y="598239"/>
                    <a:pt x="763162" y="613146"/>
                    <a:pt x="762791" y="628262"/>
                  </a:cubicBezTo>
                  <a:cubicBezTo>
                    <a:pt x="759467" y="638454"/>
                    <a:pt x="752742" y="647198"/>
                    <a:pt x="743741" y="653027"/>
                  </a:cubicBezTo>
                  <a:cubicBezTo>
                    <a:pt x="731263" y="662857"/>
                    <a:pt x="717823" y="671401"/>
                    <a:pt x="703641" y="678554"/>
                  </a:cubicBezTo>
                  <a:cubicBezTo>
                    <a:pt x="640023" y="710835"/>
                    <a:pt x="572908" y="735695"/>
                    <a:pt x="503616" y="752659"/>
                  </a:cubicBezTo>
                  <a:cubicBezTo>
                    <a:pt x="441703" y="768851"/>
                    <a:pt x="379791" y="784853"/>
                    <a:pt x="317497" y="799617"/>
                  </a:cubicBezTo>
                  <a:cubicBezTo>
                    <a:pt x="255204" y="814381"/>
                    <a:pt x="192434" y="830478"/>
                    <a:pt x="129188" y="837717"/>
                  </a:cubicBezTo>
                  <a:cubicBezTo>
                    <a:pt x="99375" y="841241"/>
                    <a:pt x="58512" y="843908"/>
                    <a:pt x="34986" y="820953"/>
                  </a:cubicBezTo>
                  <a:cubicBezTo>
                    <a:pt x="14983" y="801427"/>
                    <a:pt x="16888" y="769613"/>
                    <a:pt x="21841" y="744753"/>
                  </a:cubicBezTo>
                  <a:cubicBezTo>
                    <a:pt x="29747" y="704367"/>
                    <a:pt x="47749" y="667219"/>
                    <a:pt x="64418" y="629881"/>
                  </a:cubicBezTo>
                  <a:cubicBezTo>
                    <a:pt x="83468" y="587781"/>
                    <a:pt x="101375" y="545204"/>
                    <a:pt x="119187" y="502723"/>
                  </a:cubicBezTo>
                  <a:cubicBezTo>
                    <a:pt x="135253" y="464623"/>
                    <a:pt x="151127" y="426208"/>
                    <a:pt x="166812" y="387470"/>
                  </a:cubicBezTo>
                  <a:cubicBezTo>
                    <a:pt x="171669" y="375564"/>
                    <a:pt x="176337" y="363658"/>
                    <a:pt x="181290" y="351656"/>
                  </a:cubicBezTo>
                  <a:cubicBezTo>
                    <a:pt x="183553" y="347075"/>
                    <a:pt x="185464" y="342331"/>
                    <a:pt x="187005" y="337464"/>
                  </a:cubicBezTo>
                  <a:cubicBezTo>
                    <a:pt x="188069" y="325081"/>
                    <a:pt x="186776" y="312604"/>
                    <a:pt x="183195" y="300697"/>
                  </a:cubicBezTo>
                  <a:cubicBezTo>
                    <a:pt x="179575" y="282124"/>
                    <a:pt x="175098" y="263740"/>
                    <a:pt x="170336" y="245452"/>
                  </a:cubicBezTo>
                  <a:cubicBezTo>
                    <a:pt x="157953" y="197351"/>
                    <a:pt x="143856" y="149726"/>
                    <a:pt x="129569" y="102577"/>
                  </a:cubicBezTo>
                  <a:lnTo>
                    <a:pt x="119568" y="69430"/>
                  </a:lnTo>
                  <a:cubicBezTo>
                    <a:pt x="118710" y="66382"/>
                    <a:pt x="117758" y="63334"/>
                    <a:pt x="116805" y="60382"/>
                  </a:cubicBezTo>
                  <a:cubicBezTo>
                    <a:pt x="115853" y="57429"/>
                    <a:pt x="115091" y="54381"/>
                    <a:pt x="114138" y="51428"/>
                  </a:cubicBezTo>
                  <a:cubicBezTo>
                    <a:pt x="111004" y="52228"/>
                    <a:pt x="107822" y="52828"/>
                    <a:pt x="104613" y="53238"/>
                  </a:cubicBezTo>
                  <a:cubicBezTo>
                    <a:pt x="101473" y="53819"/>
                    <a:pt x="98278" y="54038"/>
                    <a:pt x="95088" y="53905"/>
                  </a:cubicBezTo>
                  <a:lnTo>
                    <a:pt x="97946" y="63430"/>
                  </a:lnTo>
                  <a:lnTo>
                    <a:pt x="100803" y="72955"/>
                  </a:lnTo>
                  <a:cubicBezTo>
                    <a:pt x="123282" y="146011"/>
                    <a:pt x="146142" y="219164"/>
                    <a:pt x="162240" y="293744"/>
                  </a:cubicBezTo>
                  <a:cubicBezTo>
                    <a:pt x="164889" y="305984"/>
                    <a:pt x="166923" y="318347"/>
                    <a:pt x="168336" y="330796"/>
                  </a:cubicBezTo>
                  <a:cubicBezTo>
                    <a:pt x="168336" y="331368"/>
                    <a:pt x="168336" y="333178"/>
                    <a:pt x="168336" y="333940"/>
                  </a:cubicBezTo>
                  <a:lnTo>
                    <a:pt x="168336" y="333940"/>
                  </a:lnTo>
                  <a:lnTo>
                    <a:pt x="168336" y="334511"/>
                  </a:lnTo>
                  <a:cubicBezTo>
                    <a:pt x="167574" y="336988"/>
                    <a:pt x="166431" y="339369"/>
                    <a:pt x="165478" y="341655"/>
                  </a:cubicBezTo>
                  <a:cubicBezTo>
                    <a:pt x="155636" y="366039"/>
                    <a:pt x="145730" y="390394"/>
                    <a:pt x="135760" y="414712"/>
                  </a:cubicBezTo>
                  <a:cubicBezTo>
                    <a:pt x="104137" y="491769"/>
                    <a:pt x="72228" y="568826"/>
                    <a:pt x="37557" y="644550"/>
                  </a:cubicBezTo>
                  <a:cubicBezTo>
                    <a:pt x="20902" y="677849"/>
                    <a:pt x="8976" y="713302"/>
                    <a:pt x="2124" y="749896"/>
                  </a:cubicBezTo>
                  <a:cubicBezTo>
                    <a:pt x="-1781" y="775328"/>
                    <a:pt x="-1686" y="803998"/>
                    <a:pt x="13745" y="826096"/>
                  </a:cubicBezTo>
                  <a:cubicBezTo>
                    <a:pt x="29175" y="848194"/>
                    <a:pt x="55369" y="856767"/>
                    <a:pt x="81182" y="859243"/>
                  </a:cubicBezTo>
                  <a:cubicBezTo>
                    <a:pt x="128807" y="863816"/>
                    <a:pt x="178146" y="850385"/>
                    <a:pt x="224057" y="840860"/>
                  </a:cubicBezTo>
                  <a:cubicBezTo>
                    <a:pt x="283017" y="826763"/>
                    <a:pt x="341595" y="813238"/>
                    <a:pt x="399984" y="798188"/>
                  </a:cubicBezTo>
                  <a:cubicBezTo>
                    <a:pt x="445227" y="786758"/>
                    <a:pt x="490757" y="775804"/>
                    <a:pt x="535620" y="762660"/>
                  </a:cubicBezTo>
                  <a:cubicBezTo>
                    <a:pt x="600485" y="743610"/>
                    <a:pt x="667350" y="721131"/>
                    <a:pt x="726120" y="686460"/>
                  </a:cubicBezTo>
                  <a:cubicBezTo>
                    <a:pt x="746122" y="674839"/>
                    <a:pt x="772697" y="658837"/>
                    <a:pt x="779936" y="635120"/>
                  </a:cubicBezTo>
                  <a:cubicBezTo>
                    <a:pt x="788127" y="608736"/>
                    <a:pt x="770411" y="575113"/>
                    <a:pt x="754980" y="554539"/>
                  </a:cubicBezTo>
                  <a:cubicBezTo>
                    <a:pt x="728882" y="518820"/>
                    <a:pt x="692782" y="491102"/>
                    <a:pt x="656873" y="465956"/>
                  </a:cubicBezTo>
                  <a:cubicBezTo>
                    <a:pt x="620964" y="440810"/>
                    <a:pt x="581816" y="417760"/>
                    <a:pt x="544383" y="393376"/>
                  </a:cubicBezTo>
                  <a:cubicBezTo>
                    <a:pt x="486090" y="355276"/>
                    <a:pt x="428654" y="316033"/>
                    <a:pt x="371409" y="276504"/>
                  </a:cubicBezTo>
                  <a:cubicBezTo>
                    <a:pt x="368551" y="274504"/>
                    <a:pt x="365789" y="272503"/>
                    <a:pt x="362931" y="270694"/>
                  </a:cubicBezTo>
                  <a:cubicBezTo>
                    <a:pt x="331847" y="188931"/>
                    <a:pt x="305920" y="105292"/>
                    <a:pt x="285303" y="20281"/>
                  </a:cubicBezTo>
                  <a:cubicBezTo>
                    <a:pt x="284541" y="16948"/>
                    <a:pt x="283683" y="13614"/>
                    <a:pt x="282921" y="10756"/>
                  </a:cubicBezTo>
                  <a:cubicBezTo>
                    <a:pt x="282159" y="7899"/>
                    <a:pt x="281016" y="3422"/>
                    <a:pt x="280254" y="-197"/>
                  </a:cubicBezTo>
                  <a:cubicBezTo>
                    <a:pt x="278386" y="2089"/>
                    <a:pt x="276128" y="4022"/>
                    <a:pt x="273587" y="5518"/>
                  </a:cubicBezTo>
                  <a:lnTo>
                    <a:pt x="272063" y="637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7" name="Google Shape;507;p2"/>
            <p:cNvSpPr/>
            <p:nvPr/>
          </p:nvSpPr>
          <p:spPr>
            <a:xfrm>
              <a:off x="8812795" y="4686280"/>
              <a:ext cx="235428" cy="127172"/>
            </a:xfrm>
            <a:custGeom>
              <a:avLst/>
              <a:gdLst/>
              <a:ahLst/>
              <a:cxnLst/>
              <a:rect l="l" t="t" r="r" b="b"/>
              <a:pathLst>
                <a:path w="235428" h="127172" extrusionOk="0">
                  <a:moveTo>
                    <a:pt x="232593" y="38779"/>
                  </a:moveTo>
                  <a:cubicBezTo>
                    <a:pt x="213543" y="-15323"/>
                    <a:pt x="211448" y="-1416"/>
                    <a:pt x="132771" y="11823"/>
                  </a:cubicBezTo>
                  <a:lnTo>
                    <a:pt x="123818" y="13252"/>
                  </a:lnTo>
                  <a:lnTo>
                    <a:pt x="115340" y="16014"/>
                  </a:lnTo>
                  <a:cubicBezTo>
                    <a:pt x="-2674" y="54114"/>
                    <a:pt x="-10771" y="46113"/>
                    <a:pt x="7327" y="97263"/>
                  </a:cubicBezTo>
                  <a:cubicBezTo>
                    <a:pt x="14661" y="118313"/>
                    <a:pt x="18090" y="128028"/>
                    <a:pt x="38855" y="126885"/>
                  </a:cubicBezTo>
                  <a:cubicBezTo>
                    <a:pt x="42049" y="126695"/>
                    <a:pt x="45231" y="126314"/>
                    <a:pt x="48380" y="125742"/>
                  </a:cubicBezTo>
                  <a:cubicBezTo>
                    <a:pt x="51237" y="125362"/>
                    <a:pt x="54412" y="124790"/>
                    <a:pt x="57905" y="124028"/>
                  </a:cubicBezTo>
                  <a:cubicBezTo>
                    <a:pt x="76955" y="120027"/>
                    <a:pt x="103815" y="112026"/>
                    <a:pt x="144487" y="100025"/>
                  </a:cubicBezTo>
                  <a:cubicBezTo>
                    <a:pt x="163537" y="94500"/>
                    <a:pt x="187826" y="91548"/>
                    <a:pt x="206685" y="84690"/>
                  </a:cubicBezTo>
                  <a:cubicBezTo>
                    <a:pt x="209699" y="83604"/>
                    <a:pt x="212655" y="82366"/>
                    <a:pt x="215543" y="80975"/>
                  </a:cubicBezTo>
                  <a:cubicBezTo>
                    <a:pt x="218508" y="79461"/>
                    <a:pt x="221342" y="77708"/>
                    <a:pt x="224021" y="75736"/>
                  </a:cubicBezTo>
                  <a:cubicBezTo>
                    <a:pt x="234212" y="67830"/>
                    <a:pt x="238784" y="56496"/>
                    <a:pt x="232593" y="38779"/>
                  </a:cubicBezTo>
                  <a:close/>
                  <a:moveTo>
                    <a:pt x="213067" y="71355"/>
                  </a:moveTo>
                  <a:lnTo>
                    <a:pt x="214591" y="70497"/>
                  </a:lnTo>
                  <a:cubicBezTo>
                    <a:pt x="217132" y="69002"/>
                    <a:pt x="219390" y="67068"/>
                    <a:pt x="221258" y="64782"/>
                  </a:cubicBezTo>
                  <a:cubicBezTo>
                    <a:pt x="230307" y="53257"/>
                    <a:pt x="222592" y="36207"/>
                    <a:pt x="216401" y="23063"/>
                  </a:cubicBezTo>
                  <a:cubicBezTo>
                    <a:pt x="210209" y="9918"/>
                    <a:pt x="206876" y="8299"/>
                    <a:pt x="194303" y="9728"/>
                  </a:cubicBezTo>
                  <a:cubicBezTo>
                    <a:pt x="171538" y="12395"/>
                    <a:pt x="149059" y="19253"/>
                    <a:pt x="126389" y="22396"/>
                  </a:cubicBezTo>
                  <a:cubicBezTo>
                    <a:pt x="96005" y="32493"/>
                    <a:pt x="64953" y="41446"/>
                    <a:pt x="34759" y="51638"/>
                  </a:cubicBezTo>
                  <a:cubicBezTo>
                    <a:pt x="27708" y="53714"/>
                    <a:pt x="20952" y="56696"/>
                    <a:pt x="14661" y="60496"/>
                  </a:cubicBezTo>
                  <a:cubicBezTo>
                    <a:pt x="13371" y="61477"/>
                    <a:pt x="12131" y="62525"/>
                    <a:pt x="10946" y="63639"/>
                  </a:cubicBezTo>
                  <a:cubicBezTo>
                    <a:pt x="10038" y="64592"/>
                    <a:pt x="9526" y="65849"/>
                    <a:pt x="9518" y="67164"/>
                  </a:cubicBezTo>
                  <a:cubicBezTo>
                    <a:pt x="10549" y="78270"/>
                    <a:pt x="13448" y="89119"/>
                    <a:pt x="18090" y="99263"/>
                  </a:cubicBezTo>
                  <a:cubicBezTo>
                    <a:pt x="19411" y="103616"/>
                    <a:pt x="21233" y="107807"/>
                    <a:pt x="23519" y="111741"/>
                  </a:cubicBezTo>
                  <a:cubicBezTo>
                    <a:pt x="24566" y="113922"/>
                    <a:pt x="26405" y="115627"/>
                    <a:pt x="28663" y="116503"/>
                  </a:cubicBezTo>
                  <a:cubicBezTo>
                    <a:pt x="31043" y="117208"/>
                    <a:pt x="33514" y="117561"/>
                    <a:pt x="35997" y="117551"/>
                  </a:cubicBezTo>
                  <a:cubicBezTo>
                    <a:pt x="39187" y="117684"/>
                    <a:pt x="42382" y="117465"/>
                    <a:pt x="45522" y="116884"/>
                  </a:cubicBezTo>
                  <a:cubicBezTo>
                    <a:pt x="48731" y="116475"/>
                    <a:pt x="51912" y="115875"/>
                    <a:pt x="55047" y="115074"/>
                  </a:cubicBezTo>
                  <a:cubicBezTo>
                    <a:pt x="59333" y="114122"/>
                    <a:pt x="63524" y="112979"/>
                    <a:pt x="67239" y="112026"/>
                  </a:cubicBezTo>
                  <a:cubicBezTo>
                    <a:pt x="95814" y="104978"/>
                    <a:pt x="122675" y="95262"/>
                    <a:pt x="150773" y="88500"/>
                  </a:cubicBezTo>
                  <a:cubicBezTo>
                    <a:pt x="168920" y="85547"/>
                    <a:pt x="186815" y="81213"/>
                    <a:pt x="204304" y="7554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8" name="Google Shape;508;p2"/>
            <p:cNvSpPr/>
            <p:nvPr/>
          </p:nvSpPr>
          <p:spPr>
            <a:xfrm>
              <a:off x="8803594" y="4676865"/>
              <a:ext cx="253253" cy="145906"/>
            </a:xfrm>
            <a:custGeom>
              <a:avLst/>
              <a:gdLst/>
              <a:ahLst/>
              <a:cxnLst/>
              <a:rect l="l" t="t" r="r" b="b"/>
              <a:pathLst>
                <a:path w="253253" h="145906" extrusionOk="0">
                  <a:moveTo>
                    <a:pt x="247795" y="36764"/>
                  </a:moveTo>
                  <a:cubicBezTo>
                    <a:pt x="241413" y="19714"/>
                    <a:pt x="233507" y="1236"/>
                    <a:pt x="212933" y="-193"/>
                  </a:cubicBezTo>
                  <a:cubicBezTo>
                    <a:pt x="203101" y="-279"/>
                    <a:pt x="193301" y="940"/>
                    <a:pt x="183787" y="3426"/>
                  </a:cubicBezTo>
                  <a:cubicBezTo>
                    <a:pt x="167118" y="6760"/>
                    <a:pt x="150354" y="10284"/>
                    <a:pt x="133590" y="12951"/>
                  </a:cubicBezTo>
                  <a:lnTo>
                    <a:pt x="133590" y="12951"/>
                  </a:lnTo>
                  <a:lnTo>
                    <a:pt x="130828" y="13428"/>
                  </a:lnTo>
                  <a:lnTo>
                    <a:pt x="127875" y="14380"/>
                  </a:lnTo>
                  <a:lnTo>
                    <a:pt x="127875" y="14380"/>
                  </a:lnTo>
                  <a:cubicBezTo>
                    <a:pt x="97871" y="23905"/>
                    <a:pt x="67296" y="32573"/>
                    <a:pt x="37483" y="42955"/>
                  </a:cubicBezTo>
                  <a:cubicBezTo>
                    <a:pt x="24815" y="47432"/>
                    <a:pt x="8908" y="52480"/>
                    <a:pt x="2621" y="66006"/>
                  </a:cubicBezTo>
                  <a:cubicBezTo>
                    <a:pt x="-3665" y="79531"/>
                    <a:pt x="2621" y="94581"/>
                    <a:pt x="7193" y="107154"/>
                  </a:cubicBezTo>
                  <a:cubicBezTo>
                    <a:pt x="11765" y="119727"/>
                    <a:pt x="14718" y="131919"/>
                    <a:pt x="24719" y="139539"/>
                  </a:cubicBezTo>
                  <a:cubicBezTo>
                    <a:pt x="32599" y="144673"/>
                    <a:pt x="42099" y="146701"/>
                    <a:pt x="51389" y="145254"/>
                  </a:cubicBezTo>
                  <a:cubicBezTo>
                    <a:pt x="54587" y="145035"/>
                    <a:pt x="57767" y="144625"/>
                    <a:pt x="60914" y="144015"/>
                  </a:cubicBezTo>
                  <a:lnTo>
                    <a:pt x="66439" y="142968"/>
                  </a:lnTo>
                  <a:cubicBezTo>
                    <a:pt x="67677" y="142968"/>
                    <a:pt x="69011" y="142491"/>
                    <a:pt x="70249" y="142110"/>
                  </a:cubicBezTo>
                  <a:cubicBezTo>
                    <a:pt x="100634" y="135919"/>
                    <a:pt x="130066" y="125442"/>
                    <a:pt x="159879" y="117345"/>
                  </a:cubicBezTo>
                  <a:cubicBezTo>
                    <a:pt x="178929" y="112107"/>
                    <a:pt x="199884" y="110106"/>
                    <a:pt x="218648" y="103153"/>
                  </a:cubicBezTo>
                  <a:cubicBezTo>
                    <a:pt x="221680" y="102115"/>
                    <a:pt x="224640" y="100867"/>
                    <a:pt x="227507" y="99438"/>
                  </a:cubicBezTo>
                  <a:cubicBezTo>
                    <a:pt x="229395" y="98581"/>
                    <a:pt x="231240" y="97629"/>
                    <a:pt x="233031" y="96581"/>
                  </a:cubicBezTo>
                  <a:lnTo>
                    <a:pt x="235984" y="94771"/>
                  </a:lnTo>
                  <a:cubicBezTo>
                    <a:pt x="256558" y="81055"/>
                    <a:pt x="256272" y="59338"/>
                    <a:pt x="247795" y="36764"/>
                  </a:cubicBezTo>
                  <a:close/>
                  <a:moveTo>
                    <a:pt x="223792" y="79912"/>
                  </a:moveTo>
                  <a:lnTo>
                    <a:pt x="222268" y="80769"/>
                  </a:lnTo>
                  <a:cubicBezTo>
                    <a:pt x="219484" y="82370"/>
                    <a:pt x="216586" y="83770"/>
                    <a:pt x="213600" y="84960"/>
                  </a:cubicBezTo>
                  <a:cubicBezTo>
                    <a:pt x="196111" y="90628"/>
                    <a:pt x="178217" y="94962"/>
                    <a:pt x="160070" y="97914"/>
                  </a:cubicBezTo>
                  <a:cubicBezTo>
                    <a:pt x="131495" y="104677"/>
                    <a:pt x="104634" y="114393"/>
                    <a:pt x="76535" y="121441"/>
                  </a:cubicBezTo>
                  <a:cubicBezTo>
                    <a:pt x="72821" y="122394"/>
                    <a:pt x="68630" y="123537"/>
                    <a:pt x="64343" y="124489"/>
                  </a:cubicBezTo>
                  <a:cubicBezTo>
                    <a:pt x="61209" y="125289"/>
                    <a:pt x="58027" y="125889"/>
                    <a:pt x="54818" y="126299"/>
                  </a:cubicBezTo>
                  <a:cubicBezTo>
                    <a:pt x="51678" y="126880"/>
                    <a:pt x="48483" y="127099"/>
                    <a:pt x="45293" y="126966"/>
                  </a:cubicBezTo>
                  <a:cubicBezTo>
                    <a:pt x="42810" y="126975"/>
                    <a:pt x="40339" y="126623"/>
                    <a:pt x="37959" y="125918"/>
                  </a:cubicBezTo>
                  <a:cubicBezTo>
                    <a:pt x="35702" y="125042"/>
                    <a:pt x="33862" y="123337"/>
                    <a:pt x="32816" y="121155"/>
                  </a:cubicBezTo>
                  <a:cubicBezTo>
                    <a:pt x="30530" y="117222"/>
                    <a:pt x="28708" y="113031"/>
                    <a:pt x="27386" y="108678"/>
                  </a:cubicBezTo>
                  <a:cubicBezTo>
                    <a:pt x="22744" y="98534"/>
                    <a:pt x="19845" y="87685"/>
                    <a:pt x="18814" y="76578"/>
                  </a:cubicBezTo>
                  <a:cubicBezTo>
                    <a:pt x="18822" y="75264"/>
                    <a:pt x="19334" y="74007"/>
                    <a:pt x="20243" y="73054"/>
                  </a:cubicBezTo>
                  <a:cubicBezTo>
                    <a:pt x="21428" y="71949"/>
                    <a:pt x="22667" y="70892"/>
                    <a:pt x="23957" y="69911"/>
                  </a:cubicBezTo>
                  <a:cubicBezTo>
                    <a:pt x="30249" y="66110"/>
                    <a:pt x="37004" y="63129"/>
                    <a:pt x="44055" y="61053"/>
                  </a:cubicBezTo>
                  <a:cubicBezTo>
                    <a:pt x="74249" y="50480"/>
                    <a:pt x="105301" y="42003"/>
                    <a:pt x="135686" y="31811"/>
                  </a:cubicBezTo>
                  <a:cubicBezTo>
                    <a:pt x="158355" y="28287"/>
                    <a:pt x="180834" y="22286"/>
                    <a:pt x="203599" y="19143"/>
                  </a:cubicBezTo>
                  <a:cubicBezTo>
                    <a:pt x="216267" y="17714"/>
                    <a:pt x="220172" y="20476"/>
                    <a:pt x="225697" y="32478"/>
                  </a:cubicBezTo>
                  <a:cubicBezTo>
                    <a:pt x="231221" y="44479"/>
                    <a:pt x="239794" y="62672"/>
                    <a:pt x="230269" y="74197"/>
                  </a:cubicBezTo>
                  <a:cubicBezTo>
                    <a:pt x="228457" y="76464"/>
                    <a:pt x="226266" y="78398"/>
                    <a:pt x="223792" y="799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09" name="Google Shape;509;p2"/>
            <p:cNvSpPr/>
            <p:nvPr/>
          </p:nvSpPr>
          <p:spPr>
            <a:xfrm>
              <a:off x="8828494" y="5167883"/>
              <a:ext cx="617940" cy="379309"/>
            </a:xfrm>
            <a:custGeom>
              <a:avLst/>
              <a:gdLst/>
              <a:ahLst/>
              <a:cxnLst/>
              <a:rect l="l" t="t" r="r" b="b"/>
              <a:pathLst>
                <a:path w="617940" h="379309" extrusionOk="0">
                  <a:moveTo>
                    <a:pt x="463687" y="39236"/>
                  </a:moveTo>
                  <a:cubicBezTo>
                    <a:pt x="447209" y="29140"/>
                    <a:pt x="425587" y="14947"/>
                    <a:pt x="402632" y="-197"/>
                  </a:cubicBezTo>
                  <a:cubicBezTo>
                    <a:pt x="373624" y="21453"/>
                    <a:pt x="341511" y="38598"/>
                    <a:pt x="307382" y="50666"/>
                  </a:cubicBezTo>
                  <a:cubicBezTo>
                    <a:pt x="284580" y="58620"/>
                    <a:pt x="260660" y="62896"/>
                    <a:pt x="236516" y="63334"/>
                  </a:cubicBezTo>
                  <a:cubicBezTo>
                    <a:pt x="212461" y="62782"/>
                    <a:pt x="188604" y="58839"/>
                    <a:pt x="165650" y="51619"/>
                  </a:cubicBezTo>
                  <a:cubicBezTo>
                    <a:pt x="146181" y="45532"/>
                    <a:pt x="126405" y="40474"/>
                    <a:pt x="106405" y="36474"/>
                  </a:cubicBezTo>
                  <a:cubicBezTo>
                    <a:pt x="83735" y="91814"/>
                    <a:pt x="52493" y="166395"/>
                    <a:pt x="28490" y="218401"/>
                  </a:cubicBezTo>
                  <a:cubicBezTo>
                    <a:pt x="-22278" y="328891"/>
                    <a:pt x="-12372" y="397852"/>
                    <a:pt x="116596" y="374611"/>
                  </a:cubicBezTo>
                  <a:cubicBezTo>
                    <a:pt x="216133" y="356705"/>
                    <a:pt x="309859" y="332416"/>
                    <a:pt x="406156" y="307270"/>
                  </a:cubicBezTo>
                  <a:cubicBezTo>
                    <a:pt x="453781" y="294697"/>
                    <a:pt x="619802" y="241642"/>
                    <a:pt x="617897" y="197637"/>
                  </a:cubicBezTo>
                  <a:cubicBezTo>
                    <a:pt x="614944" y="144488"/>
                    <a:pt x="557794" y="97053"/>
                    <a:pt x="463687" y="392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0" name="Google Shape;510;p2"/>
            <p:cNvSpPr/>
            <p:nvPr/>
          </p:nvSpPr>
          <p:spPr>
            <a:xfrm>
              <a:off x="9140122" y="5247602"/>
              <a:ext cx="93806" cy="93380"/>
            </a:xfrm>
            <a:custGeom>
              <a:avLst/>
              <a:gdLst/>
              <a:ahLst/>
              <a:cxnLst/>
              <a:rect l="l" t="t" r="r" b="b"/>
              <a:pathLst>
                <a:path w="93806" h="93380" extrusionOk="0">
                  <a:moveTo>
                    <a:pt x="39283" y="856"/>
                  </a:moveTo>
                  <a:cubicBezTo>
                    <a:pt x="-19486" y="5047"/>
                    <a:pt x="-11009" y="105059"/>
                    <a:pt x="55666" y="92010"/>
                  </a:cubicBezTo>
                  <a:cubicBezTo>
                    <a:pt x="113674" y="80675"/>
                    <a:pt x="103291" y="-10479"/>
                    <a:pt x="39283" y="761"/>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1" name="Google Shape;511;p2"/>
            <p:cNvSpPr/>
            <p:nvPr/>
          </p:nvSpPr>
          <p:spPr>
            <a:xfrm>
              <a:off x="9271646" y="5312268"/>
              <a:ext cx="76953" cy="76629"/>
            </a:xfrm>
            <a:custGeom>
              <a:avLst/>
              <a:gdLst/>
              <a:ahLst/>
              <a:cxnLst/>
              <a:rect l="l" t="t" r="r" b="b"/>
              <a:pathLst>
                <a:path w="76953" h="76629" extrusionOk="0">
                  <a:moveTo>
                    <a:pt x="32250" y="579"/>
                  </a:moveTo>
                  <a:cubicBezTo>
                    <a:pt x="-16042" y="4103"/>
                    <a:pt x="-8993" y="86304"/>
                    <a:pt x="45680" y="75445"/>
                  </a:cubicBezTo>
                  <a:cubicBezTo>
                    <a:pt x="93305" y="65920"/>
                    <a:pt x="84638" y="-8565"/>
                    <a:pt x="32250"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2" name="Google Shape;512;p2"/>
            <p:cNvSpPr/>
            <p:nvPr/>
          </p:nvSpPr>
          <p:spPr>
            <a:xfrm>
              <a:off x="9067692" y="5371514"/>
              <a:ext cx="76913" cy="76629"/>
            </a:xfrm>
            <a:custGeom>
              <a:avLst/>
              <a:gdLst/>
              <a:ahLst/>
              <a:cxnLst/>
              <a:rect l="l" t="t" r="r" b="b"/>
              <a:pathLst>
                <a:path w="76913" h="76629" extrusionOk="0">
                  <a:moveTo>
                    <a:pt x="32179" y="579"/>
                  </a:moveTo>
                  <a:cubicBezTo>
                    <a:pt x="-16017" y="4103"/>
                    <a:pt x="-8969" y="86304"/>
                    <a:pt x="45610" y="75445"/>
                  </a:cubicBezTo>
                  <a:cubicBezTo>
                    <a:pt x="93235" y="65920"/>
                    <a:pt x="84662" y="-8565"/>
                    <a:pt x="32179" y="57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3" name="Google Shape;513;p2"/>
            <p:cNvSpPr/>
            <p:nvPr/>
          </p:nvSpPr>
          <p:spPr>
            <a:xfrm>
              <a:off x="8967388" y="5272496"/>
              <a:ext cx="63049" cy="62767"/>
            </a:xfrm>
            <a:custGeom>
              <a:avLst/>
              <a:gdLst/>
              <a:ahLst/>
              <a:cxnLst/>
              <a:rect l="l" t="t" r="r" b="b"/>
              <a:pathLst>
                <a:path w="63049" h="62767" extrusionOk="0">
                  <a:moveTo>
                    <a:pt x="26374" y="442"/>
                  </a:moveTo>
                  <a:cubicBezTo>
                    <a:pt x="-13154" y="3299"/>
                    <a:pt x="-7344" y="70546"/>
                    <a:pt x="37423" y="61783"/>
                  </a:cubicBezTo>
                  <a:cubicBezTo>
                    <a:pt x="76381" y="54163"/>
                    <a:pt x="69427" y="-7083"/>
                    <a:pt x="26374" y="442"/>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4" name="Google Shape;514;p2"/>
            <p:cNvSpPr/>
            <p:nvPr/>
          </p:nvSpPr>
          <p:spPr>
            <a:xfrm>
              <a:off x="8908524" y="5419356"/>
              <a:ext cx="63049" cy="62765"/>
            </a:xfrm>
            <a:custGeom>
              <a:avLst/>
              <a:gdLst/>
              <a:ahLst/>
              <a:cxnLst/>
              <a:rect l="l" t="t" r="r" b="b"/>
              <a:pathLst>
                <a:path w="63049" h="62765" extrusionOk="0">
                  <a:moveTo>
                    <a:pt x="26374" y="457"/>
                  </a:moveTo>
                  <a:cubicBezTo>
                    <a:pt x="-13154" y="3219"/>
                    <a:pt x="-7344" y="70465"/>
                    <a:pt x="37423" y="61797"/>
                  </a:cubicBezTo>
                  <a:cubicBezTo>
                    <a:pt x="76381" y="54177"/>
                    <a:pt x="69427" y="-7164"/>
                    <a:pt x="26374" y="457"/>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515" name="Google Shape;515;p2"/>
          <p:cNvGrpSpPr/>
          <p:nvPr/>
        </p:nvGrpSpPr>
        <p:grpSpPr>
          <a:xfrm flipH="1">
            <a:off x="1617762" y="4602919"/>
            <a:ext cx="562217" cy="363707"/>
            <a:chOff x="8624939" y="4805914"/>
            <a:chExt cx="1037874" cy="671418"/>
          </a:xfrm>
        </p:grpSpPr>
        <p:sp>
          <p:nvSpPr>
            <p:cNvPr id="516" name="Google Shape;516;p2"/>
            <p:cNvSpPr/>
            <p:nvPr/>
          </p:nvSpPr>
          <p:spPr>
            <a:xfrm>
              <a:off x="8789334" y="4805914"/>
              <a:ext cx="692452" cy="671418"/>
            </a:xfrm>
            <a:custGeom>
              <a:avLst/>
              <a:gdLst/>
              <a:ahLst/>
              <a:cxnLst/>
              <a:rect l="l" t="t" r="r" b="b"/>
              <a:pathLst>
                <a:path w="692452" h="671418" extrusionOk="0">
                  <a:moveTo>
                    <a:pt x="290346" y="6331"/>
                  </a:moveTo>
                  <a:cubicBezTo>
                    <a:pt x="-144184" y="36621"/>
                    <a:pt x="-80653" y="755949"/>
                    <a:pt x="411504" y="663080"/>
                  </a:cubicBezTo>
                  <a:cubicBezTo>
                    <a:pt x="839272" y="581832"/>
                    <a:pt x="762405" y="-73965"/>
                    <a:pt x="290346" y="6807"/>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7" name="Google Shape;517;p2"/>
            <p:cNvSpPr/>
            <p:nvPr/>
          </p:nvSpPr>
          <p:spPr>
            <a:xfrm>
              <a:off x="8624939" y="4904719"/>
              <a:ext cx="1037874" cy="457423"/>
            </a:xfrm>
            <a:custGeom>
              <a:avLst/>
              <a:gdLst/>
              <a:ahLst/>
              <a:cxnLst/>
              <a:rect l="l" t="t" r="r" b="b"/>
              <a:pathLst>
                <a:path w="1037874" h="457423" extrusionOk="0">
                  <a:moveTo>
                    <a:pt x="975378" y="5539"/>
                  </a:moveTo>
                  <a:cubicBezTo>
                    <a:pt x="927182" y="-7415"/>
                    <a:pt x="872413" y="4205"/>
                    <a:pt x="825931" y="18779"/>
                  </a:cubicBezTo>
                  <a:cubicBezTo>
                    <a:pt x="816406" y="21731"/>
                    <a:pt x="806881" y="24970"/>
                    <a:pt x="798213" y="28304"/>
                  </a:cubicBezTo>
                  <a:cubicBezTo>
                    <a:pt x="786974" y="32780"/>
                    <a:pt x="791831" y="51164"/>
                    <a:pt x="803261" y="46687"/>
                  </a:cubicBezTo>
                  <a:cubicBezTo>
                    <a:pt x="844105" y="29592"/>
                    <a:pt x="887777" y="20288"/>
                    <a:pt x="932039" y="19255"/>
                  </a:cubicBezTo>
                  <a:cubicBezTo>
                    <a:pt x="968901" y="19255"/>
                    <a:pt x="1024432" y="35066"/>
                    <a:pt x="1018526" y="82977"/>
                  </a:cubicBezTo>
                  <a:cubicBezTo>
                    <a:pt x="1016145" y="102027"/>
                    <a:pt x="1001858" y="117934"/>
                    <a:pt x="988046" y="130602"/>
                  </a:cubicBezTo>
                  <a:cubicBezTo>
                    <a:pt x="970254" y="145736"/>
                    <a:pt x="950832" y="158835"/>
                    <a:pt x="930134" y="169655"/>
                  </a:cubicBezTo>
                  <a:cubicBezTo>
                    <a:pt x="888891" y="192800"/>
                    <a:pt x="845267" y="211850"/>
                    <a:pt x="802214" y="230900"/>
                  </a:cubicBezTo>
                  <a:cubicBezTo>
                    <a:pt x="673969" y="286955"/>
                    <a:pt x="541984" y="334028"/>
                    <a:pt x="407212" y="371775"/>
                  </a:cubicBezTo>
                  <a:cubicBezTo>
                    <a:pt x="339711" y="391463"/>
                    <a:pt x="271385" y="408989"/>
                    <a:pt x="202234" y="424353"/>
                  </a:cubicBezTo>
                  <a:cubicBezTo>
                    <a:pt x="155942" y="434545"/>
                    <a:pt x="105365" y="447594"/>
                    <a:pt x="59359" y="429021"/>
                  </a:cubicBezTo>
                  <a:cubicBezTo>
                    <a:pt x="33832" y="418733"/>
                    <a:pt x="13353" y="396064"/>
                    <a:pt x="19640" y="367013"/>
                  </a:cubicBezTo>
                  <a:cubicBezTo>
                    <a:pt x="28593" y="325769"/>
                    <a:pt x="72313" y="298147"/>
                    <a:pt x="106984" y="280430"/>
                  </a:cubicBezTo>
                  <a:cubicBezTo>
                    <a:pt x="122411" y="272601"/>
                    <a:pt x="138317" y="265762"/>
                    <a:pt x="154609" y="259952"/>
                  </a:cubicBezTo>
                  <a:cubicBezTo>
                    <a:pt x="165944" y="255761"/>
                    <a:pt x="161086" y="237282"/>
                    <a:pt x="149465" y="241568"/>
                  </a:cubicBezTo>
                  <a:cubicBezTo>
                    <a:pt x="99269" y="260047"/>
                    <a:pt x="42309" y="286526"/>
                    <a:pt x="13163" y="334056"/>
                  </a:cubicBezTo>
                  <a:cubicBezTo>
                    <a:pt x="-4554" y="362631"/>
                    <a:pt x="-5887" y="398350"/>
                    <a:pt x="18211" y="423972"/>
                  </a:cubicBezTo>
                  <a:cubicBezTo>
                    <a:pt x="45738" y="453690"/>
                    <a:pt x="92030" y="459691"/>
                    <a:pt x="130320" y="456643"/>
                  </a:cubicBezTo>
                  <a:cubicBezTo>
                    <a:pt x="163016" y="452890"/>
                    <a:pt x="195392" y="446747"/>
                    <a:pt x="227189" y="438260"/>
                  </a:cubicBezTo>
                  <a:cubicBezTo>
                    <a:pt x="264718" y="429811"/>
                    <a:pt x="302120" y="420610"/>
                    <a:pt x="339394" y="410637"/>
                  </a:cubicBezTo>
                  <a:cubicBezTo>
                    <a:pt x="488130" y="372080"/>
                    <a:pt x="633917" y="322931"/>
                    <a:pt x="775639" y="263571"/>
                  </a:cubicBezTo>
                  <a:cubicBezTo>
                    <a:pt x="826121" y="242140"/>
                    <a:pt x="876509" y="219185"/>
                    <a:pt x="925181" y="193943"/>
                  </a:cubicBezTo>
                  <a:cubicBezTo>
                    <a:pt x="964805" y="173369"/>
                    <a:pt x="1015002" y="146318"/>
                    <a:pt x="1032909" y="102789"/>
                  </a:cubicBezTo>
                  <a:cubicBezTo>
                    <a:pt x="1050816" y="59260"/>
                    <a:pt x="1017383" y="16969"/>
                    <a:pt x="975378" y="553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8" name="Google Shape;518;p2"/>
            <p:cNvSpPr/>
            <p:nvPr/>
          </p:nvSpPr>
          <p:spPr>
            <a:xfrm>
              <a:off x="9002410" y="5062060"/>
              <a:ext cx="46005" cy="47625"/>
            </a:xfrm>
            <a:custGeom>
              <a:avLst/>
              <a:gdLst/>
              <a:ahLst/>
              <a:cxnLst/>
              <a:rect l="l" t="t" r="r" b="b"/>
              <a:pathLst>
                <a:path w="46005" h="47625" extrusionOk="0">
                  <a:moveTo>
                    <a:pt x="22978" y="47556"/>
                  </a:moveTo>
                  <a:cubicBezTo>
                    <a:pt x="53649" y="47556"/>
                    <a:pt x="53649" y="-69"/>
                    <a:pt x="22978" y="-69"/>
                  </a:cubicBezTo>
                  <a:cubicBezTo>
                    <a:pt x="-7692" y="-69"/>
                    <a:pt x="-7692" y="47556"/>
                    <a:pt x="22978"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19" name="Google Shape;519;p2"/>
            <p:cNvSpPr/>
            <p:nvPr/>
          </p:nvSpPr>
          <p:spPr>
            <a:xfrm>
              <a:off x="9155536" y="5013197"/>
              <a:ext cx="46005" cy="47625"/>
            </a:xfrm>
            <a:custGeom>
              <a:avLst/>
              <a:gdLst/>
              <a:ahLst/>
              <a:cxnLst/>
              <a:rect l="l" t="t" r="r" b="b"/>
              <a:pathLst>
                <a:path w="46005" h="47625" extrusionOk="0">
                  <a:moveTo>
                    <a:pt x="23014" y="47556"/>
                  </a:moveTo>
                  <a:cubicBezTo>
                    <a:pt x="53589" y="47556"/>
                    <a:pt x="53684" y="-69"/>
                    <a:pt x="23014" y="-69"/>
                  </a:cubicBezTo>
                  <a:cubicBezTo>
                    <a:pt x="-7657" y="-69"/>
                    <a:pt x="-7752" y="47556"/>
                    <a:pt x="23014" y="4755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0" name="Google Shape;520;p2"/>
            <p:cNvSpPr/>
            <p:nvPr/>
          </p:nvSpPr>
          <p:spPr>
            <a:xfrm>
              <a:off x="9061809" y="5091860"/>
              <a:ext cx="129850" cy="84205"/>
            </a:xfrm>
            <a:custGeom>
              <a:avLst/>
              <a:gdLst/>
              <a:ahLst/>
              <a:cxnLst/>
              <a:rect l="l" t="t" r="r" b="b"/>
              <a:pathLst>
                <a:path w="129850" h="84205" extrusionOk="0">
                  <a:moveTo>
                    <a:pt x="1488" y="53284"/>
                  </a:moveTo>
                  <a:cubicBezTo>
                    <a:pt x="26063" y="98242"/>
                    <a:pt x="96738" y="91384"/>
                    <a:pt x="121313" y="50045"/>
                  </a:cubicBezTo>
                  <a:cubicBezTo>
                    <a:pt x="128807" y="36891"/>
                    <a:pt x="131468" y="21528"/>
                    <a:pt x="128837" y="6611"/>
                  </a:cubicBezTo>
                  <a:cubicBezTo>
                    <a:pt x="127265" y="1592"/>
                    <a:pt x="121921" y="-1204"/>
                    <a:pt x="116901" y="369"/>
                  </a:cubicBezTo>
                  <a:cubicBezTo>
                    <a:pt x="116847" y="385"/>
                    <a:pt x="116794" y="402"/>
                    <a:pt x="116741" y="420"/>
                  </a:cubicBezTo>
                  <a:cubicBezTo>
                    <a:pt x="111667" y="1810"/>
                    <a:pt x="108681" y="7050"/>
                    <a:pt x="110069" y="12126"/>
                  </a:cubicBezTo>
                  <a:cubicBezTo>
                    <a:pt x="110070" y="12126"/>
                    <a:pt x="110072" y="12136"/>
                    <a:pt x="110073" y="12136"/>
                  </a:cubicBezTo>
                  <a:cubicBezTo>
                    <a:pt x="115598" y="51188"/>
                    <a:pt x="71021" y="74334"/>
                    <a:pt x="37683" y="61952"/>
                  </a:cubicBezTo>
                  <a:cubicBezTo>
                    <a:pt x="33979" y="60304"/>
                    <a:pt x="30465" y="58265"/>
                    <a:pt x="27206" y="55856"/>
                  </a:cubicBezTo>
                  <a:cubicBezTo>
                    <a:pt x="23228" y="52636"/>
                    <a:pt x="19981" y="48617"/>
                    <a:pt x="17681" y="44045"/>
                  </a:cubicBezTo>
                  <a:cubicBezTo>
                    <a:pt x="11775" y="33281"/>
                    <a:pt x="-4608" y="42902"/>
                    <a:pt x="1203" y="535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1" name="Google Shape;521;p2"/>
            <p:cNvSpPr/>
            <p:nvPr/>
          </p:nvSpPr>
          <p:spPr>
            <a:xfrm>
              <a:off x="8925896" y="5141139"/>
              <a:ext cx="107944" cy="107253"/>
            </a:xfrm>
            <a:custGeom>
              <a:avLst/>
              <a:gdLst/>
              <a:ahLst/>
              <a:cxnLst/>
              <a:rect l="l" t="t" r="r" b="b"/>
              <a:pathLst>
                <a:path w="107944" h="107253" extrusionOk="0">
                  <a:moveTo>
                    <a:pt x="45104" y="1052"/>
                  </a:moveTo>
                  <a:cubicBezTo>
                    <a:pt x="-22428" y="5910"/>
                    <a:pt x="-12618" y="120877"/>
                    <a:pt x="64154" y="105827"/>
                  </a:cubicBezTo>
                  <a:cubicBezTo>
                    <a:pt x="130829" y="92873"/>
                    <a:pt x="118827" y="-11997"/>
                    <a:pt x="45104" y="105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2" name="Google Shape;522;p2"/>
            <p:cNvSpPr/>
            <p:nvPr/>
          </p:nvSpPr>
          <p:spPr>
            <a:xfrm>
              <a:off x="9222695" y="5037030"/>
              <a:ext cx="107944" cy="107238"/>
            </a:xfrm>
            <a:custGeom>
              <a:avLst/>
              <a:gdLst/>
              <a:ahLst/>
              <a:cxnLst/>
              <a:rect l="l" t="t" r="r" b="b"/>
              <a:pathLst>
                <a:path w="107944" h="107238" extrusionOk="0">
                  <a:moveTo>
                    <a:pt x="45104" y="1053"/>
                  </a:moveTo>
                  <a:cubicBezTo>
                    <a:pt x="-22428" y="5816"/>
                    <a:pt x="-12618" y="120782"/>
                    <a:pt x="64154" y="105828"/>
                  </a:cubicBezTo>
                  <a:cubicBezTo>
                    <a:pt x="130829" y="92779"/>
                    <a:pt x="118827" y="-11996"/>
                    <a:pt x="45104" y="1053"/>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grpSp>
        <p:nvGrpSpPr>
          <p:cNvPr id="523" name="Google Shape;523;p2"/>
          <p:cNvGrpSpPr/>
          <p:nvPr/>
        </p:nvGrpSpPr>
        <p:grpSpPr>
          <a:xfrm rot="10800000">
            <a:off x="3968728" y="4417812"/>
            <a:ext cx="581026" cy="596244"/>
            <a:chOff x="16777734" y="278593"/>
            <a:chExt cx="1162052" cy="1192488"/>
          </a:xfrm>
        </p:grpSpPr>
        <p:sp>
          <p:nvSpPr>
            <p:cNvPr id="524" name="Google Shape;524;p2"/>
            <p:cNvSpPr/>
            <p:nvPr/>
          </p:nvSpPr>
          <p:spPr>
            <a:xfrm flipH="1">
              <a:off x="16777734" y="278593"/>
              <a:ext cx="1140572" cy="1192488"/>
            </a:xfrm>
            <a:custGeom>
              <a:avLst/>
              <a:gdLst/>
              <a:ahLst/>
              <a:cxnLst/>
              <a:rect l="l" t="t" r="r" b="b"/>
              <a:pathLst>
                <a:path w="870666" h="910296" extrusionOk="0">
                  <a:moveTo>
                    <a:pt x="863246" y="257516"/>
                  </a:moveTo>
                  <a:cubicBezTo>
                    <a:pt x="851531" y="236951"/>
                    <a:pt x="832794" y="221292"/>
                    <a:pt x="810478" y="213415"/>
                  </a:cubicBezTo>
                  <a:cubicBezTo>
                    <a:pt x="759138" y="192460"/>
                    <a:pt x="699035" y="197413"/>
                    <a:pt x="645600" y="205795"/>
                  </a:cubicBezTo>
                  <a:lnTo>
                    <a:pt x="636741" y="207224"/>
                  </a:lnTo>
                  <a:cubicBezTo>
                    <a:pt x="639332" y="172258"/>
                    <a:pt x="637932" y="137101"/>
                    <a:pt x="632551" y="102449"/>
                  </a:cubicBezTo>
                  <a:cubicBezTo>
                    <a:pt x="627598" y="73398"/>
                    <a:pt x="617691" y="42156"/>
                    <a:pt x="595499" y="21582"/>
                  </a:cubicBezTo>
                  <a:cubicBezTo>
                    <a:pt x="585916" y="12771"/>
                    <a:pt x="574343" y="6399"/>
                    <a:pt x="561780" y="3008"/>
                  </a:cubicBezTo>
                  <a:cubicBezTo>
                    <a:pt x="519965" y="-10422"/>
                    <a:pt x="480151" y="18629"/>
                    <a:pt x="452719" y="47204"/>
                  </a:cubicBezTo>
                  <a:cubicBezTo>
                    <a:pt x="416295" y="87409"/>
                    <a:pt x="386139" y="132881"/>
                    <a:pt x="363279" y="182078"/>
                  </a:cubicBezTo>
                  <a:cubicBezTo>
                    <a:pt x="353754" y="174744"/>
                    <a:pt x="343371" y="167600"/>
                    <a:pt x="333275" y="160647"/>
                  </a:cubicBezTo>
                  <a:cubicBezTo>
                    <a:pt x="301176" y="137568"/>
                    <a:pt x="266457" y="118384"/>
                    <a:pt x="229834" y="103497"/>
                  </a:cubicBezTo>
                  <a:cubicBezTo>
                    <a:pt x="201259" y="92829"/>
                    <a:pt x="169255" y="85114"/>
                    <a:pt x="139537" y="93972"/>
                  </a:cubicBezTo>
                  <a:cubicBezTo>
                    <a:pt x="126678" y="97791"/>
                    <a:pt x="114962" y="104725"/>
                    <a:pt x="105437" y="114165"/>
                  </a:cubicBezTo>
                  <a:cubicBezTo>
                    <a:pt x="73433" y="143311"/>
                    <a:pt x="78100" y="191508"/>
                    <a:pt x="88864" y="229322"/>
                  </a:cubicBezTo>
                  <a:cubicBezTo>
                    <a:pt x="105818" y="288949"/>
                    <a:pt x="139346" y="343622"/>
                    <a:pt x="174589" y="394771"/>
                  </a:cubicBezTo>
                  <a:cubicBezTo>
                    <a:pt x="175636" y="396295"/>
                    <a:pt x="176684" y="397819"/>
                    <a:pt x="177827" y="399248"/>
                  </a:cubicBezTo>
                  <a:cubicBezTo>
                    <a:pt x="134107" y="427242"/>
                    <a:pt x="93740" y="460160"/>
                    <a:pt x="57526" y="497356"/>
                  </a:cubicBezTo>
                  <a:cubicBezTo>
                    <a:pt x="28951" y="527455"/>
                    <a:pt x="-4386" y="568984"/>
                    <a:pt x="-290" y="613465"/>
                  </a:cubicBezTo>
                  <a:cubicBezTo>
                    <a:pt x="577" y="622657"/>
                    <a:pt x="3158" y="631610"/>
                    <a:pt x="7330" y="639850"/>
                  </a:cubicBezTo>
                  <a:cubicBezTo>
                    <a:pt x="35429" y="702619"/>
                    <a:pt x="122201" y="697476"/>
                    <a:pt x="178304" y="689665"/>
                  </a:cubicBezTo>
                  <a:cubicBezTo>
                    <a:pt x="195544" y="687284"/>
                    <a:pt x="212593" y="684141"/>
                    <a:pt x="229643" y="680140"/>
                  </a:cubicBezTo>
                  <a:cubicBezTo>
                    <a:pt x="227357" y="734242"/>
                    <a:pt x="230214" y="791202"/>
                    <a:pt x="251456" y="841017"/>
                  </a:cubicBezTo>
                  <a:cubicBezTo>
                    <a:pt x="268981" y="882356"/>
                    <a:pt x="306986" y="921885"/>
                    <a:pt x="355659" y="906550"/>
                  </a:cubicBezTo>
                  <a:cubicBezTo>
                    <a:pt x="381434" y="896891"/>
                    <a:pt x="404113" y="880432"/>
                    <a:pt x="421286" y="858925"/>
                  </a:cubicBezTo>
                  <a:cubicBezTo>
                    <a:pt x="448480" y="826454"/>
                    <a:pt x="471464" y="790678"/>
                    <a:pt x="489676" y="752435"/>
                  </a:cubicBezTo>
                  <a:cubicBezTo>
                    <a:pt x="494152" y="743482"/>
                    <a:pt x="498534" y="734528"/>
                    <a:pt x="502630" y="725479"/>
                  </a:cubicBezTo>
                  <a:cubicBezTo>
                    <a:pt x="551779" y="758817"/>
                    <a:pt x="607405" y="791011"/>
                    <a:pt x="666460" y="801108"/>
                  </a:cubicBezTo>
                  <a:cubicBezTo>
                    <a:pt x="710275" y="808537"/>
                    <a:pt x="765996" y="801584"/>
                    <a:pt x="783141" y="753483"/>
                  </a:cubicBezTo>
                  <a:cubicBezTo>
                    <a:pt x="792095" y="728527"/>
                    <a:pt x="787618" y="699952"/>
                    <a:pt x="780379" y="675092"/>
                  </a:cubicBezTo>
                  <a:cubicBezTo>
                    <a:pt x="768053" y="636516"/>
                    <a:pt x="750499" y="599826"/>
                    <a:pt x="728182" y="566031"/>
                  </a:cubicBezTo>
                  <a:cubicBezTo>
                    <a:pt x="712561" y="541075"/>
                    <a:pt x="695701" y="516882"/>
                    <a:pt x="677889" y="493355"/>
                  </a:cubicBezTo>
                  <a:lnTo>
                    <a:pt x="691415" y="484973"/>
                  </a:lnTo>
                  <a:cubicBezTo>
                    <a:pt x="732316" y="460046"/>
                    <a:pt x="770606" y="431071"/>
                    <a:pt x="805715" y="398486"/>
                  </a:cubicBezTo>
                  <a:cubicBezTo>
                    <a:pt x="829794" y="377283"/>
                    <a:pt x="849254" y="351337"/>
                    <a:pt x="862865" y="322286"/>
                  </a:cubicBezTo>
                  <a:cubicBezTo>
                    <a:pt x="872285" y="301750"/>
                    <a:pt x="872428" y="278157"/>
                    <a:pt x="863246" y="257516"/>
                  </a:cubicBezTo>
                  <a:close/>
                  <a:moveTo>
                    <a:pt x="438717" y="93876"/>
                  </a:moveTo>
                  <a:cubicBezTo>
                    <a:pt x="461196" y="63492"/>
                    <a:pt x="495867" y="22725"/>
                    <a:pt x="534824" y="19200"/>
                  </a:cubicBezTo>
                  <a:cubicBezTo>
                    <a:pt x="542225" y="18457"/>
                    <a:pt x="549702" y="19334"/>
                    <a:pt x="556732" y="21772"/>
                  </a:cubicBezTo>
                  <a:cubicBezTo>
                    <a:pt x="615691" y="37965"/>
                    <a:pt x="618835" y="122451"/>
                    <a:pt x="618740" y="171505"/>
                  </a:cubicBezTo>
                  <a:cubicBezTo>
                    <a:pt x="618740" y="184555"/>
                    <a:pt x="618263" y="197699"/>
                    <a:pt x="617501" y="210748"/>
                  </a:cubicBezTo>
                  <a:cubicBezTo>
                    <a:pt x="562494" y="222140"/>
                    <a:pt x="508525" y="238075"/>
                    <a:pt x="456148" y="258373"/>
                  </a:cubicBezTo>
                  <a:cubicBezTo>
                    <a:pt x="431097" y="235894"/>
                    <a:pt x="405284" y="214273"/>
                    <a:pt x="378614" y="193889"/>
                  </a:cubicBezTo>
                  <a:cubicBezTo>
                    <a:pt x="395645" y="158837"/>
                    <a:pt x="415762" y="125366"/>
                    <a:pt x="438717" y="93876"/>
                  </a:cubicBezTo>
                  <a:close/>
                  <a:moveTo>
                    <a:pt x="269553" y="516501"/>
                  </a:moveTo>
                  <a:cubicBezTo>
                    <a:pt x="287527" y="536884"/>
                    <a:pt x="306062" y="556725"/>
                    <a:pt x="325179" y="576032"/>
                  </a:cubicBezTo>
                  <a:cubicBezTo>
                    <a:pt x="339657" y="590605"/>
                    <a:pt x="354325" y="604607"/>
                    <a:pt x="369470" y="618990"/>
                  </a:cubicBezTo>
                  <a:cubicBezTo>
                    <a:pt x="330198" y="633535"/>
                    <a:pt x="290203" y="646022"/>
                    <a:pt x="249646" y="656423"/>
                  </a:cubicBezTo>
                  <a:cubicBezTo>
                    <a:pt x="252989" y="609369"/>
                    <a:pt x="259638" y="562611"/>
                    <a:pt x="269553" y="516501"/>
                  </a:cubicBezTo>
                  <a:close/>
                  <a:moveTo>
                    <a:pt x="259171" y="475353"/>
                  </a:moveTo>
                  <a:cubicBezTo>
                    <a:pt x="246474" y="459989"/>
                    <a:pt x="233996" y="444368"/>
                    <a:pt x="221738" y="428490"/>
                  </a:cubicBezTo>
                  <a:cubicBezTo>
                    <a:pt x="215927" y="420870"/>
                    <a:pt x="210117" y="413059"/>
                    <a:pt x="204402" y="405249"/>
                  </a:cubicBezTo>
                  <a:cubicBezTo>
                    <a:pt x="233358" y="386199"/>
                    <a:pt x="263200" y="368482"/>
                    <a:pt x="293937" y="352099"/>
                  </a:cubicBezTo>
                  <a:cubicBezTo>
                    <a:pt x="284983" y="379217"/>
                    <a:pt x="276859" y="406554"/>
                    <a:pt x="269553" y="434109"/>
                  </a:cubicBezTo>
                  <a:cubicBezTo>
                    <a:pt x="265838" y="447730"/>
                    <a:pt x="262409" y="461542"/>
                    <a:pt x="259171" y="475353"/>
                  </a:cubicBezTo>
                  <a:close/>
                  <a:moveTo>
                    <a:pt x="274601" y="493546"/>
                  </a:moveTo>
                  <a:cubicBezTo>
                    <a:pt x="274601" y="491259"/>
                    <a:pt x="275553" y="488878"/>
                    <a:pt x="276125" y="486592"/>
                  </a:cubicBezTo>
                  <a:cubicBezTo>
                    <a:pt x="287555" y="436719"/>
                    <a:pt x="301671" y="387494"/>
                    <a:pt x="318416" y="339145"/>
                  </a:cubicBezTo>
                  <a:cubicBezTo>
                    <a:pt x="361688" y="316819"/>
                    <a:pt x="406208" y="297007"/>
                    <a:pt x="451766" y="279805"/>
                  </a:cubicBezTo>
                  <a:cubicBezTo>
                    <a:pt x="461291" y="288377"/>
                    <a:pt x="470816" y="297045"/>
                    <a:pt x="480341" y="305808"/>
                  </a:cubicBezTo>
                  <a:cubicBezTo>
                    <a:pt x="516917" y="340288"/>
                    <a:pt x="552541" y="376102"/>
                    <a:pt x="586354" y="413535"/>
                  </a:cubicBezTo>
                  <a:cubicBezTo>
                    <a:pt x="576829" y="456589"/>
                    <a:pt x="565114" y="499260"/>
                    <a:pt x="552065" y="541742"/>
                  </a:cubicBezTo>
                  <a:cubicBezTo>
                    <a:pt x="525109" y="554886"/>
                    <a:pt x="497772" y="567269"/>
                    <a:pt x="470435" y="579080"/>
                  </a:cubicBezTo>
                  <a:cubicBezTo>
                    <a:pt x="443099" y="590891"/>
                    <a:pt x="417381" y="601368"/>
                    <a:pt x="390425" y="611560"/>
                  </a:cubicBezTo>
                  <a:lnTo>
                    <a:pt x="373661" y="596987"/>
                  </a:lnTo>
                  <a:cubicBezTo>
                    <a:pt x="339371" y="564031"/>
                    <a:pt x="305843" y="529550"/>
                    <a:pt x="274601" y="493546"/>
                  </a:cubicBezTo>
                  <a:close/>
                  <a:moveTo>
                    <a:pt x="592450" y="465447"/>
                  </a:moveTo>
                  <a:cubicBezTo>
                    <a:pt x="595403" y="454017"/>
                    <a:pt x="598261" y="442587"/>
                    <a:pt x="601023" y="431061"/>
                  </a:cubicBezTo>
                  <a:cubicBezTo>
                    <a:pt x="617720" y="450111"/>
                    <a:pt x="633855" y="469514"/>
                    <a:pt x="649410" y="489259"/>
                  </a:cubicBezTo>
                  <a:cubicBezTo>
                    <a:pt x="625026" y="503613"/>
                    <a:pt x="600166" y="517167"/>
                    <a:pt x="574829" y="529931"/>
                  </a:cubicBezTo>
                  <a:cubicBezTo>
                    <a:pt x="581049" y="508528"/>
                    <a:pt x="586926" y="487040"/>
                    <a:pt x="592450" y="465447"/>
                  </a:cubicBezTo>
                  <a:close/>
                  <a:moveTo>
                    <a:pt x="590545" y="390771"/>
                  </a:moveTo>
                  <a:cubicBezTo>
                    <a:pt x="569972" y="368482"/>
                    <a:pt x="548826" y="346765"/>
                    <a:pt x="527395" y="325525"/>
                  </a:cubicBezTo>
                  <a:cubicBezTo>
                    <a:pt x="509107" y="307522"/>
                    <a:pt x="490533" y="289710"/>
                    <a:pt x="471483" y="272375"/>
                  </a:cubicBezTo>
                  <a:cubicBezTo>
                    <a:pt x="510516" y="258211"/>
                    <a:pt x="550293" y="246191"/>
                    <a:pt x="590641" y="236371"/>
                  </a:cubicBezTo>
                  <a:cubicBezTo>
                    <a:pt x="599118" y="234275"/>
                    <a:pt x="607595" y="232370"/>
                    <a:pt x="616263" y="230465"/>
                  </a:cubicBezTo>
                  <a:cubicBezTo>
                    <a:pt x="611320" y="284424"/>
                    <a:pt x="602728" y="337974"/>
                    <a:pt x="590545" y="390771"/>
                  </a:cubicBezTo>
                  <a:close/>
                  <a:moveTo>
                    <a:pt x="370232" y="211225"/>
                  </a:moveTo>
                  <a:cubicBezTo>
                    <a:pt x="392902" y="228750"/>
                    <a:pt x="414809" y="247229"/>
                    <a:pt x="436240" y="266184"/>
                  </a:cubicBezTo>
                  <a:lnTo>
                    <a:pt x="430239" y="268565"/>
                  </a:lnTo>
                  <a:cubicBezTo>
                    <a:pt x="395378" y="282472"/>
                    <a:pt x="361059" y="297740"/>
                    <a:pt x="327274" y="314380"/>
                  </a:cubicBezTo>
                  <a:cubicBezTo>
                    <a:pt x="332990" y="298664"/>
                    <a:pt x="339085" y="283138"/>
                    <a:pt x="345372" y="267708"/>
                  </a:cubicBezTo>
                  <a:cubicBezTo>
                    <a:pt x="353182" y="248753"/>
                    <a:pt x="361374" y="229798"/>
                    <a:pt x="370232" y="211225"/>
                  </a:cubicBezTo>
                  <a:close/>
                  <a:moveTo>
                    <a:pt x="121630" y="264946"/>
                  </a:moveTo>
                  <a:cubicBezTo>
                    <a:pt x="106866" y="230465"/>
                    <a:pt x="89340" y="181697"/>
                    <a:pt x="105723" y="146169"/>
                  </a:cubicBezTo>
                  <a:cubicBezTo>
                    <a:pt x="108781" y="139339"/>
                    <a:pt x="113305" y="133262"/>
                    <a:pt x="118962" y="128357"/>
                  </a:cubicBezTo>
                  <a:cubicBezTo>
                    <a:pt x="163825" y="84161"/>
                    <a:pt x="241549" y="126928"/>
                    <a:pt x="284602" y="152455"/>
                  </a:cubicBezTo>
                  <a:cubicBezTo>
                    <a:pt x="308891" y="166895"/>
                    <a:pt x="332390" y="182640"/>
                    <a:pt x="354992" y="199604"/>
                  </a:cubicBezTo>
                  <a:cubicBezTo>
                    <a:pt x="353278" y="202938"/>
                    <a:pt x="351753" y="206176"/>
                    <a:pt x="350230" y="209129"/>
                  </a:cubicBezTo>
                  <a:cubicBezTo>
                    <a:pt x="332370" y="247410"/>
                    <a:pt x="316473" y="286577"/>
                    <a:pt x="302605" y="326477"/>
                  </a:cubicBezTo>
                  <a:cubicBezTo>
                    <a:pt x="273963" y="341146"/>
                    <a:pt x="245864" y="357024"/>
                    <a:pt x="218308" y="374102"/>
                  </a:cubicBezTo>
                  <a:cubicBezTo>
                    <a:pt x="209926" y="379150"/>
                    <a:pt x="201545" y="384389"/>
                    <a:pt x="193257" y="389628"/>
                  </a:cubicBezTo>
                  <a:cubicBezTo>
                    <a:pt x="165121" y="350661"/>
                    <a:pt x="141118" y="308875"/>
                    <a:pt x="121630" y="264946"/>
                  </a:cubicBezTo>
                  <a:close/>
                  <a:moveTo>
                    <a:pt x="128678" y="675568"/>
                  </a:moveTo>
                  <a:cubicBezTo>
                    <a:pt x="100770" y="676235"/>
                    <a:pt x="69338" y="674140"/>
                    <a:pt x="45525" y="657852"/>
                  </a:cubicBezTo>
                  <a:cubicBezTo>
                    <a:pt x="35771" y="651146"/>
                    <a:pt x="28142" y="641793"/>
                    <a:pt x="23522" y="630896"/>
                  </a:cubicBezTo>
                  <a:cubicBezTo>
                    <a:pt x="7615" y="598987"/>
                    <a:pt x="30095" y="560316"/>
                    <a:pt x="51335" y="533550"/>
                  </a:cubicBezTo>
                  <a:cubicBezTo>
                    <a:pt x="88578" y="486688"/>
                    <a:pt x="138012" y="449350"/>
                    <a:pt x="187447" y="416298"/>
                  </a:cubicBezTo>
                  <a:lnTo>
                    <a:pt x="188590" y="415536"/>
                  </a:lnTo>
                  <a:cubicBezTo>
                    <a:pt x="209098" y="444044"/>
                    <a:pt x="230881" y="471666"/>
                    <a:pt x="253932" y="498403"/>
                  </a:cubicBezTo>
                  <a:cubicBezTo>
                    <a:pt x="241873" y="551943"/>
                    <a:pt x="234005" y="606331"/>
                    <a:pt x="230405" y="661090"/>
                  </a:cubicBezTo>
                  <a:cubicBezTo>
                    <a:pt x="197087" y="669425"/>
                    <a:pt x="162996" y="674273"/>
                    <a:pt x="128678" y="675568"/>
                  </a:cubicBezTo>
                  <a:close/>
                  <a:moveTo>
                    <a:pt x="440050" y="801775"/>
                  </a:moveTo>
                  <a:cubicBezTo>
                    <a:pt x="423849" y="829673"/>
                    <a:pt x="402627" y="854343"/>
                    <a:pt x="377471" y="874546"/>
                  </a:cubicBezTo>
                  <a:cubicBezTo>
                    <a:pt x="361945" y="886071"/>
                    <a:pt x="342133" y="895405"/>
                    <a:pt x="322702" y="890833"/>
                  </a:cubicBezTo>
                  <a:cubicBezTo>
                    <a:pt x="303509" y="884728"/>
                    <a:pt x="287517" y="871269"/>
                    <a:pt x="278221" y="853400"/>
                  </a:cubicBezTo>
                  <a:cubicBezTo>
                    <a:pt x="250884" y="808537"/>
                    <a:pt x="247550" y="750530"/>
                    <a:pt x="248026" y="699381"/>
                  </a:cubicBezTo>
                  <a:cubicBezTo>
                    <a:pt x="248026" y="691761"/>
                    <a:pt x="248026" y="684236"/>
                    <a:pt x="248598" y="676711"/>
                  </a:cubicBezTo>
                  <a:cubicBezTo>
                    <a:pt x="294994" y="665072"/>
                    <a:pt x="340638" y="650622"/>
                    <a:pt x="385282" y="633468"/>
                  </a:cubicBezTo>
                  <a:cubicBezTo>
                    <a:pt x="417400" y="662652"/>
                    <a:pt x="451242" y="689884"/>
                    <a:pt x="486628" y="715002"/>
                  </a:cubicBezTo>
                  <a:cubicBezTo>
                    <a:pt x="473188" y="744996"/>
                    <a:pt x="457624" y="774000"/>
                    <a:pt x="440050" y="801775"/>
                  </a:cubicBezTo>
                  <a:close/>
                  <a:moveTo>
                    <a:pt x="494438" y="697000"/>
                  </a:moveTo>
                  <a:cubicBezTo>
                    <a:pt x="463405" y="674816"/>
                    <a:pt x="433640" y="650899"/>
                    <a:pt x="405284" y="625372"/>
                  </a:cubicBezTo>
                  <a:lnTo>
                    <a:pt x="425954" y="617275"/>
                  </a:lnTo>
                  <a:cubicBezTo>
                    <a:pt x="465577" y="601559"/>
                    <a:pt x="504820" y="584509"/>
                    <a:pt x="543396" y="566031"/>
                  </a:cubicBezTo>
                  <a:cubicBezTo>
                    <a:pt x="531966" y="601654"/>
                    <a:pt x="519270" y="636801"/>
                    <a:pt x="505296" y="671473"/>
                  </a:cubicBezTo>
                  <a:cubicBezTo>
                    <a:pt x="501772" y="680426"/>
                    <a:pt x="498153" y="688903"/>
                    <a:pt x="494438" y="697381"/>
                  </a:cubicBezTo>
                  <a:close/>
                  <a:moveTo>
                    <a:pt x="742088" y="630991"/>
                  </a:moveTo>
                  <a:cubicBezTo>
                    <a:pt x="756842" y="658176"/>
                    <a:pt x="765853" y="688094"/>
                    <a:pt x="768568" y="718907"/>
                  </a:cubicBezTo>
                  <a:cubicBezTo>
                    <a:pt x="770749" y="738357"/>
                    <a:pt x="763319" y="757655"/>
                    <a:pt x="748660" y="770628"/>
                  </a:cubicBezTo>
                  <a:cubicBezTo>
                    <a:pt x="731791" y="781762"/>
                    <a:pt x="711637" y="786830"/>
                    <a:pt x="691510" y="785010"/>
                  </a:cubicBezTo>
                  <a:cubicBezTo>
                    <a:pt x="638266" y="783010"/>
                    <a:pt x="586735" y="755769"/>
                    <a:pt x="542349" y="728623"/>
                  </a:cubicBezTo>
                  <a:cubicBezTo>
                    <a:pt x="531586" y="722050"/>
                    <a:pt x="521013" y="715192"/>
                    <a:pt x="510535" y="708144"/>
                  </a:cubicBezTo>
                  <a:cubicBezTo>
                    <a:pt x="532691" y="658109"/>
                    <a:pt x="551779" y="606769"/>
                    <a:pt x="567685" y="554410"/>
                  </a:cubicBezTo>
                  <a:cubicBezTo>
                    <a:pt x="599404" y="538599"/>
                    <a:pt x="630646" y="521835"/>
                    <a:pt x="661126" y="503833"/>
                  </a:cubicBezTo>
                  <a:lnTo>
                    <a:pt x="669413" y="514786"/>
                  </a:lnTo>
                  <a:cubicBezTo>
                    <a:pt x="697282" y="551258"/>
                    <a:pt x="721609" y="590291"/>
                    <a:pt x="742088" y="631372"/>
                  </a:cubicBezTo>
                  <a:close/>
                  <a:moveTo>
                    <a:pt x="821622" y="353909"/>
                  </a:moveTo>
                  <a:cubicBezTo>
                    <a:pt x="796362" y="383922"/>
                    <a:pt x="767253" y="410478"/>
                    <a:pt x="735039" y="432871"/>
                  </a:cubicBezTo>
                  <a:cubicBezTo>
                    <a:pt x="712751" y="449130"/>
                    <a:pt x="689767" y="464428"/>
                    <a:pt x="666079" y="478782"/>
                  </a:cubicBezTo>
                  <a:cubicBezTo>
                    <a:pt x="647029" y="454398"/>
                    <a:pt x="626931" y="430681"/>
                    <a:pt x="606357" y="407630"/>
                  </a:cubicBezTo>
                  <a:cubicBezTo>
                    <a:pt x="620216" y="348070"/>
                    <a:pt x="629760" y="287586"/>
                    <a:pt x="634932" y="226655"/>
                  </a:cubicBezTo>
                  <a:cubicBezTo>
                    <a:pt x="677289" y="217483"/>
                    <a:pt x="720886" y="215482"/>
                    <a:pt x="763900" y="220750"/>
                  </a:cubicBezTo>
                  <a:cubicBezTo>
                    <a:pt x="800286" y="226274"/>
                    <a:pt x="852102" y="245038"/>
                    <a:pt x="850959" y="289615"/>
                  </a:cubicBezTo>
                  <a:cubicBezTo>
                    <a:pt x="850673" y="313618"/>
                    <a:pt x="836100" y="336192"/>
                    <a:pt x="821622" y="3542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5" name="Google Shape;525;p2"/>
            <p:cNvSpPr/>
            <p:nvPr/>
          </p:nvSpPr>
          <p:spPr>
            <a:xfrm flipH="1">
              <a:off x="17266222" y="300089"/>
              <a:ext cx="163205" cy="158333"/>
            </a:xfrm>
            <a:custGeom>
              <a:avLst/>
              <a:gdLst/>
              <a:ahLst/>
              <a:cxnLst/>
              <a:rect l="l" t="t" r="r" b="b"/>
              <a:pathLst>
                <a:path w="124584" h="120865" extrusionOk="0">
                  <a:moveTo>
                    <a:pt x="51592" y="873"/>
                  </a:moveTo>
                  <a:cubicBezTo>
                    <a:pt x="-26609" y="6302"/>
                    <a:pt x="-15083" y="135842"/>
                    <a:pt x="73404" y="118982"/>
                  </a:cubicBezTo>
                  <a:cubicBezTo>
                    <a:pt x="150366" y="104409"/>
                    <a:pt x="136555" y="-13701"/>
                    <a:pt x="51592" y="87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6" name="Google Shape;526;p2"/>
            <p:cNvSpPr/>
            <p:nvPr/>
          </p:nvSpPr>
          <p:spPr>
            <a:xfrm flipH="1">
              <a:off x="17776581" y="864485"/>
              <a:ext cx="163205" cy="158333"/>
            </a:xfrm>
            <a:custGeom>
              <a:avLst/>
              <a:gdLst/>
              <a:ahLst/>
              <a:cxnLst/>
              <a:rect l="l" t="t" r="r" b="b"/>
              <a:pathLst>
                <a:path w="124584" h="120865" extrusionOk="0">
                  <a:moveTo>
                    <a:pt x="51553" y="872"/>
                  </a:moveTo>
                  <a:cubicBezTo>
                    <a:pt x="-26552" y="6302"/>
                    <a:pt x="-15122" y="135842"/>
                    <a:pt x="73365" y="118982"/>
                  </a:cubicBezTo>
                  <a:cubicBezTo>
                    <a:pt x="150422" y="104409"/>
                    <a:pt x="136516" y="-13701"/>
                    <a:pt x="51553" y="872"/>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7" name="Google Shape;527;p2"/>
            <p:cNvSpPr/>
            <p:nvPr/>
          </p:nvSpPr>
          <p:spPr>
            <a:xfrm flipH="1">
              <a:off x="16851416" y="1022684"/>
              <a:ext cx="163205" cy="158333"/>
            </a:xfrm>
            <a:custGeom>
              <a:avLst/>
              <a:gdLst/>
              <a:ahLst/>
              <a:cxnLst/>
              <a:rect l="l" t="t" r="r" b="b"/>
              <a:pathLst>
                <a:path w="124584" h="120865" extrusionOk="0">
                  <a:moveTo>
                    <a:pt x="51592" y="872"/>
                  </a:moveTo>
                  <a:cubicBezTo>
                    <a:pt x="-26609" y="6302"/>
                    <a:pt x="-15083" y="135842"/>
                    <a:pt x="73404" y="118982"/>
                  </a:cubicBezTo>
                  <a:cubicBezTo>
                    <a:pt x="150366" y="104409"/>
                    <a:pt x="136555" y="-13701"/>
                    <a:pt x="51592" y="872"/>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grpSp>
      <p:sp>
        <p:nvSpPr>
          <p:cNvPr id="528" name="Google Shape;528;p2"/>
          <p:cNvSpPr/>
          <p:nvPr/>
        </p:nvSpPr>
        <p:spPr>
          <a:xfrm rot="-3640834">
            <a:off x="6942279" y="4575101"/>
            <a:ext cx="313235" cy="419344"/>
          </a:xfrm>
          <a:custGeom>
            <a:avLst/>
            <a:gdLst/>
            <a:ahLst/>
            <a:cxnLst/>
            <a:rect l="l" t="t" r="r" b="b"/>
            <a:pathLst>
              <a:path w="384662" h="514968" extrusionOk="0">
                <a:moveTo>
                  <a:pt x="208618" y="184350"/>
                </a:moveTo>
                <a:cubicBezTo>
                  <a:pt x="214142" y="177016"/>
                  <a:pt x="219857" y="169682"/>
                  <a:pt x="225953" y="162633"/>
                </a:cubicBezTo>
                <a:cubicBezTo>
                  <a:pt x="233954" y="153108"/>
                  <a:pt x="220524" y="139964"/>
                  <a:pt x="212428" y="149203"/>
                </a:cubicBezTo>
                <a:cubicBezTo>
                  <a:pt x="174328" y="193208"/>
                  <a:pt x="142038" y="244453"/>
                  <a:pt x="110034" y="292935"/>
                </a:cubicBezTo>
                <a:cubicBezTo>
                  <a:pt x="94984" y="313086"/>
                  <a:pt x="81821" y="334577"/>
                  <a:pt x="70696" y="357134"/>
                </a:cubicBezTo>
                <a:cubicBezTo>
                  <a:pt x="61932" y="378374"/>
                  <a:pt x="63361" y="407235"/>
                  <a:pt x="84126" y="421142"/>
                </a:cubicBezTo>
                <a:cubicBezTo>
                  <a:pt x="109748" y="438477"/>
                  <a:pt x="140704" y="418570"/>
                  <a:pt x="159183" y="400091"/>
                </a:cubicBezTo>
                <a:cubicBezTo>
                  <a:pt x="172832" y="385302"/>
                  <a:pt x="185557" y="369683"/>
                  <a:pt x="197283" y="353324"/>
                </a:cubicBezTo>
                <a:cubicBezTo>
                  <a:pt x="209761" y="337226"/>
                  <a:pt x="222143" y="320939"/>
                  <a:pt x="234431" y="304651"/>
                </a:cubicBezTo>
                <a:cubicBezTo>
                  <a:pt x="279864" y="244167"/>
                  <a:pt x="324727" y="182921"/>
                  <a:pt x="365399" y="119104"/>
                </a:cubicBezTo>
                <a:cubicBezTo>
                  <a:pt x="381591" y="93767"/>
                  <a:pt x="391688" y="66050"/>
                  <a:pt x="376734" y="37475"/>
                </a:cubicBezTo>
                <a:cubicBezTo>
                  <a:pt x="363561" y="12891"/>
                  <a:pt x="337224" y="-1712"/>
                  <a:pt x="309392" y="137"/>
                </a:cubicBezTo>
                <a:cubicBezTo>
                  <a:pt x="273292" y="3185"/>
                  <a:pt x="253290" y="34141"/>
                  <a:pt x="233192" y="60335"/>
                </a:cubicBezTo>
                <a:cubicBezTo>
                  <a:pt x="206522" y="94529"/>
                  <a:pt x="180900" y="129581"/>
                  <a:pt x="155468" y="165110"/>
                </a:cubicBezTo>
                <a:cubicBezTo>
                  <a:pt x="120349" y="213751"/>
                  <a:pt x="86383" y="263217"/>
                  <a:pt x="53550" y="313509"/>
                </a:cubicBezTo>
                <a:cubicBezTo>
                  <a:pt x="38120" y="337322"/>
                  <a:pt x="22499" y="361134"/>
                  <a:pt x="9355" y="386566"/>
                </a:cubicBezTo>
                <a:cubicBezTo>
                  <a:pt x="-3942" y="410056"/>
                  <a:pt x="-3942" y="438799"/>
                  <a:pt x="9355" y="462290"/>
                </a:cubicBezTo>
                <a:cubicBezTo>
                  <a:pt x="23347" y="486908"/>
                  <a:pt x="46597" y="504912"/>
                  <a:pt x="73934" y="512296"/>
                </a:cubicBezTo>
                <a:cubicBezTo>
                  <a:pt x="100061" y="519890"/>
                  <a:pt x="128189" y="510842"/>
                  <a:pt x="144991" y="489436"/>
                </a:cubicBezTo>
                <a:cubicBezTo>
                  <a:pt x="192616" y="433619"/>
                  <a:pt x="233382" y="372564"/>
                  <a:pt x="275102" y="312557"/>
                </a:cubicBezTo>
                <a:cubicBezTo>
                  <a:pt x="282056" y="302460"/>
                  <a:pt x="289009" y="292459"/>
                  <a:pt x="296152" y="282458"/>
                </a:cubicBezTo>
                <a:cubicBezTo>
                  <a:pt x="303296" y="272456"/>
                  <a:pt x="286627" y="263408"/>
                  <a:pt x="279769" y="272933"/>
                </a:cubicBezTo>
                <a:cubicBezTo>
                  <a:pt x="244622" y="321891"/>
                  <a:pt x="211190" y="372088"/>
                  <a:pt x="174994" y="420475"/>
                </a:cubicBezTo>
                <a:cubicBezTo>
                  <a:pt x="164803" y="434096"/>
                  <a:pt x="154516" y="447621"/>
                  <a:pt x="143848" y="460861"/>
                </a:cubicBezTo>
                <a:cubicBezTo>
                  <a:pt x="136437" y="471755"/>
                  <a:pt x="127331" y="481400"/>
                  <a:pt x="116892" y="489436"/>
                </a:cubicBezTo>
                <a:cubicBezTo>
                  <a:pt x="96223" y="502295"/>
                  <a:pt x="69267" y="493246"/>
                  <a:pt x="50979" y="479911"/>
                </a:cubicBezTo>
                <a:cubicBezTo>
                  <a:pt x="31167" y="465814"/>
                  <a:pt x="14784" y="441811"/>
                  <a:pt x="18308" y="416665"/>
                </a:cubicBezTo>
                <a:cubicBezTo>
                  <a:pt x="21261" y="395900"/>
                  <a:pt x="37358" y="375136"/>
                  <a:pt x="47836" y="357705"/>
                </a:cubicBezTo>
                <a:cubicBezTo>
                  <a:pt x="77363" y="310080"/>
                  <a:pt x="109081" y="263027"/>
                  <a:pt x="141371" y="216926"/>
                </a:cubicBezTo>
                <a:cubicBezTo>
                  <a:pt x="180043" y="161776"/>
                  <a:pt x="219572" y="107007"/>
                  <a:pt x="261767" y="55001"/>
                </a:cubicBezTo>
                <a:cubicBezTo>
                  <a:pt x="271292" y="42713"/>
                  <a:pt x="281293" y="29188"/>
                  <a:pt x="296248" y="22806"/>
                </a:cubicBezTo>
                <a:cubicBezTo>
                  <a:pt x="307840" y="17926"/>
                  <a:pt x="320870" y="17688"/>
                  <a:pt x="332633" y="22139"/>
                </a:cubicBezTo>
                <a:cubicBezTo>
                  <a:pt x="357179" y="30844"/>
                  <a:pt x="370790" y="57067"/>
                  <a:pt x="363780" y="82147"/>
                </a:cubicBezTo>
                <a:cubicBezTo>
                  <a:pt x="359284" y="94174"/>
                  <a:pt x="353093" y="105496"/>
                  <a:pt x="345397" y="115770"/>
                </a:cubicBezTo>
                <a:cubicBezTo>
                  <a:pt x="337653" y="127708"/>
                  <a:pt x="329747" y="139583"/>
                  <a:pt x="321679" y="151394"/>
                </a:cubicBezTo>
                <a:cubicBezTo>
                  <a:pt x="301963" y="179969"/>
                  <a:pt x="281674" y="208544"/>
                  <a:pt x="261100" y="237119"/>
                </a:cubicBezTo>
                <a:cubicBezTo>
                  <a:pt x="239069" y="267472"/>
                  <a:pt x="216619" y="297602"/>
                  <a:pt x="193759" y="327511"/>
                </a:cubicBezTo>
                <a:cubicBezTo>
                  <a:pt x="182967" y="341481"/>
                  <a:pt x="172041" y="355451"/>
                  <a:pt x="160993" y="369421"/>
                </a:cubicBezTo>
                <a:cubicBezTo>
                  <a:pt x="150449" y="384551"/>
                  <a:pt x="136390" y="396904"/>
                  <a:pt x="120035" y="405425"/>
                </a:cubicBezTo>
                <a:cubicBezTo>
                  <a:pt x="99747" y="414093"/>
                  <a:pt x="83459" y="401330"/>
                  <a:pt x="84793" y="379803"/>
                </a:cubicBezTo>
                <a:cubicBezTo>
                  <a:pt x="86126" y="358277"/>
                  <a:pt x="102319" y="340084"/>
                  <a:pt x="112892" y="323606"/>
                </a:cubicBezTo>
                <a:cubicBezTo>
                  <a:pt x="143086" y="276266"/>
                  <a:pt x="174709" y="229308"/>
                  <a:pt x="208618" y="1843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29" name="Google Shape;529;p2"/>
          <p:cNvSpPr/>
          <p:nvPr/>
        </p:nvSpPr>
        <p:spPr>
          <a:xfrm rot="3640834" flipH="1">
            <a:off x="2389860" y="4575101"/>
            <a:ext cx="313235" cy="419344"/>
          </a:xfrm>
          <a:custGeom>
            <a:avLst/>
            <a:gdLst/>
            <a:ahLst/>
            <a:cxnLst/>
            <a:rect l="l" t="t" r="r" b="b"/>
            <a:pathLst>
              <a:path w="384662" h="514968" extrusionOk="0">
                <a:moveTo>
                  <a:pt x="208618" y="184350"/>
                </a:moveTo>
                <a:cubicBezTo>
                  <a:pt x="214142" y="177016"/>
                  <a:pt x="219857" y="169682"/>
                  <a:pt x="225953" y="162633"/>
                </a:cubicBezTo>
                <a:cubicBezTo>
                  <a:pt x="233954" y="153108"/>
                  <a:pt x="220524" y="139964"/>
                  <a:pt x="212428" y="149203"/>
                </a:cubicBezTo>
                <a:cubicBezTo>
                  <a:pt x="174328" y="193208"/>
                  <a:pt x="142038" y="244453"/>
                  <a:pt x="110034" y="292935"/>
                </a:cubicBezTo>
                <a:cubicBezTo>
                  <a:pt x="94984" y="313086"/>
                  <a:pt x="81821" y="334577"/>
                  <a:pt x="70696" y="357134"/>
                </a:cubicBezTo>
                <a:cubicBezTo>
                  <a:pt x="61932" y="378374"/>
                  <a:pt x="63361" y="407235"/>
                  <a:pt x="84126" y="421142"/>
                </a:cubicBezTo>
                <a:cubicBezTo>
                  <a:pt x="109748" y="438477"/>
                  <a:pt x="140704" y="418570"/>
                  <a:pt x="159183" y="400091"/>
                </a:cubicBezTo>
                <a:cubicBezTo>
                  <a:pt x="172832" y="385302"/>
                  <a:pt x="185557" y="369683"/>
                  <a:pt x="197283" y="353324"/>
                </a:cubicBezTo>
                <a:cubicBezTo>
                  <a:pt x="209761" y="337226"/>
                  <a:pt x="222143" y="320939"/>
                  <a:pt x="234431" y="304651"/>
                </a:cubicBezTo>
                <a:cubicBezTo>
                  <a:pt x="279864" y="244167"/>
                  <a:pt x="324727" y="182921"/>
                  <a:pt x="365399" y="119104"/>
                </a:cubicBezTo>
                <a:cubicBezTo>
                  <a:pt x="381591" y="93767"/>
                  <a:pt x="391688" y="66050"/>
                  <a:pt x="376734" y="37475"/>
                </a:cubicBezTo>
                <a:cubicBezTo>
                  <a:pt x="363561" y="12891"/>
                  <a:pt x="337224" y="-1712"/>
                  <a:pt x="309392" y="137"/>
                </a:cubicBezTo>
                <a:cubicBezTo>
                  <a:pt x="273292" y="3185"/>
                  <a:pt x="253290" y="34141"/>
                  <a:pt x="233192" y="60335"/>
                </a:cubicBezTo>
                <a:cubicBezTo>
                  <a:pt x="206522" y="94529"/>
                  <a:pt x="180900" y="129581"/>
                  <a:pt x="155468" y="165110"/>
                </a:cubicBezTo>
                <a:cubicBezTo>
                  <a:pt x="120349" y="213751"/>
                  <a:pt x="86383" y="263217"/>
                  <a:pt x="53550" y="313509"/>
                </a:cubicBezTo>
                <a:cubicBezTo>
                  <a:pt x="38120" y="337322"/>
                  <a:pt x="22499" y="361134"/>
                  <a:pt x="9355" y="386566"/>
                </a:cubicBezTo>
                <a:cubicBezTo>
                  <a:pt x="-3942" y="410056"/>
                  <a:pt x="-3942" y="438799"/>
                  <a:pt x="9355" y="462290"/>
                </a:cubicBezTo>
                <a:cubicBezTo>
                  <a:pt x="23347" y="486908"/>
                  <a:pt x="46597" y="504912"/>
                  <a:pt x="73934" y="512296"/>
                </a:cubicBezTo>
                <a:cubicBezTo>
                  <a:pt x="100061" y="519890"/>
                  <a:pt x="128189" y="510842"/>
                  <a:pt x="144991" y="489436"/>
                </a:cubicBezTo>
                <a:cubicBezTo>
                  <a:pt x="192616" y="433619"/>
                  <a:pt x="233382" y="372564"/>
                  <a:pt x="275102" y="312557"/>
                </a:cubicBezTo>
                <a:cubicBezTo>
                  <a:pt x="282056" y="302460"/>
                  <a:pt x="289009" y="292459"/>
                  <a:pt x="296152" y="282458"/>
                </a:cubicBezTo>
                <a:cubicBezTo>
                  <a:pt x="303296" y="272456"/>
                  <a:pt x="286627" y="263408"/>
                  <a:pt x="279769" y="272933"/>
                </a:cubicBezTo>
                <a:cubicBezTo>
                  <a:pt x="244622" y="321891"/>
                  <a:pt x="211190" y="372088"/>
                  <a:pt x="174994" y="420475"/>
                </a:cubicBezTo>
                <a:cubicBezTo>
                  <a:pt x="164803" y="434096"/>
                  <a:pt x="154516" y="447621"/>
                  <a:pt x="143848" y="460861"/>
                </a:cubicBezTo>
                <a:cubicBezTo>
                  <a:pt x="136437" y="471755"/>
                  <a:pt x="127331" y="481400"/>
                  <a:pt x="116892" y="489436"/>
                </a:cubicBezTo>
                <a:cubicBezTo>
                  <a:pt x="96223" y="502295"/>
                  <a:pt x="69267" y="493246"/>
                  <a:pt x="50979" y="479911"/>
                </a:cubicBezTo>
                <a:cubicBezTo>
                  <a:pt x="31167" y="465814"/>
                  <a:pt x="14784" y="441811"/>
                  <a:pt x="18308" y="416665"/>
                </a:cubicBezTo>
                <a:cubicBezTo>
                  <a:pt x="21261" y="395900"/>
                  <a:pt x="37358" y="375136"/>
                  <a:pt x="47836" y="357705"/>
                </a:cubicBezTo>
                <a:cubicBezTo>
                  <a:pt x="77363" y="310080"/>
                  <a:pt x="109081" y="263027"/>
                  <a:pt x="141371" y="216926"/>
                </a:cubicBezTo>
                <a:cubicBezTo>
                  <a:pt x="180043" y="161776"/>
                  <a:pt x="219572" y="107007"/>
                  <a:pt x="261767" y="55001"/>
                </a:cubicBezTo>
                <a:cubicBezTo>
                  <a:pt x="271292" y="42713"/>
                  <a:pt x="281293" y="29188"/>
                  <a:pt x="296248" y="22806"/>
                </a:cubicBezTo>
                <a:cubicBezTo>
                  <a:pt x="307840" y="17926"/>
                  <a:pt x="320870" y="17688"/>
                  <a:pt x="332633" y="22139"/>
                </a:cubicBezTo>
                <a:cubicBezTo>
                  <a:pt x="357179" y="30844"/>
                  <a:pt x="370790" y="57067"/>
                  <a:pt x="363780" y="82147"/>
                </a:cubicBezTo>
                <a:cubicBezTo>
                  <a:pt x="359284" y="94174"/>
                  <a:pt x="353093" y="105496"/>
                  <a:pt x="345397" y="115770"/>
                </a:cubicBezTo>
                <a:cubicBezTo>
                  <a:pt x="337653" y="127708"/>
                  <a:pt x="329747" y="139583"/>
                  <a:pt x="321679" y="151394"/>
                </a:cubicBezTo>
                <a:cubicBezTo>
                  <a:pt x="301963" y="179969"/>
                  <a:pt x="281674" y="208544"/>
                  <a:pt x="261100" y="237119"/>
                </a:cubicBezTo>
                <a:cubicBezTo>
                  <a:pt x="239069" y="267472"/>
                  <a:pt x="216619" y="297602"/>
                  <a:pt x="193759" y="327511"/>
                </a:cubicBezTo>
                <a:cubicBezTo>
                  <a:pt x="182967" y="341481"/>
                  <a:pt x="172041" y="355451"/>
                  <a:pt x="160993" y="369421"/>
                </a:cubicBezTo>
                <a:cubicBezTo>
                  <a:pt x="150449" y="384551"/>
                  <a:pt x="136390" y="396904"/>
                  <a:pt x="120035" y="405425"/>
                </a:cubicBezTo>
                <a:cubicBezTo>
                  <a:pt x="99747" y="414093"/>
                  <a:pt x="83459" y="401330"/>
                  <a:pt x="84793" y="379803"/>
                </a:cubicBezTo>
                <a:cubicBezTo>
                  <a:pt x="86126" y="358277"/>
                  <a:pt x="102319" y="340084"/>
                  <a:pt x="112892" y="323606"/>
                </a:cubicBezTo>
                <a:cubicBezTo>
                  <a:pt x="143086" y="276266"/>
                  <a:pt x="174709" y="229308"/>
                  <a:pt x="208618" y="18435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0" name="Google Shape;530;p2"/>
          <p:cNvSpPr/>
          <p:nvPr/>
        </p:nvSpPr>
        <p:spPr>
          <a:xfrm rot="10800000">
            <a:off x="7203200" y="4488258"/>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1" name="Google Shape;531;p2"/>
          <p:cNvSpPr/>
          <p:nvPr/>
        </p:nvSpPr>
        <p:spPr>
          <a:xfrm rot="10800000">
            <a:off x="5709500" y="4792445"/>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2" name="Google Shape;532;p2"/>
          <p:cNvSpPr/>
          <p:nvPr/>
        </p:nvSpPr>
        <p:spPr>
          <a:xfrm rot="10800000">
            <a:off x="2177062" y="4428733"/>
            <a:ext cx="159651" cy="174189"/>
          </a:xfrm>
          <a:custGeom>
            <a:avLst/>
            <a:gdLst/>
            <a:ahLst/>
            <a:cxnLst/>
            <a:rect l="l" t="t" r="r" b="b"/>
            <a:pathLst>
              <a:path w="232219" h="253365" extrusionOk="0">
                <a:moveTo>
                  <a:pt x="175991" y="129331"/>
                </a:moveTo>
                <a:cubicBezTo>
                  <a:pt x="192088" y="103518"/>
                  <a:pt x="203708" y="81706"/>
                  <a:pt x="218377" y="55703"/>
                </a:cubicBezTo>
                <a:lnTo>
                  <a:pt x="143701" y="78944"/>
                </a:lnTo>
                <a:cubicBezTo>
                  <a:pt x="123889" y="51226"/>
                  <a:pt x="103982" y="24270"/>
                  <a:pt x="85027" y="-18"/>
                </a:cubicBezTo>
                <a:cubicBezTo>
                  <a:pt x="82169" y="30938"/>
                  <a:pt x="80550" y="64752"/>
                  <a:pt x="79598" y="99137"/>
                </a:cubicBezTo>
                <a:cubicBezTo>
                  <a:pt x="51689" y="108090"/>
                  <a:pt x="24543" y="117044"/>
                  <a:pt x="-31" y="125426"/>
                </a:cubicBezTo>
                <a:cubicBezTo>
                  <a:pt x="24257" y="137046"/>
                  <a:pt x="50927" y="147905"/>
                  <a:pt x="78455" y="158097"/>
                </a:cubicBezTo>
                <a:cubicBezTo>
                  <a:pt x="78455" y="191339"/>
                  <a:pt x="78455" y="223914"/>
                  <a:pt x="77597" y="253347"/>
                </a:cubicBezTo>
                <a:cubicBezTo>
                  <a:pt x="95695" y="229725"/>
                  <a:pt x="115126" y="203912"/>
                  <a:pt x="134747" y="177147"/>
                </a:cubicBezTo>
                <a:cubicBezTo>
                  <a:pt x="168180" y="188291"/>
                  <a:pt x="201422" y="198483"/>
                  <a:pt x="232188" y="207817"/>
                </a:cubicBezTo>
                <a:cubicBezTo>
                  <a:pt x="214281" y="180957"/>
                  <a:pt x="196469" y="158954"/>
                  <a:pt x="175991" y="129331"/>
                </a:cubicBezTo>
                <a:close/>
              </a:path>
            </a:pathLst>
          </a:custGeom>
          <a:solidFill>
            <a:schemeClr val="accent1"/>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3" name="Google Shape;533;p2"/>
          <p:cNvSpPr/>
          <p:nvPr/>
        </p:nvSpPr>
        <p:spPr>
          <a:xfrm rot="10800000" flipH="1">
            <a:off x="4761076" y="4629153"/>
            <a:ext cx="123220" cy="311242"/>
          </a:xfrm>
          <a:custGeom>
            <a:avLst/>
            <a:gdLst/>
            <a:ahLst/>
            <a:cxnLst/>
            <a:rect l="l" t="t" r="r" b="b"/>
            <a:pathLst>
              <a:path w="157218" h="397119" extrusionOk="0">
                <a:moveTo>
                  <a:pt x="119468" y="375171"/>
                </a:moveTo>
                <a:cubicBezTo>
                  <a:pt x="92226" y="370885"/>
                  <a:pt x="65366" y="375171"/>
                  <a:pt x="38315" y="377076"/>
                </a:cubicBezTo>
                <a:cubicBezTo>
                  <a:pt x="120801" y="310877"/>
                  <a:pt x="165283" y="197625"/>
                  <a:pt x="155187" y="93041"/>
                </a:cubicBezTo>
                <a:cubicBezTo>
                  <a:pt x="152348" y="62542"/>
                  <a:pt x="144328" y="32738"/>
                  <a:pt x="131470" y="4934"/>
                </a:cubicBezTo>
                <a:cubicBezTo>
                  <a:pt x="126326" y="-6210"/>
                  <a:pt x="109848" y="3410"/>
                  <a:pt x="114991" y="14459"/>
                </a:cubicBezTo>
                <a:cubicBezTo>
                  <a:pt x="169093" y="130759"/>
                  <a:pt x="123564" y="288684"/>
                  <a:pt x="22504" y="365456"/>
                </a:cubicBezTo>
                <a:cubicBezTo>
                  <a:pt x="23837" y="355073"/>
                  <a:pt x="24790" y="344691"/>
                  <a:pt x="25551" y="334309"/>
                </a:cubicBezTo>
                <a:cubicBezTo>
                  <a:pt x="26980" y="316116"/>
                  <a:pt x="27932" y="297828"/>
                  <a:pt x="28028" y="279540"/>
                </a:cubicBezTo>
                <a:cubicBezTo>
                  <a:pt x="28028" y="274282"/>
                  <a:pt x="23761" y="270015"/>
                  <a:pt x="18503" y="270015"/>
                </a:cubicBezTo>
                <a:cubicBezTo>
                  <a:pt x="13245" y="270015"/>
                  <a:pt x="8978" y="274282"/>
                  <a:pt x="8978" y="279540"/>
                </a:cubicBezTo>
                <a:cubicBezTo>
                  <a:pt x="8978" y="297352"/>
                  <a:pt x="7930" y="315068"/>
                  <a:pt x="6596" y="332785"/>
                </a:cubicBezTo>
                <a:cubicBezTo>
                  <a:pt x="5740" y="350339"/>
                  <a:pt x="3454" y="367799"/>
                  <a:pt x="-261" y="384982"/>
                </a:cubicBezTo>
                <a:cubicBezTo>
                  <a:pt x="-1680" y="390049"/>
                  <a:pt x="1262" y="395307"/>
                  <a:pt x="6330" y="396726"/>
                </a:cubicBezTo>
                <a:cubicBezTo>
                  <a:pt x="7282" y="397002"/>
                  <a:pt x="8273" y="397117"/>
                  <a:pt x="9264" y="397079"/>
                </a:cubicBezTo>
                <a:cubicBezTo>
                  <a:pt x="28371" y="397269"/>
                  <a:pt x="47459" y="396155"/>
                  <a:pt x="66414" y="393745"/>
                </a:cubicBezTo>
                <a:cubicBezTo>
                  <a:pt x="82473" y="391554"/>
                  <a:pt x="98741" y="391554"/>
                  <a:pt x="114801" y="393745"/>
                </a:cubicBezTo>
                <a:cubicBezTo>
                  <a:pt x="119868" y="395145"/>
                  <a:pt x="125116" y="392164"/>
                  <a:pt x="126516" y="387087"/>
                </a:cubicBezTo>
                <a:cubicBezTo>
                  <a:pt x="126516" y="387087"/>
                  <a:pt x="126516" y="387077"/>
                  <a:pt x="126516" y="387077"/>
                </a:cubicBezTo>
                <a:cubicBezTo>
                  <a:pt x="127964" y="382019"/>
                  <a:pt x="125030" y="376743"/>
                  <a:pt x="119973" y="375304"/>
                </a:cubicBezTo>
                <a:cubicBezTo>
                  <a:pt x="119811" y="375257"/>
                  <a:pt x="119640" y="375209"/>
                  <a:pt x="119468" y="37517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4" name="Google Shape;534;p2"/>
          <p:cNvSpPr/>
          <p:nvPr/>
        </p:nvSpPr>
        <p:spPr>
          <a:xfrm rot="10800000" flipH="1">
            <a:off x="3434128" y="4543564"/>
            <a:ext cx="139807" cy="344743"/>
          </a:xfrm>
          <a:custGeom>
            <a:avLst/>
            <a:gdLst/>
            <a:ahLst/>
            <a:cxnLst/>
            <a:rect l="l" t="t" r="r" b="b"/>
            <a:pathLst>
              <a:path w="178382" h="439863" extrusionOk="0">
                <a:moveTo>
                  <a:pt x="175932" y="425922"/>
                </a:moveTo>
                <a:cubicBezTo>
                  <a:pt x="135260" y="370115"/>
                  <a:pt x="109076" y="305079"/>
                  <a:pt x="99732" y="236661"/>
                </a:cubicBezTo>
                <a:cubicBezTo>
                  <a:pt x="90207" y="171033"/>
                  <a:pt x="91540" y="104263"/>
                  <a:pt x="91636" y="38160"/>
                </a:cubicBezTo>
                <a:cubicBezTo>
                  <a:pt x="107542" y="71211"/>
                  <a:pt x="122973" y="104835"/>
                  <a:pt x="141070" y="136362"/>
                </a:cubicBezTo>
                <a:cubicBezTo>
                  <a:pt x="143889" y="140801"/>
                  <a:pt x="149776" y="142116"/>
                  <a:pt x="154215" y="139287"/>
                </a:cubicBezTo>
                <a:cubicBezTo>
                  <a:pt x="158396" y="136639"/>
                  <a:pt x="159844" y="131219"/>
                  <a:pt x="157548" y="126837"/>
                </a:cubicBezTo>
                <a:cubicBezTo>
                  <a:pt x="134974" y="87213"/>
                  <a:pt x="116781" y="45494"/>
                  <a:pt x="96493" y="4727"/>
                </a:cubicBezTo>
                <a:cubicBezTo>
                  <a:pt x="93855" y="177"/>
                  <a:pt x="88025" y="-1373"/>
                  <a:pt x="83473" y="1267"/>
                </a:cubicBezTo>
                <a:cubicBezTo>
                  <a:pt x="82044" y="2100"/>
                  <a:pt x="80844" y="3292"/>
                  <a:pt x="80015" y="4727"/>
                </a:cubicBezTo>
                <a:cubicBezTo>
                  <a:pt x="60965" y="41874"/>
                  <a:pt x="31342" y="71402"/>
                  <a:pt x="2196" y="99977"/>
                </a:cubicBezTo>
                <a:cubicBezTo>
                  <a:pt x="-1538" y="103682"/>
                  <a:pt x="-1557" y="109721"/>
                  <a:pt x="2148" y="113455"/>
                </a:cubicBezTo>
                <a:cubicBezTo>
                  <a:pt x="5853" y="117189"/>
                  <a:pt x="11892" y="117208"/>
                  <a:pt x="15626" y="113502"/>
                </a:cubicBezTo>
                <a:cubicBezTo>
                  <a:pt x="36029" y="94014"/>
                  <a:pt x="55116" y="73212"/>
                  <a:pt x="72776" y="51209"/>
                </a:cubicBezTo>
                <a:cubicBezTo>
                  <a:pt x="72776" y="114741"/>
                  <a:pt x="72204" y="178368"/>
                  <a:pt x="81539" y="241709"/>
                </a:cubicBezTo>
                <a:cubicBezTo>
                  <a:pt x="91188" y="311775"/>
                  <a:pt x="118019" y="378364"/>
                  <a:pt x="159644" y="435543"/>
                </a:cubicBezTo>
                <a:cubicBezTo>
                  <a:pt x="166693" y="445639"/>
                  <a:pt x="183266" y="436114"/>
                  <a:pt x="175932" y="425922"/>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5" name="Google Shape;535;p2"/>
          <p:cNvSpPr/>
          <p:nvPr/>
        </p:nvSpPr>
        <p:spPr>
          <a:xfrm flipH="1">
            <a:off x="6794052" y="4819460"/>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6" name="Google Shape;536;p2"/>
          <p:cNvSpPr/>
          <p:nvPr/>
        </p:nvSpPr>
        <p:spPr>
          <a:xfrm flipH="1">
            <a:off x="5983383" y="4617754"/>
            <a:ext cx="120726" cy="120149"/>
          </a:xfrm>
          <a:custGeom>
            <a:avLst/>
            <a:gdLst/>
            <a:ahLst/>
            <a:cxnLst/>
            <a:rect l="l" t="t" r="r" b="b"/>
            <a:pathLst>
              <a:path w="154036" h="153300" extrusionOk="0">
                <a:moveTo>
                  <a:pt x="150752" y="52319"/>
                </a:moveTo>
                <a:cubicBezTo>
                  <a:pt x="146133" y="35726"/>
                  <a:pt x="135817" y="21286"/>
                  <a:pt x="121606" y="11552"/>
                </a:cubicBezTo>
                <a:cubicBezTo>
                  <a:pt x="105051" y="1350"/>
                  <a:pt x="85277" y="-2288"/>
                  <a:pt x="66170" y="1360"/>
                </a:cubicBezTo>
                <a:lnTo>
                  <a:pt x="66170" y="1360"/>
                </a:lnTo>
                <a:lnTo>
                  <a:pt x="63980" y="1360"/>
                </a:lnTo>
                <a:lnTo>
                  <a:pt x="63980" y="1360"/>
                </a:lnTo>
                <a:cubicBezTo>
                  <a:pt x="32824" y="4141"/>
                  <a:pt x="7382" y="27430"/>
                  <a:pt x="1877" y="58224"/>
                </a:cubicBezTo>
                <a:cubicBezTo>
                  <a:pt x="-4524" y="87618"/>
                  <a:pt x="5582" y="118174"/>
                  <a:pt x="28261" y="137948"/>
                </a:cubicBezTo>
                <a:cubicBezTo>
                  <a:pt x="56902" y="158665"/>
                  <a:pt x="95679" y="158360"/>
                  <a:pt x="123987" y="137186"/>
                </a:cubicBezTo>
                <a:cubicBezTo>
                  <a:pt x="149362" y="116984"/>
                  <a:pt x="159944" y="83418"/>
                  <a:pt x="150752" y="52319"/>
                </a:cubicBezTo>
                <a:close/>
                <a:moveTo>
                  <a:pt x="19403" y="70511"/>
                </a:moveTo>
                <a:cubicBezTo>
                  <a:pt x="19841" y="44289"/>
                  <a:pt x="40044" y="22648"/>
                  <a:pt x="66170" y="20410"/>
                </a:cubicBezTo>
                <a:lnTo>
                  <a:pt x="66933" y="20410"/>
                </a:lnTo>
                <a:lnTo>
                  <a:pt x="68742" y="20410"/>
                </a:lnTo>
                <a:cubicBezTo>
                  <a:pt x="82163" y="17724"/>
                  <a:pt x="96098" y="19676"/>
                  <a:pt x="108271" y="25934"/>
                </a:cubicBezTo>
                <a:cubicBezTo>
                  <a:pt x="117977" y="31611"/>
                  <a:pt x="125587" y="40260"/>
                  <a:pt x="129988" y="50604"/>
                </a:cubicBezTo>
                <a:cubicBezTo>
                  <a:pt x="139542" y="72578"/>
                  <a:pt x="135494" y="98105"/>
                  <a:pt x="119606" y="116041"/>
                </a:cubicBezTo>
                <a:cubicBezTo>
                  <a:pt x="100356" y="135091"/>
                  <a:pt x="71152" y="139873"/>
                  <a:pt x="46834" y="127947"/>
                </a:cubicBezTo>
                <a:cubicBezTo>
                  <a:pt x="27451" y="115631"/>
                  <a:pt x="16803" y="93324"/>
                  <a:pt x="19403" y="7051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7" name="Google Shape;537;p2"/>
          <p:cNvSpPr/>
          <p:nvPr/>
        </p:nvSpPr>
        <p:spPr>
          <a:xfrm rot="10800000">
            <a:off x="5029316" y="4816287"/>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8" name="Google Shape;538;p2"/>
          <p:cNvSpPr/>
          <p:nvPr/>
        </p:nvSpPr>
        <p:spPr>
          <a:xfrm rot="10800000">
            <a:off x="2561741" y="4357062"/>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39" name="Google Shape;539;p2"/>
          <p:cNvSpPr/>
          <p:nvPr/>
        </p:nvSpPr>
        <p:spPr>
          <a:xfrm rot="10800000">
            <a:off x="1307472" y="4614574"/>
            <a:ext cx="127051" cy="126503"/>
          </a:xfrm>
          <a:custGeom>
            <a:avLst/>
            <a:gdLst/>
            <a:ahLst/>
            <a:cxnLst/>
            <a:rect l="l" t="t" r="r" b="b"/>
            <a:pathLst>
              <a:path w="153768" h="153105" extrusionOk="0">
                <a:moveTo>
                  <a:pt x="150484" y="52199"/>
                </a:moveTo>
                <a:cubicBezTo>
                  <a:pt x="145864" y="35578"/>
                  <a:pt x="135549" y="21111"/>
                  <a:pt x="121337" y="11336"/>
                </a:cubicBezTo>
                <a:cubicBezTo>
                  <a:pt x="103916" y="888"/>
                  <a:pt x="83171" y="-2519"/>
                  <a:pt x="63330" y="1811"/>
                </a:cubicBezTo>
                <a:lnTo>
                  <a:pt x="63330" y="1811"/>
                </a:lnTo>
                <a:cubicBezTo>
                  <a:pt x="32536" y="4725"/>
                  <a:pt x="7428" y="27764"/>
                  <a:pt x="1894" y="58199"/>
                </a:cubicBezTo>
                <a:cubicBezTo>
                  <a:pt x="-4545" y="87628"/>
                  <a:pt x="5571" y="118226"/>
                  <a:pt x="28279" y="138019"/>
                </a:cubicBezTo>
                <a:cubicBezTo>
                  <a:pt x="56930" y="158451"/>
                  <a:pt x="95487" y="158066"/>
                  <a:pt x="123719" y="137066"/>
                </a:cubicBezTo>
                <a:cubicBezTo>
                  <a:pt x="149093" y="116867"/>
                  <a:pt x="159676" y="83299"/>
                  <a:pt x="150484" y="52199"/>
                </a:cubicBezTo>
                <a:close/>
                <a:moveTo>
                  <a:pt x="19039" y="70391"/>
                </a:moveTo>
                <a:cubicBezTo>
                  <a:pt x="19487" y="44138"/>
                  <a:pt x="39737" y="22486"/>
                  <a:pt x="65902" y="20290"/>
                </a:cubicBezTo>
                <a:cubicBezTo>
                  <a:pt x="66473" y="20380"/>
                  <a:pt x="67045" y="20380"/>
                  <a:pt x="67617" y="20290"/>
                </a:cubicBezTo>
                <a:lnTo>
                  <a:pt x="68378" y="20290"/>
                </a:lnTo>
                <a:cubicBezTo>
                  <a:pt x="81809" y="17635"/>
                  <a:pt x="95744" y="19617"/>
                  <a:pt x="107907" y="25910"/>
                </a:cubicBezTo>
                <a:cubicBezTo>
                  <a:pt x="117604" y="31550"/>
                  <a:pt x="125224" y="40169"/>
                  <a:pt x="129624" y="50484"/>
                </a:cubicBezTo>
                <a:cubicBezTo>
                  <a:pt x="138940" y="72411"/>
                  <a:pt x="134863" y="97734"/>
                  <a:pt x="119147" y="115635"/>
                </a:cubicBezTo>
                <a:cubicBezTo>
                  <a:pt x="99916" y="134575"/>
                  <a:pt x="70836" y="139345"/>
                  <a:pt x="46566" y="127541"/>
                </a:cubicBezTo>
                <a:cubicBezTo>
                  <a:pt x="27288" y="115264"/>
                  <a:pt x="16620" y="93123"/>
                  <a:pt x="19039" y="70391"/>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0" name="Google Shape;540;p2"/>
          <p:cNvSpPr/>
          <p:nvPr/>
        </p:nvSpPr>
        <p:spPr>
          <a:xfrm>
            <a:off x="5607471" y="4538914"/>
            <a:ext cx="174204" cy="164691"/>
          </a:xfrm>
          <a:custGeom>
            <a:avLst/>
            <a:gdLst/>
            <a:ahLst/>
            <a:cxnLst/>
            <a:rect l="l" t="t" r="r" b="b"/>
            <a:pathLst>
              <a:path w="255243" h="241305" extrusionOk="0">
                <a:moveTo>
                  <a:pt x="255195" y="108768"/>
                </a:moveTo>
                <a:cubicBezTo>
                  <a:pt x="255195" y="134866"/>
                  <a:pt x="249797" y="154678"/>
                  <a:pt x="239002" y="168204"/>
                </a:cubicBezTo>
                <a:cubicBezTo>
                  <a:pt x="227187" y="182101"/>
                  <a:pt x="209597" y="189730"/>
                  <a:pt x="191377" y="188873"/>
                </a:cubicBezTo>
                <a:cubicBezTo>
                  <a:pt x="184325" y="189206"/>
                  <a:pt x="177258" y="188692"/>
                  <a:pt x="170327" y="187349"/>
                </a:cubicBezTo>
                <a:cubicBezTo>
                  <a:pt x="165104" y="186292"/>
                  <a:pt x="160022" y="184625"/>
                  <a:pt x="155182" y="182396"/>
                </a:cubicBezTo>
                <a:cubicBezTo>
                  <a:pt x="151679" y="180805"/>
                  <a:pt x="148461" y="178653"/>
                  <a:pt x="145657" y="176014"/>
                </a:cubicBezTo>
                <a:cubicBezTo>
                  <a:pt x="143813" y="174214"/>
                  <a:pt x="142382" y="172042"/>
                  <a:pt x="141466" y="169633"/>
                </a:cubicBezTo>
                <a:cubicBezTo>
                  <a:pt x="138974" y="174005"/>
                  <a:pt x="135033" y="177376"/>
                  <a:pt x="130322" y="179158"/>
                </a:cubicBezTo>
                <a:cubicBezTo>
                  <a:pt x="126031" y="180643"/>
                  <a:pt x="121526" y="181415"/>
                  <a:pt x="116987" y="181443"/>
                </a:cubicBezTo>
                <a:cubicBezTo>
                  <a:pt x="110529" y="181453"/>
                  <a:pt x="104107" y="180491"/>
                  <a:pt x="97937" y="178586"/>
                </a:cubicBezTo>
                <a:cubicBezTo>
                  <a:pt x="92088" y="176814"/>
                  <a:pt x="86693" y="173785"/>
                  <a:pt x="82125" y="169728"/>
                </a:cubicBezTo>
                <a:cubicBezTo>
                  <a:pt x="77458" y="165470"/>
                  <a:pt x="73783" y="160231"/>
                  <a:pt x="71362" y="154392"/>
                </a:cubicBezTo>
                <a:cubicBezTo>
                  <a:pt x="68546" y="147411"/>
                  <a:pt x="67183" y="139924"/>
                  <a:pt x="67362" y="132390"/>
                </a:cubicBezTo>
                <a:cubicBezTo>
                  <a:pt x="67244" y="125437"/>
                  <a:pt x="68541" y="118540"/>
                  <a:pt x="71172" y="112101"/>
                </a:cubicBezTo>
                <a:cubicBezTo>
                  <a:pt x="73486" y="106520"/>
                  <a:pt x="77074" y="101567"/>
                  <a:pt x="81649" y="97623"/>
                </a:cubicBezTo>
                <a:cubicBezTo>
                  <a:pt x="86314" y="93652"/>
                  <a:pt x="91721" y="90642"/>
                  <a:pt x="97556" y="88765"/>
                </a:cubicBezTo>
                <a:cubicBezTo>
                  <a:pt x="103937" y="86775"/>
                  <a:pt x="110587" y="85774"/>
                  <a:pt x="117273" y="85813"/>
                </a:cubicBezTo>
                <a:cubicBezTo>
                  <a:pt x="122699" y="85841"/>
                  <a:pt x="128034" y="87213"/>
                  <a:pt x="132798" y="89813"/>
                </a:cubicBezTo>
                <a:cubicBezTo>
                  <a:pt x="138245" y="92928"/>
                  <a:pt x="142551" y="97700"/>
                  <a:pt x="145086" y="103434"/>
                </a:cubicBezTo>
                <a:lnTo>
                  <a:pt x="145086" y="82574"/>
                </a:lnTo>
                <a:lnTo>
                  <a:pt x="188329" y="82574"/>
                </a:lnTo>
                <a:lnTo>
                  <a:pt x="187091" y="156488"/>
                </a:lnTo>
                <a:lnTo>
                  <a:pt x="192425" y="155726"/>
                </a:lnTo>
                <a:cubicBezTo>
                  <a:pt x="194792" y="154983"/>
                  <a:pt x="196774" y="153335"/>
                  <a:pt x="197949" y="151154"/>
                </a:cubicBezTo>
                <a:cubicBezTo>
                  <a:pt x="199699" y="148192"/>
                  <a:pt x="200984" y="144982"/>
                  <a:pt x="201759" y="141629"/>
                </a:cubicBezTo>
                <a:cubicBezTo>
                  <a:pt x="203064" y="135657"/>
                  <a:pt x="203640" y="129551"/>
                  <a:pt x="203474" y="123436"/>
                </a:cubicBezTo>
                <a:cubicBezTo>
                  <a:pt x="203737" y="112835"/>
                  <a:pt x="201924" y="102291"/>
                  <a:pt x="198140" y="92385"/>
                </a:cubicBezTo>
                <a:cubicBezTo>
                  <a:pt x="194911" y="84174"/>
                  <a:pt x="189631" y="76926"/>
                  <a:pt x="182805" y="71334"/>
                </a:cubicBezTo>
                <a:cubicBezTo>
                  <a:pt x="175625" y="65591"/>
                  <a:pt x="167266" y="61486"/>
                  <a:pt x="158325" y="59333"/>
                </a:cubicBezTo>
                <a:cubicBezTo>
                  <a:pt x="147573" y="56704"/>
                  <a:pt x="136533" y="55428"/>
                  <a:pt x="125464" y="55523"/>
                </a:cubicBezTo>
                <a:cubicBezTo>
                  <a:pt x="113098" y="55466"/>
                  <a:pt x="100870" y="58133"/>
                  <a:pt x="89650" y="63334"/>
                </a:cubicBezTo>
                <a:cubicBezTo>
                  <a:pt x="84973" y="65639"/>
                  <a:pt x="80565" y="68448"/>
                  <a:pt x="76506" y="71716"/>
                </a:cubicBezTo>
                <a:cubicBezTo>
                  <a:pt x="72031" y="75326"/>
                  <a:pt x="68170" y="79631"/>
                  <a:pt x="65076" y="84479"/>
                </a:cubicBezTo>
                <a:cubicBezTo>
                  <a:pt x="61480" y="90137"/>
                  <a:pt x="58751" y="96300"/>
                  <a:pt x="56979" y="102767"/>
                </a:cubicBezTo>
                <a:cubicBezTo>
                  <a:pt x="54788" y="110835"/>
                  <a:pt x="53761" y="119179"/>
                  <a:pt x="53931" y="127532"/>
                </a:cubicBezTo>
                <a:cubicBezTo>
                  <a:pt x="53730" y="137533"/>
                  <a:pt x="54982" y="147515"/>
                  <a:pt x="57646" y="157155"/>
                </a:cubicBezTo>
                <a:cubicBezTo>
                  <a:pt x="59723" y="164441"/>
                  <a:pt x="62937" y="171357"/>
                  <a:pt x="67171" y="177634"/>
                </a:cubicBezTo>
                <a:cubicBezTo>
                  <a:pt x="70932" y="182863"/>
                  <a:pt x="75691" y="187301"/>
                  <a:pt x="81173" y="190683"/>
                </a:cubicBezTo>
                <a:cubicBezTo>
                  <a:pt x="86262" y="193826"/>
                  <a:pt x="91737" y="196283"/>
                  <a:pt x="97461" y="198017"/>
                </a:cubicBezTo>
                <a:cubicBezTo>
                  <a:pt x="111828" y="201713"/>
                  <a:pt x="126857" y="202046"/>
                  <a:pt x="141371" y="198969"/>
                </a:cubicBezTo>
                <a:lnTo>
                  <a:pt x="141371" y="237831"/>
                </a:lnTo>
                <a:cubicBezTo>
                  <a:pt x="123255" y="241889"/>
                  <a:pt x="104522" y="242375"/>
                  <a:pt x="86221" y="239260"/>
                </a:cubicBezTo>
                <a:cubicBezTo>
                  <a:pt x="69944" y="236536"/>
                  <a:pt x="54540" y="230011"/>
                  <a:pt x="41263" y="220210"/>
                </a:cubicBezTo>
                <a:cubicBezTo>
                  <a:pt x="28266" y="210447"/>
                  <a:pt x="17892" y="197626"/>
                  <a:pt x="11069" y="182872"/>
                </a:cubicBezTo>
                <a:cubicBezTo>
                  <a:pt x="3373" y="166032"/>
                  <a:pt x="-405" y="147668"/>
                  <a:pt x="20" y="129151"/>
                </a:cubicBezTo>
                <a:cubicBezTo>
                  <a:pt x="-384" y="111701"/>
                  <a:pt x="2292" y="94328"/>
                  <a:pt x="7926" y="77812"/>
                </a:cubicBezTo>
                <a:cubicBezTo>
                  <a:pt x="12583" y="64819"/>
                  <a:pt x="19554" y="52789"/>
                  <a:pt x="28500" y="42283"/>
                </a:cubicBezTo>
                <a:cubicBezTo>
                  <a:pt x="36404" y="33139"/>
                  <a:pt x="45890" y="25491"/>
                  <a:pt x="56503" y="19709"/>
                </a:cubicBezTo>
                <a:cubicBezTo>
                  <a:pt x="66132" y="14299"/>
                  <a:pt x="76320" y="9955"/>
                  <a:pt x="86888" y="6755"/>
                </a:cubicBezTo>
                <a:cubicBezTo>
                  <a:pt x="96225" y="4050"/>
                  <a:pt x="105790" y="2202"/>
                  <a:pt x="115463" y="1230"/>
                </a:cubicBezTo>
                <a:cubicBezTo>
                  <a:pt x="124035" y="373"/>
                  <a:pt x="130893" y="-8"/>
                  <a:pt x="135942" y="-8"/>
                </a:cubicBezTo>
                <a:cubicBezTo>
                  <a:pt x="152904" y="-255"/>
                  <a:pt x="169764" y="2650"/>
                  <a:pt x="185662" y="8565"/>
                </a:cubicBezTo>
                <a:cubicBezTo>
                  <a:pt x="199796" y="13718"/>
                  <a:pt x="212752" y="21652"/>
                  <a:pt x="223762" y="31901"/>
                </a:cubicBezTo>
                <a:cubicBezTo>
                  <a:pt x="234086" y="41607"/>
                  <a:pt x="242235" y="53389"/>
                  <a:pt x="247670" y="66477"/>
                </a:cubicBezTo>
                <a:cubicBezTo>
                  <a:pt x="252970" y="79936"/>
                  <a:pt x="255528" y="94309"/>
                  <a:pt x="255195" y="108768"/>
                </a:cubicBezTo>
                <a:close/>
                <a:moveTo>
                  <a:pt x="111748" y="130580"/>
                </a:moveTo>
                <a:cubicBezTo>
                  <a:pt x="111539" y="135095"/>
                  <a:pt x="112665" y="139562"/>
                  <a:pt x="114987" y="143439"/>
                </a:cubicBezTo>
                <a:cubicBezTo>
                  <a:pt x="116992" y="146753"/>
                  <a:pt x="120638" y="148725"/>
                  <a:pt x="124512" y="148582"/>
                </a:cubicBezTo>
                <a:cubicBezTo>
                  <a:pt x="128793" y="148677"/>
                  <a:pt x="132875" y="146772"/>
                  <a:pt x="135561" y="143439"/>
                </a:cubicBezTo>
                <a:cubicBezTo>
                  <a:pt x="138897" y="139981"/>
                  <a:pt x="140802" y="135390"/>
                  <a:pt x="140895" y="130580"/>
                </a:cubicBezTo>
                <a:cubicBezTo>
                  <a:pt x="141210" y="126560"/>
                  <a:pt x="139537" y="122646"/>
                  <a:pt x="136418" y="120102"/>
                </a:cubicBezTo>
                <a:cubicBezTo>
                  <a:pt x="133239" y="117721"/>
                  <a:pt x="129337" y="116512"/>
                  <a:pt x="125369" y="116673"/>
                </a:cubicBezTo>
                <a:cubicBezTo>
                  <a:pt x="116130" y="116483"/>
                  <a:pt x="111748" y="121055"/>
                  <a:pt x="111748" y="130580"/>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1" name="Google Shape;541;p2"/>
          <p:cNvSpPr/>
          <p:nvPr/>
        </p:nvSpPr>
        <p:spPr>
          <a:xfrm>
            <a:off x="3698151" y="4769188"/>
            <a:ext cx="146373" cy="220701"/>
          </a:xfrm>
          <a:custGeom>
            <a:avLst/>
            <a:gdLst/>
            <a:ahLst/>
            <a:cxnLst/>
            <a:rect l="l" t="t" r="r" b="b"/>
            <a:pathLst>
              <a:path w="206887" h="311945" extrusionOk="0">
                <a:moveTo>
                  <a:pt x="84540" y="279370"/>
                </a:moveTo>
                <a:cubicBezTo>
                  <a:pt x="83206" y="284989"/>
                  <a:pt x="80673" y="290253"/>
                  <a:pt x="77110" y="294801"/>
                </a:cubicBezTo>
                <a:cubicBezTo>
                  <a:pt x="73748" y="299200"/>
                  <a:pt x="69576" y="302918"/>
                  <a:pt x="64823" y="305755"/>
                </a:cubicBezTo>
                <a:cubicBezTo>
                  <a:pt x="60070" y="308564"/>
                  <a:pt x="54841" y="310469"/>
                  <a:pt x="49393" y="311374"/>
                </a:cubicBezTo>
                <a:cubicBezTo>
                  <a:pt x="43783" y="312308"/>
                  <a:pt x="38039" y="312048"/>
                  <a:pt x="32533" y="310612"/>
                </a:cubicBezTo>
                <a:cubicBezTo>
                  <a:pt x="26933" y="309268"/>
                  <a:pt x="21675" y="306771"/>
                  <a:pt x="17103" y="303278"/>
                </a:cubicBezTo>
                <a:cubicBezTo>
                  <a:pt x="12722" y="299900"/>
                  <a:pt x="9007" y="295732"/>
                  <a:pt x="6149" y="290991"/>
                </a:cubicBezTo>
                <a:cubicBezTo>
                  <a:pt x="3301" y="286258"/>
                  <a:pt x="1387" y="281018"/>
                  <a:pt x="529" y="275560"/>
                </a:cubicBezTo>
                <a:cubicBezTo>
                  <a:pt x="-404" y="269885"/>
                  <a:pt x="-147" y="264079"/>
                  <a:pt x="1291" y="258511"/>
                </a:cubicBezTo>
                <a:cubicBezTo>
                  <a:pt x="2673" y="252926"/>
                  <a:pt x="5168" y="247678"/>
                  <a:pt x="8626" y="243080"/>
                </a:cubicBezTo>
                <a:cubicBezTo>
                  <a:pt x="11931" y="238575"/>
                  <a:pt x="16112" y="234785"/>
                  <a:pt x="20913" y="231936"/>
                </a:cubicBezTo>
                <a:cubicBezTo>
                  <a:pt x="25637" y="229056"/>
                  <a:pt x="30876" y="227116"/>
                  <a:pt x="36344" y="226221"/>
                </a:cubicBezTo>
                <a:cubicBezTo>
                  <a:pt x="42001" y="225151"/>
                  <a:pt x="47831" y="225379"/>
                  <a:pt x="53393" y="226888"/>
                </a:cubicBezTo>
                <a:cubicBezTo>
                  <a:pt x="58937" y="228213"/>
                  <a:pt x="64137" y="230714"/>
                  <a:pt x="68633" y="234222"/>
                </a:cubicBezTo>
                <a:cubicBezTo>
                  <a:pt x="72996" y="237658"/>
                  <a:pt x="76710" y="241851"/>
                  <a:pt x="79587" y="246604"/>
                </a:cubicBezTo>
                <a:cubicBezTo>
                  <a:pt x="82445" y="251446"/>
                  <a:pt x="84378" y="256774"/>
                  <a:pt x="85302" y="262321"/>
                </a:cubicBezTo>
                <a:cubicBezTo>
                  <a:pt x="86235" y="267995"/>
                  <a:pt x="85978" y="273802"/>
                  <a:pt x="84540" y="279370"/>
                </a:cubicBezTo>
                <a:close/>
                <a:moveTo>
                  <a:pt x="87683" y="224602"/>
                </a:moveTo>
                <a:lnTo>
                  <a:pt x="21008" y="207838"/>
                </a:lnTo>
                <a:cubicBezTo>
                  <a:pt x="22808" y="195807"/>
                  <a:pt x="26504" y="184137"/>
                  <a:pt x="31962" y="173262"/>
                </a:cubicBezTo>
                <a:cubicBezTo>
                  <a:pt x="36077" y="165373"/>
                  <a:pt x="41525" y="158252"/>
                  <a:pt x="48059" y="152212"/>
                </a:cubicBezTo>
                <a:cubicBezTo>
                  <a:pt x="53393" y="147256"/>
                  <a:pt x="59594" y="143317"/>
                  <a:pt x="66347" y="140591"/>
                </a:cubicBezTo>
                <a:cubicBezTo>
                  <a:pt x="72281" y="138145"/>
                  <a:pt x="78358" y="136046"/>
                  <a:pt x="84540" y="134305"/>
                </a:cubicBezTo>
                <a:cubicBezTo>
                  <a:pt x="89798" y="132950"/>
                  <a:pt x="94979" y="131329"/>
                  <a:pt x="100066" y="129447"/>
                </a:cubicBezTo>
                <a:cubicBezTo>
                  <a:pt x="104323" y="128027"/>
                  <a:pt x="108010" y="125249"/>
                  <a:pt x="110543" y="121541"/>
                </a:cubicBezTo>
                <a:cubicBezTo>
                  <a:pt x="112172" y="119166"/>
                  <a:pt x="113153" y="116409"/>
                  <a:pt x="113401" y="113540"/>
                </a:cubicBezTo>
                <a:cubicBezTo>
                  <a:pt x="113677" y="110248"/>
                  <a:pt x="113020" y="106945"/>
                  <a:pt x="111496" y="104015"/>
                </a:cubicBezTo>
                <a:cubicBezTo>
                  <a:pt x="109457" y="100188"/>
                  <a:pt x="106514" y="96918"/>
                  <a:pt x="102923" y="94490"/>
                </a:cubicBezTo>
                <a:cubicBezTo>
                  <a:pt x="97818" y="90947"/>
                  <a:pt x="92046" y="88454"/>
                  <a:pt x="85969" y="87156"/>
                </a:cubicBezTo>
                <a:cubicBezTo>
                  <a:pt x="80254" y="85820"/>
                  <a:pt x="74463" y="84834"/>
                  <a:pt x="68633" y="84203"/>
                </a:cubicBezTo>
                <a:cubicBezTo>
                  <a:pt x="61489" y="83419"/>
                  <a:pt x="54298" y="83038"/>
                  <a:pt x="47107" y="83060"/>
                </a:cubicBezTo>
                <a:cubicBezTo>
                  <a:pt x="39534" y="83077"/>
                  <a:pt x="31962" y="83522"/>
                  <a:pt x="24437" y="84394"/>
                </a:cubicBezTo>
                <a:cubicBezTo>
                  <a:pt x="17341" y="85088"/>
                  <a:pt x="10321" y="86460"/>
                  <a:pt x="3482" y="88489"/>
                </a:cubicBezTo>
                <a:lnTo>
                  <a:pt x="14150" y="8575"/>
                </a:lnTo>
                <a:cubicBezTo>
                  <a:pt x="19770" y="6955"/>
                  <a:pt x="25961" y="5241"/>
                  <a:pt x="33200" y="3717"/>
                </a:cubicBezTo>
                <a:cubicBezTo>
                  <a:pt x="40563" y="2051"/>
                  <a:pt x="48050" y="968"/>
                  <a:pt x="55584" y="478"/>
                </a:cubicBezTo>
                <a:cubicBezTo>
                  <a:pt x="64147" y="-189"/>
                  <a:pt x="72739" y="-189"/>
                  <a:pt x="81302" y="478"/>
                </a:cubicBezTo>
                <a:cubicBezTo>
                  <a:pt x="90941" y="1155"/>
                  <a:pt x="100504" y="2684"/>
                  <a:pt x="109877" y="5050"/>
                </a:cubicBezTo>
                <a:cubicBezTo>
                  <a:pt x="125507" y="8881"/>
                  <a:pt x="140471" y="15046"/>
                  <a:pt x="154263" y="23338"/>
                </a:cubicBezTo>
                <a:cubicBezTo>
                  <a:pt x="167036" y="30904"/>
                  <a:pt x="178247" y="40827"/>
                  <a:pt x="187315" y="52580"/>
                </a:cubicBezTo>
                <a:cubicBezTo>
                  <a:pt x="195868" y="63954"/>
                  <a:pt x="201850" y="77052"/>
                  <a:pt x="204841" y="90966"/>
                </a:cubicBezTo>
                <a:cubicBezTo>
                  <a:pt x="207965" y="106298"/>
                  <a:pt x="207470" y="122147"/>
                  <a:pt x="203412" y="137257"/>
                </a:cubicBezTo>
                <a:cubicBezTo>
                  <a:pt x="201212" y="147590"/>
                  <a:pt x="196830" y="157333"/>
                  <a:pt x="190553" y="165832"/>
                </a:cubicBezTo>
                <a:cubicBezTo>
                  <a:pt x="185543" y="172151"/>
                  <a:pt x="179285" y="177371"/>
                  <a:pt x="172170" y="181168"/>
                </a:cubicBezTo>
                <a:cubicBezTo>
                  <a:pt x="165322" y="184723"/>
                  <a:pt x="158016" y="187320"/>
                  <a:pt x="150453" y="188883"/>
                </a:cubicBezTo>
                <a:cubicBezTo>
                  <a:pt x="142738" y="190407"/>
                  <a:pt x="135213" y="192407"/>
                  <a:pt x="127688" y="194598"/>
                </a:cubicBezTo>
                <a:cubicBezTo>
                  <a:pt x="120097" y="196812"/>
                  <a:pt x="112829" y="200015"/>
                  <a:pt x="106066" y="204123"/>
                </a:cubicBezTo>
                <a:cubicBezTo>
                  <a:pt x="98399" y="209269"/>
                  <a:pt x="92093" y="216199"/>
                  <a:pt x="87683" y="224316"/>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2" name="Google Shape;542;p2"/>
          <p:cNvSpPr/>
          <p:nvPr/>
        </p:nvSpPr>
        <p:spPr>
          <a:xfrm flipH="1">
            <a:off x="1547770" y="4309072"/>
            <a:ext cx="107001" cy="222482"/>
          </a:xfrm>
          <a:custGeom>
            <a:avLst/>
            <a:gdLst/>
            <a:ahLst/>
            <a:cxnLst/>
            <a:rect l="l" t="t" r="r" b="b"/>
            <a:pathLst>
              <a:path w="156778" h="325980" extrusionOk="0">
                <a:moveTo>
                  <a:pt x="96373" y="-22"/>
                </a:moveTo>
                <a:lnTo>
                  <a:pt x="135807" y="212004"/>
                </a:lnTo>
                <a:lnTo>
                  <a:pt x="62750" y="231054"/>
                </a:lnTo>
                <a:lnTo>
                  <a:pt x="-20" y="25600"/>
                </a:lnTo>
                <a:close/>
                <a:moveTo>
                  <a:pt x="155238" y="271916"/>
                </a:moveTo>
                <a:cubicBezTo>
                  <a:pt x="156812" y="277489"/>
                  <a:pt x="157169" y="283337"/>
                  <a:pt x="156285" y="289061"/>
                </a:cubicBezTo>
                <a:cubicBezTo>
                  <a:pt x="155381" y="294519"/>
                  <a:pt x="153511" y="299777"/>
                  <a:pt x="150761" y="304587"/>
                </a:cubicBezTo>
                <a:cubicBezTo>
                  <a:pt x="148001" y="309369"/>
                  <a:pt x="144348" y="313569"/>
                  <a:pt x="139998" y="316970"/>
                </a:cubicBezTo>
                <a:cubicBezTo>
                  <a:pt x="135561" y="320503"/>
                  <a:pt x="130434" y="323066"/>
                  <a:pt x="124948" y="324494"/>
                </a:cubicBezTo>
                <a:cubicBezTo>
                  <a:pt x="108300" y="328952"/>
                  <a:pt x="90600" y="323027"/>
                  <a:pt x="79990" y="309445"/>
                </a:cubicBezTo>
                <a:cubicBezTo>
                  <a:pt x="76391" y="304930"/>
                  <a:pt x="73793" y="299701"/>
                  <a:pt x="72370" y="294110"/>
                </a:cubicBezTo>
                <a:cubicBezTo>
                  <a:pt x="70835" y="288566"/>
                  <a:pt x="70477" y="282756"/>
                  <a:pt x="71322" y="277060"/>
                </a:cubicBezTo>
                <a:cubicBezTo>
                  <a:pt x="72038" y="271564"/>
                  <a:pt x="73817" y="266258"/>
                  <a:pt x="76561" y="261439"/>
                </a:cubicBezTo>
                <a:cubicBezTo>
                  <a:pt x="79371" y="256638"/>
                  <a:pt x="83016" y="252381"/>
                  <a:pt x="87324" y="248866"/>
                </a:cubicBezTo>
                <a:cubicBezTo>
                  <a:pt x="91815" y="245284"/>
                  <a:pt x="97007" y="242694"/>
                  <a:pt x="102564" y="241246"/>
                </a:cubicBezTo>
                <a:cubicBezTo>
                  <a:pt x="108079" y="239703"/>
                  <a:pt x="113865" y="239379"/>
                  <a:pt x="119519" y="240293"/>
                </a:cubicBezTo>
                <a:cubicBezTo>
                  <a:pt x="130812" y="241827"/>
                  <a:pt x="141062" y="247704"/>
                  <a:pt x="148094" y="256676"/>
                </a:cubicBezTo>
                <a:cubicBezTo>
                  <a:pt x="151423" y="261115"/>
                  <a:pt x="153850" y="266163"/>
                  <a:pt x="155238" y="271535"/>
                </a:cubicBezTo>
                <a:close/>
              </a:path>
            </a:pathLst>
          </a:custGeom>
          <a:solidFill>
            <a:schemeClr val="accent5"/>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3" name="Google Shape;543;p2"/>
          <p:cNvSpPr/>
          <p:nvPr/>
        </p:nvSpPr>
        <p:spPr>
          <a:xfrm rot="10800000">
            <a:off x="7068652" y="4243766"/>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4" name="Google Shape;544;p2"/>
          <p:cNvSpPr/>
          <p:nvPr/>
        </p:nvSpPr>
        <p:spPr>
          <a:xfrm rot="10800000">
            <a:off x="5904458" y="4446116"/>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5" name="Google Shape;545;p2"/>
          <p:cNvSpPr/>
          <p:nvPr/>
        </p:nvSpPr>
        <p:spPr>
          <a:xfrm rot="10800000">
            <a:off x="3707983" y="4446116"/>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6" name="Google Shape;546;p2"/>
          <p:cNvSpPr/>
          <p:nvPr/>
        </p:nvSpPr>
        <p:spPr>
          <a:xfrm rot="10800000">
            <a:off x="1384058" y="4809835"/>
            <a:ext cx="126712" cy="139416"/>
          </a:xfrm>
          <a:custGeom>
            <a:avLst/>
            <a:gdLst/>
            <a:ahLst/>
            <a:cxnLst/>
            <a:rect l="l" t="t" r="r" b="b"/>
            <a:pathLst>
              <a:path w="184308" h="202787" extrusionOk="0">
                <a:moveTo>
                  <a:pt x="128556" y="126188"/>
                </a:moveTo>
                <a:cubicBezTo>
                  <a:pt x="149035" y="112567"/>
                  <a:pt x="164846" y="100280"/>
                  <a:pt x="184277" y="85897"/>
                </a:cubicBezTo>
                <a:lnTo>
                  <a:pt x="121508" y="77706"/>
                </a:lnTo>
                <a:cubicBezTo>
                  <a:pt x="116078" y="50655"/>
                  <a:pt x="110363" y="24175"/>
                  <a:pt x="104458" y="-18"/>
                </a:cubicBezTo>
                <a:cubicBezTo>
                  <a:pt x="91980" y="21794"/>
                  <a:pt x="79598" y="46273"/>
                  <a:pt x="67501" y="71419"/>
                </a:cubicBezTo>
                <a:cubicBezTo>
                  <a:pt x="43974" y="68752"/>
                  <a:pt x="20924" y="66276"/>
                  <a:pt x="-31" y="64275"/>
                </a:cubicBezTo>
                <a:cubicBezTo>
                  <a:pt x="14066" y="81039"/>
                  <a:pt x="30163" y="97899"/>
                  <a:pt x="47594" y="114567"/>
                </a:cubicBezTo>
                <a:cubicBezTo>
                  <a:pt x="36259" y="138951"/>
                  <a:pt x="25400" y="162954"/>
                  <a:pt x="15113" y="185052"/>
                </a:cubicBezTo>
                <a:cubicBezTo>
                  <a:pt x="36354" y="173527"/>
                  <a:pt x="59309" y="160859"/>
                  <a:pt x="82455" y="147714"/>
                </a:cubicBezTo>
                <a:cubicBezTo>
                  <a:pt x="103410" y="166764"/>
                  <a:pt x="124556" y="185814"/>
                  <a:pt x="144177" y="202769"/>
                </a:cubicBezTo>
                <a:cubicBezTo>
                  <a:pt x="139605" y="177051"/>
                  <a:pt x="133890" y="154953"/>
                  <a:pt x="128556" y="126188"/>
                </a:cubicBezTo>
                <a:close/>
              </a:path>
            </a:pathLst>
          </a:custGeom>
          <a:solidFill>
            <a:schemeClr val="accent2"/>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7" name="Google Shape;547;p2"/>
          <p:cNvSpPr/>
          <p:nvPr/>
        </p:nvSpPr>
        <p:spPr>
          <a:xfrm rot="10800000" flipH="1">
            <a:off x="6187086" y="4226768"/>
            <a:ext cx="155722" cy="173403"/>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8" name="Google Shape;548;p2"/>
          <p:cNvSpPr/>
          <p:nvPr/>
        </p:nvSpPr>
        <p:spPr>
          <a:xfrm rot="10800000" flipH="1">
            <a:off x="4428723" y="4226768"/>
            <a:ext cx="155722" cy="173403"/>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49" name="Google Shape;549;p2"/>
          <p:cNvSpPr/>
          <p:nvPr/>
        </p:nvSpPr>
        <p:spPr>
          <a:xfrm rot="10800000" flipH="1">
            <a:off x="1838055" y="4333618"/>
            <a:ext cx="155722" cy="173403"/>
          </a:xfrm>
          <a:custGeom>
            <a:avLst/>
            <a:gdLst/>
            <a:ahLst/>
            <a:cxnLst/>
            <a:rect l="l" t="t" r="r" b="b"/>
            <a:pathLst>
              <a:path w="226504" h="252222" extrusionOk="0">
                <a:moveTo>
                  <a:pt x="155893" y="156858"/>
                </a:moveTo>
                <a:cubicBezTo>
                  <a:pt x="181706" y="140856"/>
                  <a:pt x="201899" y="126474"/>
                  <a:pt x="226473" y="109233"/>
                </a:cubicBezTo>
                <a:cubicBezTo>
                  <a:pt x="202470" y="105233"/>
                  <a:pt x="176276" y="100947"/>
                  <a:pt x="149416" y="96660"/>
                </a:cubicBezTo>
                <a:cubicBezTo>
                  <a:pt x="143891" y="63037"/>
                  <a:pt x="137986" y="29985"/>
                  <a:pt x="131890" y="-18"/>
                </a:cubicBezTo>
                <a:cubicBezTo>
                  <a:pt x="115507" y="26366"/>
                  <a:pt x="99029" y="55989"/>
                  <a:pt x="82932" y="86373"/>
                </a:cubicBezTo>
                <a:cubicBezTo>
                  <a:pt x="54357" y="81992"/>
                  <a:pt x="25782" y="77991"/>
                  <a:pt x="-31" y="74562"/>
                </a:cubicBezTo>
                <a:cubicBezTo>
                  <a:pt x="16637" y="95803"/>
                  <a:pt x="35687" y="117330"/>
                  <a:pt x="55880" y="138761"/>
                </a:cubicBezTo>
                <a:cubicBezTo>
                  <a:pt x="40831" y="168288"/>
                  <a:pt x="26258" y="197435"/>
                  <a:pt x="12637" y="224486"/>
                </a:cubicBezTo>
                <a:cubicBezTo>
                  <a:pt x="39307" y="211246"/>
                  <a:pt x="68167" y="196673"/>
                  <a:pt x="97314" y="181433"/>
                </a:cubicBezTo>
                <a:cubicBezTo>
                  <a:pt x="122365" y="206198"/>
                  <a:pt x="147701" y="230201"/>
                  <a:pt x="171038" y="252204"/>
                </a:cubicBezTo>
                <a:cubicBezTo>
                  <a:pt x="167323" y="220104"/>
                  <a:pt x="161131" y="192482"/>
                  <a:pt x="155893" y="156858"/>
                </a:cubicBezTo>
                <a:close/>
              </a:path>
            </a:pathLst>
          </a:custGeom>
          <a:solidFill>
            <a:schemeClr val="accent3"/>
          </a:solidFill>
          <a:ln>
            <a:noFill/>
          </a:ln>
        </p:spPr>
        <p:txBody>
          <a:bodyPr spcFirstLastPara="1" wrap="square" lIns="45713" tIns="22850" rIns="45713" bIns="22850" anchor="ctr" anchorCtr="0">
            <a:noAutofit/>
          </a:bodyPr>
          <a:lstStyle/>
          <a:p>
            <a:pPr marL="0" marR="0" lvl="0" indent="0" algn="l" rtl="0">
              <a:lnSpc>
                <a:spcPct val="100000"/>
              </a:lnSpc>
              <a:spcBef>
                <a:spcPts val="0"/>
              </a:spcBef>
              <a:spcAft>
                <a:spcPts val="0"/>
              </a:spcAft>
              <a:buNone/>
            </a:pPr>
            <a:endParaRPr sz="700" b="0" i="0" u="none" strike="noStrike" cap="none">
              <a:solidFill>
                <a:srgbClr val="000000"/>
              </a:solidFill>
              <a:latin typeface="Arial"/>
              <a:ea typeface="Arial"/>
              <a:cs typeface="Arial"/>
              <a:sym typeface="Arial"/>
            </a:endParaRPr>
          </a:p>
        </p:txBody>
      </p:sp>
      <p:sp>
        <p:nvSpPr>
          <p:cNvPr id="550" name="Google Shape;550;p2"/>
          <p:cNvSpPr txBox="1"/>
          <p:nvPr/>
        </p:nvSpPr>
        <p:spPr>
          <a:xfrm rot="5400000">
            <a:off x="-750375" y="4408050"/>
            <a:ext cx="1666650" cy="28005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050">
                <a:solidFill>
                  <a:schemeClr val="dk1"/>
                </a:solidFill>
                <a:latin typeface="Questrial"/>
                <a:ea typeface="Questrial"/>
                <a:cs typeface="Questrial"/>
                <a:sym typeface="Questrial"/>
              </a:rPr>
              <a:t>slidesmania.com</a:t>
            </a:r>
            <a:endParaRPr sz="105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15635611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1"/>
        <p:cNvGrpSpPr/>
        <p:nvPr/>
      </p:nvGrpSpPr>
      <p:grpSpPr>
        <a:xfrm>
          <a:off x="0" y="0"/>
          <a:ext cx="0" cy="0"/>
          <a:chOff x="0" y="0"/>
          <a:chExt cx="0" cy="0"/>
        </a:xfrm>
      </p:grpSpPr>
      <p:sp>
        <p:nvSpPr>
          <p:cNvPr id="392" name="Google Shape;392;p10"/>
          <p:cNvSpPr txBox="1">
            <a:spLocks noGrp="1"/>
          </p:cNvSpPr>
          <p:nvPr>
            <p:ph type="title"/>
          </p:nvPr>
        </p:nvSpPr>
        <p:spPr>
          <a:xfrm>
            <a:off x="720000" y="445025"/>
            <a:ext cx="4188900" cy="5727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3" name="Google Shape;393;p10"/>
          <p:cNvSpPr/>
          <p:nvPr/>
        </p:nvSpPr>
        <p:spPr>
          <a:xfrm flipH="1">
            <a:off x="4571920" y="1"/>
            <a:ext cx="4571955" cy="1138182"/>
          </a:xfrm>
          <a:custGeom>
            <a:avLst/>
            <a:gdLst/>
            <a:ahLst/>
            <a:cxnLst/>
            <a:rect l="l" t="t" r="r" b="b"/>
            <a:pathLst>
              <a:path w="60512" h="16091" extrusionOk="0">
                <a:moveTo>
                  <a:pt x="0" y="0"/>
                </a:moveTo>
                <a:lnTo>
                  <a:pt x="0" y="15915"/>
                </a:lnTo>
                <a:cubicBezTo>
                  <a:pt x="0" y="15915"/>
                  <a:pt x="1475" y="16091"/>
                  <a:pt x="4118" y="16091"/>
                </a:cubicBezTo>
                <a:cubicBezTo>
                  <a:pt x="10236" y="16091"/>
                  <a:pt x="22617" y="15151"/>
                  <a:pt x="37469" y="8921"/>
                </a:cubicBezTo>
                <a:lnTo>
                  <a:pt x="60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0"/>
          <p:cNvGrpSpPr/>
          <p:nvPr/>
        </p:nvGrpSpPr>
        <p:grpSpPr>
          <a:xfrm>
            <a:off x="5280004" y="2"/>
            <a:ext cx="3863869" cy="1041400"/>
            <a:chOff x="5280004" y="2"/>
            <a:chExt cx="3863869" cy="1041400"/>
          </a:xfrm>
        </p:grpSpPr>
        <p:sp>
          <p:nvSpPr>
            <p:cNvPr id="395" name="Google Shape;395;p10"/>
            <p:cNvSpPr/>
            <p:nvPr/>
          </p:nvSpPr>
          <p:spPr>
            <a:xfrm>
              <a:off x="7141543" y="409977"/>
              <a:ext cx="253608" cy="250384"/>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7849320"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8223486" y="460093"/>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8971151" y="33594"/>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8817013" y="84794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8386858" y="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7413294" y="154070"/>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0"/>
            <p:cNvGrpSpPr/>
            <p:nvPr/>
          </p:nvGrpSpPr>
          <p:grpSpPr>
            <a:xfrm rot="-2902641">
              <a:off x="8577127" y="419044"/>
              <a:ext cx="221605" cy="232410"/>
              <a:chOff x="4298580" y="207227"/>
              <a:chExt cx="169073" cy="177317"/>
            </a:xfrm>
          </p:grpSpPr>
          <p:sp>
            <p:nvSpPr>
              <p:cNvPr id="403" name="Google Shape;403;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10"/>
            <p:cNvSpPr/>
            <p:nvPr/>
          </p:nvSpPr>
          <p:spPr>
            <a:xfrm>
              <a:off x="8333152" y="875980"/>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10"/>
            <p:cNvGrpSpPr/>
            <p:nvPr/>
          </p:nvGrpSpPr>
          <p:grpSpPr>
            <a:xfrm>
              <a:off x="7603747" y="843862"/>
              <a:ext cx="100323" cy="108465"/>
              <a:chOff x="8698868" y="1511081"/>
              <a:chExt cx="76535" cy="82747"/>
            </a:xfrm>
          </p:grpSpPr>
          <p:sp>
            <p:nvSpPr>
              <p:cNvPr id="411" name="Google Shape;411;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0"/>
            <p:cNvSpPr/>
            <p:nvPr/>
          </p:nvSpPr>
          <p:spPr>
            <a:xfrm>
              <a:off x="6774529"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280004"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2700000">
              <a:off x="5776221" y="205388"/>
              <a:ext cx="71213" cy="100301"/>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0"/>
            <p:cNvGrpSpPr/>
            <p:nvPr/>
          </p:nvGrpSpPr>
          <p:grpSpPr>
            <a:xfrm rot="-1126667">
              <a:off x="6212349" y="198416"/>
              <a:ext cx="221597" cy="232402"/>
              <a:chOff x="4298580" y="207227"/>
              <a:chExt cx="169073" cy="177317"/>
            </a:xfrm>
          </p:grpSpPr>
          <p:sp>
            <p:nvSpPr>
              <p:cNvPr id="417" name="Google Shape;417;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0"/>
            <p:cNvGrpSpPr/>
            <p:nvPr/>
          </p:nvGrpSpPr>
          <p:grpSpPr>
            <a:xfrm>
              <a:off x="6726822" y="553635"/>
              <a:ext cx="100323" cy="108465"/>
              <a:chOff x="8698868" y="1511081"/>
              <a:chExt cx="76535" cy="82747"/>
            </a:xfrm>
          </p:grpSpPr>
          <p:sp>
            <p:nvSpPr>
              <p:cNvPr id="424" name="Google Shape;424;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rot="2700000">
              <a:off x="7530984" y="363354"/>
              <a:ext cx="755670" cy="411465"/>
              <a:chOff x="8334205" y="3657627"/>
              <a:chExt cx="1101277" cy="599649"/>
            </a:xfrm>
          </p:grpSpPr>
          <p:sp>
            <p:nvSpPr>
              <p:cNvPr id="427" name="Google Shape;427;p10"/>
              <p:cNvSpPr/>
              <p:nvPr/>
            </p:nvSpPr>
            <p:spPr>
              <a:xfrm flipH="1">
                <a:off x="9235355" y="3919913"/>
                <a:ext cx="200127" cy="136041"/>
              </a:xfrm>
              <a:custGeom>
                <a:avLst/>
                <a:gdLst/>
                <a:ahLst/>
                <a:cxnLst/>
                <a:rect l="l" t="t" r="r" b="b"/>
                <a:pathLst>
                  <a:path w="6027" h="4097" extrusionOk="0">
                    <a:moveTo>
                      <a:pt x="1655" y="0"/>
                    </a:moveTo>
                    <a:cubicBezTo>
                      <a:pt x="1436" y="0"/>
                      <a:pt x="1258" y="79"/>
                      <a:pt x="1141" y="262"/>
                    </a:cubicBezTo>
                    <a:cubicBezTo>
                      <a:pt x="0" y="2088"/>
                      <a:pt x="1141" y="4096"/>
                      <a:pt x="1141" y="4096"/>
                    </a:cubicBezTo>
                    <a:lnTo>
                      <a:pt x="6026" y="3069"/>
                    </a:lnTo>
                    <a:cubicBezTo>
                      <a:pt x="6026" y="3069"/>
                      <a:pt x="3025"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0"/>
              <p:cNvSpPr/>
              <p:nvPr/>
            </p:nvSpPr>
            <p:spPr>
              <a:xfrm flipH="1">
                <a:off x="8334205" y="3769063"/>
                <a:ext cx="1068703" cy="488213"/>
              </a:xfrm>
              <a:custGeom>
                <a:avLst/>
                <a:gdLst/>
                <a:ahLst/>
                <a:cxnLst/>
                <a:rect l="l" t="t" r="r" b="b"/>
                <a:pathLst>
                  <a:path w="32185" h="14703" extrusionOk="0">
                    <a:moveTo>
                      <a:pt x="18261" y="0"/>
                    </a:moveTo>
                    <a:cubicBezTo>
                      <a:pt x="17981" y="0"/>
                      <a:pt x="17702" y="57"/>
                      <a:pt x="17439" y="171"/>
                    </a:cubicBezTo>
                    <a:lnTo>
                      <a:pt x="412" y="7932"/>
                    </a:lnTo>
                    <a:cubicBezTo>
                      <a:pt x="1" y="8115"/>
                      <a:pt x="1" y="8708"/>
                      <a:pt x="412" y="8891"/>
                    </a:cubicBezTo>
                    <a:lnTo>
                      <a:pt x="12851" y="14483"/>
                    </a:lnTo>
                    <a:cubicBezTo>
                      <a:pt x="13187" y="14628"/>
                      <a:pt x="13551" y="14703"/>
                      <a:pt x="13915" y="14703"/>
                    </a:cubicBezTo>
                    <a:cubicBezTo>
                      <a:pt x="14293" y="14703"/>
                      <a:pt x="14671" y="14623"/>
                      <a:pt x="15020" y="14460"/>
                    </a:cubicBezTo>
                    <a:lnTo>
                      <a:pt x="31774" y="6836"/>
                    </a:lnTo>
                    <a:cubicBezTo>
                      <a:pt x="32184" y="6631"/>
                      <a:pt x="32184" y="6060"/>
                      <a:pt x="31774" y="5878"/>
                    </a:cubicBezTo>
                    <a:lnTo>
                      <a:pt x="19083" y="171"/>
                    </a:lnTo>
                    <a:cubicBezTo>
                      <a:pt x="18820" y="57"/>
                      <a:pt x="18541" y="0"/>
                      <a:pt x="1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p:nvPr/>
            </p:nvSpPr>
            <p:spPr>
              <a:xfrm flipH="1">
                <a:off x="8334205" y="3744026"/>
                <a:ext cx="1068703" cy="488246"/>
              </a:xfrm>
              <a:custGeom>
                <a:avLst/>
                <a:gdLst/>
                <a:ahLst/>
                <a:cxnLst/>
                <a:rect l="l" t="t" r="r" b="b"/>
                <a:pathLst>
                  <a:path w="32185" h="14704" extrusionOk="0">
                    <a:moveTo>
                      <a:pt x="18261" y="1"/>
                    </a:moveTo>
                    <a:cubicBezTo>
                      <a:pt x="17981" y="1"/>
                      <a:pt x="17702" y="58"/>
                      <a:pt x="17439" y="172"/>
                    </a:cubicBezTo>
                    <a:lnTo>
                      <a:pt x="412" y="6289"/>
                    </a:lnTo>
                    <a:cubicBezTo>
                      <a:pt x="1" y="6472"/>
                      <a:pt x="229" y="8800"/>
                      <a:pt x="640" y="8983"/>
                    </a:cubicBezTo>
                    <a:lnTo>
                      <a:pt x="12851" y="14484"/>
                    </a:lnTo>
                    <a:cubicBezTo>
                      <a:pt x="13187" y="14629"/>
                      <a:pt x="13551" y="14703"/>
                      <a:pt x="13915" y="14703"/>
                    </a:cubicBezTo>
                    <a:cubicBezTo>
                      <a:pt x="14293" y="14703"/>
                      <a:pt x="14671" y="14623"/>
                      <a:pt x="15020" y="14461"/>
                    </a:cubicBezTo>
                    <a:lnTo>
                      <a:pt x="31774" y="6837"/>
                    </a:lnTo>
                    <a:cubicBezTo>
                      <a:pt x="32184" y="6632"/>
                      <a:pt x="32184" y="4418"/>
                      <a:pt x="31774" y="4235"/>
                    </a:cubicBezTo>
                    <a:lnTo>
                      <a:pt x="19083" y="172"/>
                    </a:lnTo>
                    <a:cubicBezTo>
                      <a:pt x="18820" y="58"/>
                      <a:pt x="18541" y="1"/>
                      <a:pt x="18261" y="1"/>
                    </a:cubicBez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0"/>
              <p:cNvSpPr/>
              <p:nvPr/>
            </p:nvSpPr>
            <p:spPr>
              <a:xfrm flipH="1">
                <a:off x="8334205" y="3657627"/>
                <a:ext cx="1068703" cy="488313"/>
              </a:xfrm>
              <a:custGeom>
                <a:avLst/>
                <a:gdLst/>
                <a:ahLst/>
                <a:cxnLst/>
                <a:rect l="l" t="t" r="r" b="b"/>
                <a:pathLst>
                  <a:path w="32185" h="14706" extrusionOk="0">
                    <a:moveTo>
                      <a:pt x="18261" y="1"/>
                    </a:moveTo>
                    <a:cubicBezTo>
                      <a:pt x="17981" y="1"/>
                      <a:pt x="17702" y="58"/>
                      <a:pt x="17439" y="172"/>
                    </a:cubicBezTo>
                    <a:lnTo>
                      <a:pt x="412" y="7933"/>
                    </a:lnTo>
                    <a:cubicBezTo>
                      <a:pt x="1" y="8138"/>
                      <a:pt x="1" y="8709"/>
                      <a:pt x="412" y="8891"/>
                    </a:cubicBezTo>
                    <a:lnTo>
                      <a:pt x="12851" y="14483"/>
                    </a:lnTo>
                    <a:cubicBezTo>
                      <a:pt x="13194" y="14632"/>
                      <a:pt x="13565" y="14706"/>
                      <a:pt x="13936" y="14706"/>
                    </a:cubicBezTo>
                    <a:cubicBezTo>
                      <a:pt x="14306" y="14706"/>
                      <a:pt x="14677" y="14632"/>
                      <a:pt x="15020" y="14483"/>
                    </a:cubicBezTo>
                    <a:lnTo>
                      <a:pt x="31774" y="6837"/>
                    </a:lnTo>
                    <a:cubicBezTo>
                      <a:pt x="32184" y="6654"/>
                      <a:pt x="32184" y="6061"/>
                      <a:pt x="31774" y="5878"/>
                    </a:cubicBezTo>
                    <a:lnTo>
                      <a:pt x="19083" y="172"/>
                    </a:lnTo>
                    <a:cubicBezTo>
                      <a:pt x="18820" y="58"/>
                      <a:pt x="18541" y="1"/>
                      <a:pt x="18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flipH="1">
                <a:off x="8503218" y="3726228"/>
                <a:ext cx="464638" cy="206170"/>
              </a:xfrm>
              <a:custGeom>
                <a:avLst/>
                <a:gdLst/>
                <a:ahLst/>
                <a:cxnLst/>
                <a:rect l="l" t="t" r="r" b="b"/>
                <a:pathLst>
                  <a:path w="13993" h="6209" extrusionOk="0">
                    <a:moveTo>
                      <a:pt x="5433" y="0"/>
                    </a:moveTo>
                    <a:lnTo>
                      <a:pt x="0" y="2397"/>
                    </a:lnTo>
                    <a:lnTo>
                      <a:pt x="8423" y="6209"/>
                    </a:lnTo>
                    <a:lnTo>
                      <a:pt x="13992" y="3721"/>
                    </a:lnTo>
                    <a:lnTo>
                      <a:pt x="5433" y="0"/>
                    </a:ln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0"/>
              <p:cNvSpPr/>
              <p:nvPr/>
            </p:nvSpPr>
            <p:spPr>
              <a:xfrm flipH="1">
                <a:off x="8964037" y="4041510"/>
                <a:ext cx="144043" cy="61429"/>
              </a:xfrm>
              <a:custGeom>
                <a:avLst/>
                <a:gdLst/>
                <a:ahLst/>
                <a:cxnLst/>
                <a:rect l="l" t="t" r="r" b="b"/>
                <a:pathLst>
                  <a:path w="4338" h="1850" fill="none" extrusionOk="0">
                    <a:moveTo>
                      <a:pt x="4338" y="1850"/>
                    </a:moveTo>
                    <a:lnTo>
                      <a:pt x="1" y="1"/>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0"/>
              <p:cNvSpPr/>
              <p:nvPr/>
            </p:nvSpPr>
            <p:spPr>
              <a:xfrm flipH="1">
                <a:off x="9142913" y="4012721"/>
                <a:ext cx="20487" cy="7604"/>
              </a:xfrm>
              <a:custGeom>
                <a:avLst/>
                <a:gdLst/>
                <a:ahLst/>
                <a:cxnLst/>
                <a:rect l="l" t="t" r="r" b="b"/>
                <a:pathLst>
                  <a:path w="617" h="229" fill="none" extrusionOk="0">
                    <a:moveTo>
                      <a:pt x="617" y="229"/>
                    </a:moveTo>
                    <a:lnTo>
                      <a:pt x="0" y="0"/>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998408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81"/>
        <p:cNvGrpSpPr/>
        <p:nvPr/>
      </p:nvGrpSpPr>
      <p:grpSpPr>
        <a:xfrm>
          <a:off x="0" y="0"/>
          <a:ext cx="0" cy="0"/>
          <a:chOff x="0" y="0"/>
          <a:chExt cx="0" cy="0"/>
        </a:xfrm>
      </p:grpSpPr>
      <p:grpSp>
        <p:nvGrpSpPr>
          <p:cNvPr id="282" name="Google Shape;282;p28"/>
          <p:cNvGrpSpPr/>
          <p:nvPr/>
        </p:nvGrpSpPr>
        <p:grpSpPr>
          <a:xfrm>
            <a:off x="8339751" y="223064"/>
            <a:ext cx="573886" cy="623879"/>
            <a:chOff x="8472500" y="116350"/>
            <a:chExt cx="573886" cy="623879"/>
          </a:xfrm>
        </p:grpSpPr>
        <p:sp>
          <p:nvSpPr>
            <p:cNvPr id="283" name="Google Shape;283;p28"/>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8"/>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8"/>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8"/>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7" name="Google Shape;287;p28"/>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288" name="Google Shape;288;p28"/>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289" name="Google Shape;289;p28"/>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8"/>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292" name="Google Shape;292;p28"/>
          <p:cNvSpPr txBox="1">
            <a:spLocks noGrp="1"/>
          </p:cNvSpPr>
          <p:nvPr>
            <p:ph type="subTitle" idx="5"/>
          </p:nvPr>
        </p:nvSpPr>
        <p:spPr>
          <a:xfrm>
            <a:off x="702525" y="1212700"/>
            <a:ext cx="6289200" cy="610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4111574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1"/>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9"/>
            <a:ext cx="3886200" cy="750094"/>
          </a:xfrm>
        </p:spPr>
        <p:txBody>
          <a:bodyPr anchor="b"/>
          <a:lstStyle>
            <a:lvl1pPr marL="0" indent="0">
              <a:buNone/>
              <a:defRPr sz="1000">
                <a:solidFill>
                  <a:schemeClr val="tx1">
                    <a:tint val="75000"/>
                  </a:schemeClr>
                </a:solidFill>
              </a:defRPr>
            </a:lvl1pPr>
            <a:lvl2pPr marL="228599"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1" indent="0">
              <a:buNone/>
              <a:defRPr sz="700">
                <a:solidFill>
                  <a:schemeClr val="tx1">
                    <a:tint val="75000"/>
                  </a:schemeClr>
                </a:solidFill>
              </a:defRPr>
            </a:lvl5pPr>
            <a:lvl6pPr marL="1143002" indent="0">
              <a:buNone/>
              <a:defRPr sz="700">
                <a:solidFill>
                  <a:schemeClr val="tx1">
                    <a:tint val="75000"/>
                  </a:schemeClr>
                </a:solidFill>
              </a:defRPr>
            </a:lvl6pPr>
            <a:lvl7pPr marL="1371601"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699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1"/>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1"/>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55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767558"/>
            <a:ext cx="2020094" cy="319881"/>
          </a:xfrm>
        </p:spPr>
        <p:txBody>
          <a:bodyPr anchor="b"/>
          <a:lstStyle>
            <a:lvl1pPr marL="0" indent="0">
              <a:buNone/>
              <a:defRPr sz="1200" b="1"/>
            </a:lvl1pPr>
            <a:lvl2pPr marL="228599" indent="0">
              <a:buNone/>
              <a:defRPr sz="1000" b="1"/>
            </a:lvl2pPr>
            <a:lvl3pPr marL="457200" indent="0">
              <a:buNone/>
              <a:defRPr sz="900" b="1"/>
            </a:lvl3pPr>
            <a:lvl4pPr marL="685800" indent="0">
              <a:buNone/>
              <a:defRPr sz="800" b="1"/>
            </a:lvl4pPr>
            <a:lvl5pPr marL="914401" indent="0">
              <a:buNone/>
              <a:defRPr sz="800" b="1"/>
            </a:lvl5pPr>
            <a:lvl6pPr marL="1143002" indent="0">
              <a:buNone/>
              <a:defRPr sz="800" b="1"/>
            </a:lvl6pPr>
            <a:lvl7pPr marL="1371601"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767558"/>
            <a:ext cx="2020888" cy="319881"/>
          </a:xfrm>
        </p:spPr>
        <p:txBody>
          <a:bodyPr anchor="b"/>
          <a:lstStyle>
            <a:lvl1pPr marL="0" indent="0">
              <a:buNone/>
              <a:defRPr sz="1200" b="1"/>
            </a:lvl1pPr>
            <a:lvl2pPr marL="228599" indent="0">
              <a:buNone/>
              <a:defRPr sz="1000" b="1"/>
            </a:lvl2pPr>
            <a:lvl3pPr marL="457200" indent="0">
              <a:buNone/>
              <a:defRPr sz="900" b="1"/>
            </a:lvl3pPr>
            <a:lvl4pPr marL="685800" indent="0">
              <a:buNone/>
              <a:defRPr sz="800" b="1"/>
            </a:lvl4pPr>
            <a:lvl5pPr marL="914401" indent="0">
              <a:buNone/>
              <a:defRPr sz="800" b="1"/>
            </a:lvl5pPr>
            <a:lvl6pPr marL="1143002" indent="0">
              <a:buNone/>
              <a:defRPr sz="800" b="1"/>
            </a:lvl6pPr>
            <a:lvl7pPr marL="1371601"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4"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797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57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6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81"/>
        <p:cNvGrpSpPr/>
        <p:nvPr/>
      </p:nvGrpSpPr>
      <p:grpSpPr>
        <a:xfrm>
          <a:off x="0" y="0"/>
          <a:ext cx="0" cy="0"/>
          <a:chOff x="0" y="0"/>
          <a:chExt cx="0" cy="0"/>
        </a:xfrm>
      </p:grpSpPr>
      <p:grpSp>
        <p:nvGrpSpPr>
          <p:cNvPr id="282" name="Google Shape;282;p28"/>
          <p:cNvGrpSpPr/>
          <p:nvPr/>
        </p:nvGrpSpPr>
        <p:grpSpPr>
          <a:xfrm>
            <a:off x="8339751" y="223064"/>
            <a:ext cx="573886" cy="623879"/>
            <a:chOff x="8472500" y="116350"/>
            <a:chExt cx="573886" cy="623879"/>
          </a:xfrm>
        </p:grpSpPr>
        <p:sp>
          <p:nvSpPr>
            <p:cNvPr id="283" name="Google Shape;283;p28"/>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28"/>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28"/>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8"/>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7" name="Google Shape;287;p28"/>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288" name="Google Shape;288;p28"/>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289" name="Google Shape;289;p28"/>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8"/>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292" name="Google Shape;292;p28"/>
          <p:cNvSpPr txBox="1">
            <a:spLocks noGrp="1"/>
          </p:cNvSpPr>
          <p:nvPr>
            <p:ph type="subTitle" idx="5"/>
          </p:nvPr>
        </p:nvSpPr>
        <p:spPr>
          <a:xfrm>
            <a:off x="702525" y="1212700"/>
            <a:ext cx="6289200" cy="610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2698159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3" y="136526"/>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8" y="136526"/>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3" y="717550"/>
            <a:ext cx="1504157" cy="2345532"/>
          </a:xfrm>
        </p:spPr>
        <p:txBody>
          <a:bodyPr/>
          <a:lstStyle>
            <a:lvl1pPr marL="0" indent="0">
              <a:buNone/>
              <a:defRPr sz="700"/>
            </a:lvl1pPr>
            <a:lvl2pPr marL="228599" indent="0">
              <a:buNone/>
              <a:defRPr sz="600"/>
            </a:lvl2pPr>
            <a:lvl3pPr marL="457200" indent="0">
              <a:buNone/>
              <a:defRPr sz="500"/>
            </a:lvl3pPr>
            <a:lvl4pPr marL="685800" indent="0">
              <a:buNone/>
              <a:defRPr sz="450"/>
            </a:lvl4pPr>
            <a:lvl5pPr marL="914401" indent="0">
              <a:buNone/>
              <a:defRPr sz="450"/>
            </a:lvl5pPr>
            <a:lvl6pPr marL="1143002" indent="0">
              <a:buNone/>
              <a:defRPr sz="450"/>
            </a:lvl6pPr>
            <a:lvl7pPr marL="1371601"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025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3"/>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599" indent="0">
              <a:buNone/>
              <a:defRPr sz="1400"/>
            </a:lvl2pPr>
            <a:lvl3pPr marL="457200" indent="0">
              <a:buNone/>
              <a:defRPr sz="1200"/>
            </a:lvl3pPr>
            <a:lvl4pPr marL="685800" indent="0">
              <a:buNone/>
              <a:defRPr sz="1000"/>
            </a:lvl4pPr>
            <a:lvl5pPr marL="914401" indent="0">
              <a:buNone/>
              <a:defRPr sz="1000"/>
            </a:lvl5pPr>
            <a:lvl6pPr marL="1143002" indent="0">
              <a:buNone/>
              <a:defRPr sz="1000"/>
            </a:lvl6pPr>
            <a:lvl7pPr marL="1371601"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599" indent="0">
              <a:buNone/>
              <a:defRPr sz="600"/>
            </a:lvl2pPr>
            <a:lvl3pPr marL="457200" indent="0">
              <a:buNone/>
              <a:defRPr sz="500"/>
            </a:lvl3pPr>
            <a:lvl4pPr marL="685800" indent="0">
              <a:buNone/>
              <a:defRPr sz="450"/>
            </a:lvl4pPr>
            <a:lvl5pPr marL="914401" indent="0">
              <a:buNone/>
              <a:defRPr sz="450"/>
            </a:lvl5pPr>
            <a:lvl6pPr marL="1143002" indent="0">
              <a:buNone/>
              <a:defRPr sz="450"/>
            </a:lvl6pPr>
            <a:lvl7pPr marL="1371601"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15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343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2"/>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2"/>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55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1"/>
        <p:cNvGrpSpPr/>
        <p:nvPr/>
      </p:nvGrpSpPr>
      <p:grpSpPr>
        <a:xfrm>
          <a:off x="0" y="0"/>
          <a:ext cx="0" cy="0"/>
          <a:chOff x="0" y="0"/>
          <a:chExt cx="0" cy="0"/>
        </a:xfrm>
      </p:grpSpPr>
      <p:sp>
        <p:nvSpPr>
          <p:cNvPr id="392" name="Google Shape;392;p10"/>
          <p:cNvSpPr txBox="1">
            <a:spLocks noGrp="1"/>
          </p:cNvSpPr>
          <p:nvPr>
            <p:ph type="title"/>
          </p:nvPr>
        </p:nvSpPr>
        <p:spPr>
          <a:xfrm>
            <a:off x="720000" y="445025"/>
            <a:ext cx="4188900" cy="5727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3" name="Google Shape;393;p10"/>
          <p:cNvSpPr/>
          <p:nvPr/>
        </p:nvSpPr>
        <p:spPr>
          <a:xfrm flipH="1">
            <a:off x="4571920" y="1"/>
            <a:ext cx="4571955" cy="1138182"/>
          </a:xfrm>
          <a:custGeom>
            <a:avLst/>
            <a:gdLst/>
            <a:ahLst/>
            <a:cxnLst/>
            <a:rect l="l" t="t" r="r" b="b"/>
            <a:pathLst>
              <a:path w="60512" h="16091" extrusionOk="0">
                <a:moveTo>
                  <a:pt x="0" y="0"/>
                </a:moveTo>
                <a:lnTo>
                  <a:pt x="0" y="15915"/>
                </a:lnTo>
                <a:cubicBezTo>
                  <a:pt x="0" y="15915"/>
                  <a:pt x="1475" y="16091"/>
                  <a:pt x="4118" y="16091"/>
                </a:cubicBezTo>
                <a:cubicBezTo>
                  <a:pt x="10236" y="16091"/>
                  <a:pt x="22617" y="15151"/>
                  <a:pt x="37469" y="8921"/>
                </a:cubicBezTo>
                <a:lnTo>
                  <a:pt x="60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0"/>
          <p:cNvGrpSpPr/>
          <p:nvPr/>
        </p:nvGrpSpPr>
        <p:grpSpPr>
          <a:xfrm>
            <a:off x="5280004" y="2"/>
            <a:ext cx="3863869" cy="1041400"/>
            <a:chOff x="5280004" y="2"/>
            <a:chExt cx="3863869" cy="1041400"/>
          </a:xfrm>
        </p:grpSpPr>
        <p:sp>
          <p:nvSpPr>
            <p:cNvPr id="395" name="Google Shape;395;p10"/>
            <p:cNvSpPr/>
            <p:nvPr/>
          </p:nvSpPr>
          <p:spPr>
            <a:xfrm>
              <a:off x="7141543" y="409977"/>
              <a:ext cx="253608" cy="250384"/>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7849320"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8223486" y="460093"/>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8971151" y="33594"/>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8817013" y="84794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8386858" y="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7413294" y="154070"/>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0"/>
            <p:cNvGrpSpPr/>
            <p:nvPr/>
          </p:nvGrpSpPr>
          <p:grpSpPr>
            <a:xfrm rot="-2902641">
              <a:off x="8577127" y="419044"/>
              <a:ext cx="221605" cy="232410"/>
              <a:chOff x="4298580" y="207227"/>
              <a:chExt cx="169073" cy="177317"/>
            </a:xfrm>
          </p:grpSpPr>
          <p:sp>
            <p:nvSpPr>
              <p:cNvPr id="403" name="Google Shape;403;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10"/>
            <p:cNvSpPr/>
            <p:nvPr/>
          </p:nvSpPr>
          <p:spPr>
            <a:xfrm>
              <a:off x="8333152" y="875980"/>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10"/>
            <p:cNvGrpSpPr/>
            <p:nvPr/>
          </p:nvGrpSpPr>
          <p:grpSpPr>
            <a:xfrm>
              <a:off x="7603747" y="843862"/>
              <a:ext cx="100323" cy="108465"/>
              <a:chOff x="8698868" y="1511081"/>
              <a:chExt cx="76535" cy="82747"/>
            </a:xfrm>
          </p:grpSpPr>
          <p:sp>
            <p:nvSpPr>
              <p:cNvPr id="411" name="Google Shape;411;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0"/>
            <p:cNvSpPr/>
            <p:nvPr/>
          </p:nvSpPr>
          <p:spPr>
            <a:xfrm>
              <a:off x="6774529"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280004"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2700000">
              <a:off x="5776221" y="205388"/>
              <a:ext cx="71213" cy="100301"/>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0"/>
            <p:cNvGrpSpPr/>
            <p:nvPr/>
          </p:nvGrpSpPr>
          <p:grpSpPr>
            <a:xfrm rot="-1126667">
              <a:off x="6212349" y="198416"/>
              <a:ext cx="221597" cy="232402"/>
              <a:chOff x="4298580" y="207227"/>
              <a:chExt cx="169073" cy="177317"/>
            </a:xfrm>
          </p:grpSpPr>
          <p:sp>
            <p:nvSpPr>
              <p:cNvPr id="417" name="Google Shape;417;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0"/>
            <p:cNvGrpSpPr/>
            <p:nvPr/>
          </p:nvGrpSpPr>
          <p:grpSpPr>
            <a:xfrm>
              <a:off x="6726822" y="553635"/>
              <a:ext cx="100323" cy="108465"/>
              <a:chOff x="8698868" y="1511081"/>
              <a:chExt cx="76535" cy="82747"/>
            </a:xfrm>
          </p:grpSpPr>
          <p:sp>
            <p:nvSpPr>
              <p:cNvPr id="424" name="Google Shape;424;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rot="2700000">
              <a:off x="7530984" y="363354"/>
              <a:ext cx="755670" cy="411465"/>
              <a:chOff x="8334205" y="3657627"/>
              <a:chExt cx="1101277" cy="599649"/>
            </a:xfrm>
          </p:grpSpPr>
          <p:sp>
            <p:nvSpPr>
              <p:cNvPr id="427" name="Google Shape;427;p10"/>
              <p:cNvSpPr/>
              <p:nvPr/>
            </p:nvSpPr>
            <p:spPr>
              <a:xfrm flipH="1">
                <a:off x="9235355" y="3919913"/>
                <a:ext cx="200127" cy="136041"/>
              </a:xfrm>
              <a:custGeom>
                <a:avLst/>
                <a:gdLst/>
                <a:ahLst/>
                <a:cxnLst/>
                <a:rect l="l" t="t" r="r" b="b"/>
                <a:pathLst>
                  <a:path w="6027" h="4097" extrusionOk="0">
                    <a:moveTo>
                      <a:pt x="1655" y="0"/>
                    </a:moveTo>
                    <a:cubicBezTo>
                      <a:pt x="1436" y="0"/>
                      <a:pt x="1258" y="79"/>
                      <a:pt x="1141" y="262"/>
                    </a:cubicBezTo>
                    <a:cubicBezTo>
                      <a:pt x="0" y="2088"/>
                      <a:pt x="1141" y="4096"/>
                      <a:pt x="1141" y="4096"/>
                    </a:cubicBezTo>
                    <a:lnTo>
                      <a:pt x="6026" y="3069"/>
                    </a:lnTo>
                    <a:cubicBezTo>
                      <a:pt x="6026" y="3069"/>
                      <a:pt x="3025"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0"/>
              <p:cNvSpPr/>
              <p:nvPr/>
            </p:nvSpPr>
            <p:spPr>
              <a:xfrm flipH="1">
                <a:off x="8334205" y="3769063"/>
                <a:ext cx="1068703" cy="488213"/>
              </a:xfrm>
              <a:custGeom>
                <a:avLst/>
                <a:gdLst/>
                <a:ahLst/>
                <a:cxnLst/>
                <a:rect l="l" t="t" r="r" b="b"/>
                <a:pathLst>
                  <a:path w="32185" h="14703" extrusionOk="0">
                    <a:moveTo>
                      <a:pt x="18261" y="0"/>
                    </a:moveTo>
                    <a:cubicBezTo>
                      <a:pt x="17981" y="0"/>
                      <a:pt x="17702" y="57"/>
                      <a:pt x="17439" y="171"/>
                    </a:cubicBezTo>
                    <a:lnTo>
                      <a:pt x="412" y="7932"/>
                    </a:lnTo>
                    <a:cubicBezTo>
                      <a:pt x="1" y="8115"/>
                      <a:pt x="1" y="8708"/>
                      <a:pt x="412" y="8891"/>
                    </a:cubicBezTo>
                    <a:lnTo>
                      <a:pt x="12851" y="14483"/>
                    </a:lnTo>
                    <a:cubicBezTo>
                      <a:pt x="13187" y="14628"/>
                      <a:pt x="13551" y="14703"/>
                      <a:pt x="13915" y="14703"/>
                    </a:cubicBezTo>
                    <a:cubicBezTo>
                      <a:pt x="14293" y="14703"/>
                      <a:pt x="14671" y="14623"/>
                      <a:pt x="15020" y="14460"/>
                    </a:cubicBezTo>
                    <a:lnTo>
                      <a:pt x="31774" y="6836"/>
                    </a:lnTo>
                    <a:cubicBezTo>
                      <a:pt x="32184" y="6631"/>
                      <a:pt x="32184" y="6060"/>
                      <a:pt x="31774" y="5878"/>
                    </a:cubicBezTo>
                    <a:lnTo>
                      <a:pt x="19083" y="171"/>
                    </a:lnTo>
                    <a:cubicBezTo>
                      <a:pt x="18820" y="57"/>
                      <a:pt x="18541" y="0"/>
                      <a:pt x="1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p:nvPr/>
            </p:nvSpPr>
            <p:spPr>
              <a:xfrm flipH="1">
                <a:off x="8334205" y="3744026"/>
                <a:ext cx="1068703" cy="488246"/>
              </a:xfrm>
              <a:custGeom>
                <a:avLst/>
                <a:gdLst/>
                <a:ahLst/>
                <a:cxnLst/>
                <a:rect l="l" t="t" r="r" b="b"/>
                <a:pathLst>
                  <a:path w="32185" h="14704" extrusionOk="0">
                    <a:moveTo>
                      <a:pt x="18261" y="1"/>
                    </a:moveTo>
                    <a:cubicBezTo>
                      <a:pt x="17981" y="1"/>
                      <a:pt x="17702" y="58"/>
                      <a:pt x="17439" y="172"/>
                    </a:cubicBezTo>
                    <a:lnTo>
                      <a:pt x="412" y="6289"/>
                    </a:lnTo>
                    <a:cubicBezTo>
                      <a:pt x="1" y="6472"/>
                      <a:pt x="229" y="8800"/>
                      <a:pt x="640" y="8983"/>
                    </a:cubicBezTo>
                    <a:lnTo>
                      <a:pt x="12851" y="14484"/>
                    </a:lnTo>
                    <a:cubicBezTo>
                      <a:pt x="13187" y="14629"/>
                      <a:pt x="13551" y="14703"/>
                      <a:pt x="13915" y="14703"/>
                    </a:cubicBezTo>
                    <a:cubicBezTo>
                      <a:pt x="14293" y="14703"/>
                      <a:pt x="14671" y="14623"/>
                      <a:pt x="15020" y="14461"/>
                    </a:cubicBezTo>
                    <a:lnTo>
                      <a:pt x="31774" y="6837"/>
                    </a:lnTo>
                    <a:cubicBezTo>
                      <a:pt x="32184" y="6632"/>
                      <a:pt x="32184" y="4418"/>
                      <a:pt x="31774" y="4235"/>
                    </a:cubicBezTo>
                    <a:lnTo>
                      <a:pt x="19083" y="172"/>
                    </a:lnTo>
                    <a:cubicBezTo>
                      <a:pt x="18820" y="58"/>
                      <a:pt x="18541" y="1"/>
                      <a:pt x="18261" y="1"/>
                    </a:cubicBez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0"/>
              <p:cNvSpPr/>
              <p:nvPr/>
            </p:nvSpPr>
            <p:spPr>
              <a:xfrm flipH="1">
                <a:off x="8334205" y="3657627"/>
                <a:ext cx="1068703" cy="488313"/>
              </a:xfrm>
              <a:custGeom>
                <a:avLst/>
                <a:gdLst/>
                <a:ahLst/>
                <a:cxnLst/>
                <a:rect l="l" t="t" r="r" b="b"/>
                <a:pathLst>
                  <a:path w="32185" h="14706" extrusionOk="0">
                    <a:moveTo>
                      <a:pt x="18261" y="1"/>
                    </a:moveTo>
                    <a:cubicBezTo>
                      <a:pt x="17981" y="1"/>
                      <a:pt x="17702" y="58"/>
                      <a:pt x="17439" y="172"/>
                    </a:cubicBezTo>
                    <a:lnTo>
                      <a:pt x="412" y="7933"/>
                    </a:lnTo>
                    <a:cubicBezTo>
                      <a:pt x="1" y="8138"/>
                      <a:pt x="1" y="8709"/>
                      <a:pt x="412" y="8891"/>
                    </a:cubicBezTo>
                    <a:lnTo>
                      <a:pt x="12851" y="14483"/>
                    </a:lnTo>
                    <a:cubicBezTo>
                      <a:pt x="13194" y="14632"/>
                      <a:pt x="13565" y="14706"/>
                      <a:pt x="13936" y="14706"/>
                    </a:cubicBezTo>
                    <a:cubicBezTo>
                      <a:pt x="14306" y="14706"/>
                      <a:pt x="14677" y="14632"/>
                      <a:pt x="15020" y="14483"/>
                    </a:cubicBezTo>
                    <a:lnTo>
                      <a:pt x="31774" y="6837"/>
                    </a:lnTo>
                    <a:cubicBezTo>
                      <a:pt x="32184" y="6654"/>
                      <a:pt x="32184" y="6061"/>
                      <a:pt x="31774" y="5878"/>
                    </a:cubicBezTo>
                    <a:lnTo>
                      <a:pt x="19083" y="172"/>
                    </a:lnTo>
                    <a:cubicBezTo>
                      <a:pt x="18820" y="58"/>
                      <a:pt x="18541" y="1"/>
                      <a:pt x="18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flipH="1">
                <a:off x="8503218" y="3726228"/>
                <a:ext cx="464638" cy="206170"/>
              </a:xfrm>
              <a:custGeom>
                <a:avLst/>
                <a:gdLst/>
                <a:ahLst/>
                <a:cxnLst/>
                <a:rect l="l" t="t" r="r" b="b"/>
                <a:pathLst>
                  <a:path w="13993" h="6209" extrusionOk="0">
                    <a:moveTo>
                      <a:pt x="5433" y="0"/>
                    </a:moveTo>
                    <a:lnTo>
                      <a:pt x="0" y="2397"/>
                    </a:lnTo>
                    <a:lnTo>
                      <a:pt x="8423" y="6209"/>
                    </a:lnTo>
                    <a:lnTo>
                      <a:pt x="13992" y="3721"/>
                    </a:lnTo>
                    <a:lnTo>
                      <a:pt x="5433" y="0"/>
                    </a:ln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0"/>
              <p:cNvSpPr/>
              <p:nvPr/>
            </p:nvSpPr>
            <p:spPr>
              <a:xfrm flipH="1">
                <a:off x="8964037" y="4041510"/>
                <a:ext cx="144043" cy="61429"/>
              </a:xfrm>
              <a:custGeom>
                <a:avLst/>
                <a:gdLst/>
                <a:ahLst/>
                <a:cxnLst/>
                <a:rect l="l" t="t" r="r" b="b"/>
                <a:pathLst>
                  <a:path w="4338" h="1850" fill="none" extrusionOk="0">
                    <a:moveTo>
                      <a:pt x="4338" y="1850"/>
                    </a:moveTo>
                    <a:lnTo>
                      <a:pt x="1" y="1"/>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0"/>
              <p:cNvSpPr/>
              <p:nvPr/>
            </p:nvSpPr>
            <p:spPr>
              <a:xfrm flipH="1">
                <a:off x="9142913" y="4012721"/>
                <a:ext cx="20487" cy="7604"/>
              </a:xfrm>
              <a:custGeom>
                <a:avLst/>
                <a:gdLst/>
                <a:ahLst/>
                <a:cxnLst/>
                <a:rect l="l" t="t" r="r" b="b"/>
                <a:pathLst>
                  <a:path w="617" h="229" fill="none" extrusionOk="0">
                    <a:moveTo>
                      <a:pt x="617" y="229"/>
                    </a:moveTo>
                    <a:lnTo>
                      <a:pt x="0" y="0"/>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4075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56423B2-95A4-4144-9644-32B0032DAE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6407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512BD772-8160-406C-A3AB-A607F0CE0D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4508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92" indent="0">
              <a:buNone/>
              <a:defRPr sz="1500"/>
            </a:lvl2pPr>
            <a:lvl3pPr marL="685783" indent="0">
              <a:buNone/>
              <a:defRPr sz="135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DF7F6B7A-BE5F-482A-8751-FCADF10A41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9612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19F4A02A-9380-4B5B-B393-9E0B39AE6F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104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42" y="1260872"/>
            <a:ext cx="3868737"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2" y="1878809"/>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9"/>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81BEF772-4521-48B6-B926-7E62DCEFFE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88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10" name="Google Shape;10;p2"/>
          <p:cNvSpPr/>
          <p:nvPr/>
        </p:nvSpPr>
        <p:spPr>
          <a:xfrm rot="10800000">
            <a:off x="-33450" y="3144078"/>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1" name="Google Shape;11;p2"/>
          <p:cNvSpPr/>
          <p:nvPr/>
        </p:nvSpPr>
        <p:spPr>
          <a:xfrm rot="10800000">
            <a:off x="4098503"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2" name="Google Shape;12;p2"/>
          <p:cNvSpPr/>
          <p:nvPr/>
        </p:nvSpPr>
        <p:spPr>
          <a:xfrm>
            <a:off x="5931700" y="3"/>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3" name="Google Shape;13;p2"/>
          <p:cNvSpPr/>
          <p:nvPr/>
        </p:nvSpPr>
        <p:spPr>
          <a:xfrm>
            <a:off x="3" y="2"/>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4" name="Google Shape;14;p2"/>
          <p:cNvSpPr/>
          <p:nvPr/>
        </p:nvSpPr>
        <p:spPr>
          <a:xfrm>
            <a:off x="1216352" y="482028"/>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panose="020B0604020202020204"/>
              <a:buNone/>
              <a:defRPr sz="1601">
                <a:latin typeface="Comfortaa SemiBold" panose="020B0604020202020204"/>
                <a:ea typeface="Comfortaa SemiBold" panose="020B0604020202020204"/>
                <a:cs typeface="Comfortaa SemiBold" panose="020B0604020202020204"/>
                <a:sym typeface="Comfortaa SemiBold" panose="020B0604020202020204"/>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panose="020B0604020202020204"/>
              <a:buNone/>
              <a:defRPr sz="9601" b="0">
                <a:latin typeface="Mali Medium" panose="020B0604020202020204"/>
                <a:ea typeface="Mali Medium" panose="020B0604020202020204"/>
                <a:cs typeface="Mali Medium" panose="020B0604020202020204"/>
                <a:sym typeface="Mali Medium" panose="020B0604020202020204"/>
              </a:defRPr>
            </a:lvl1pPr>
            <a:lvl2pPr lvl="1" algn="ctr" rtl="0">
              <a:spcBef>
                <a:spcPts val="0"/>
              </a:spcBef>
              <a:spcAft>
                <a:spcPts val="0"/>
              </a:spcAft>
              <a:buClr>
                <a:srgbClr val="191919"/>
              </a:buClr>
              <a:buSzPts val="5200"/>
              <a:buNone/>
              <a:defRPr sz="5202">
                <a:solidFill>
                  <a:srgbClr val="191919"/>
                </a:solidFill>
              </a:defRPr>
            </a:lvl2pPr>
            <a:lvl3pPr lvl="2" algn="ctr" rtl="0">
              <a:spcBef>
                <a:spcPts val="0"/>
              </a:spcBef>
              <a:spcAft>
                <a:spcPts val="0"/>
              </a:spcAft>
              <a:buClr>
                <a:srgbClr val="191919"/>
              </a:buClr>
              <a:buSzPts val="5200"/>
              <a:buNone/>
              <a:defRPr sz="5202">
                <a:solidFill>
                  <a:srgbClr val="191919"/>
                </a:solidFill>
              </a:defRPr>
            </a:lvl3pPr>
            <a:lvl4pPr lvl="3" algn="ctr" rtl="0">
              <a:spcBef>
                <a:spcPts val="0"/>
              </a:spcBef>
              <a:spcAft>
                <a:spcPts val="0"/>
              </a:spcAft>
              <a:buClr>
                <a:srgbClr val="191919"/>
              </a:buClr>
              <a:buSzPts val="5200"/>
              <a:buNone/>
              <a:defRPr sz="5202">
                <a:solidFill>
                  <a:srgbClr val="191919"/>
                </a:solidFill>
              </a:defRPr>
            </a:lvl4pPr>
            <a:lvl5pPr lvl="4" algn="ctr" rtl="0">
              <a:spcBef>
                <a:spcPts val="0"/>
              </a:spcBef>
              <a:spcAft>
                <a:spcPts val="0"/>
              </a:spcAft>
              <a:buClr>
                <a:srgbClr val="191919"/>
              </a:buClr>
              <a:buSzPts val="5200"/>
              <a:buNone/>
              <a:defRPr sz="5202">
                <a:solidFill>
                  <a:srgbClr val="191919"/>
                </a:solidFill>
              </a:defRPr>
            </a:lvl5pPr>
            <a:lvl6pPr lvl="5" algn="ctr" rtl="0">
              <a:spcBef>
                <a:spcPts val="0"/>
              </a:spcBef>
              <a:spcAft>
                <a:spcPts val="0"/>
              </a:spcAft>
              <a:buClr>
                <a:srgbClr val="191919"/>
              </a:buClr>
              <a:buSzPts val="5200"/>
              <a:buNone/>
              <a:defRPr sz="5202">
                <a:solidFill>
                  <a:srgbClr val="191919"/>
                </a:solidFill>
              </a:defRPr>
            </a:lvl6pPr>
            <a:lvl7pPr lvl="6" algn="ctr" rtl="0">
              <a:spcBef>
                <a:spcPts val="0"/>
              </a:spcBef>
              <a:spcAft>
                <a:spcPts val="0"/>
              </a:spcAft>
              <a:buClr>
                <a:srgbClr val="191919"/>
              </a:buClr>
              <a:buSzPts val="5200"/>
              <a:buNone/>
              <a:defRPr sz="5202">
                <a:solidFill>
                  <a:srgbClr val="191919"/>
                </a:solidFill>
              </a:defRPr>
            </a:lvl7pPr>
            <a:lvl8pPr lvl="7" algn="ctr" rtl="0">
              <a:spcBef>
                <a:spcPts val="0"/>
              </a:spcBef>
              <a:spcAft>
                <a:spcPts val="0"/>
              </a:spcAft>
              <a:buClr>
                <a:srgbClr val="191919"/>
              </a:buClr>
              <a:buSzPts val="5200"/>
              <a:buNone/>
              <a:defRPr sz="5202">
                <a:solidFill>
                  <a:srgbClr val="191919"/>
                </a:solidFill>
              </a:defRPr>
            </a:lvl8pPr>
            <a:lvl9pPr lvl="8" algn="ctr" rtl="0">
              <a:spcBef>
                <a:spcPts val="0"/>
              </a:spcBef>
              <a:spcAft>
                <a:spcPts val="0"/>
              </a:spcAft>
              <a:buClr>
                <a:srgbClr val="191919"/>
              </a:buClr>
              <a:buSzPts val="5200"/>
              <a:buNone/>
              <a:defRPr sz="5202">
                <a:solidFill>
                  <a:srgbClr val="191919"/>
                </a:solidFill>
              </a:defRPr>
            </a:lvl9pPr>
          </a:lstStyle>
          <a:p>
            <a:endParaRPr/>
          </a:p>
        </p:txBody>
      </p:sp>
    </p:spTree>
    <p:extLst>
      <p:ext uri="{BB962C8B-B14F-4D97-AF65-F5344CB8AC3E}">
        <p14:creationId xmlns:p14="http://schemas.microsoft.com/office/powerpoint/2010/main" val="758084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4613F40F-5250-4AE5-96FA-A7B34DB0E8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2115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C973ABE2-D8D4-4E75-A33E-5DD14F2858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2078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1BE53EE3-D565-4051-BE42-22B81B0175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6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9BB066E-23AE-4F48-89D5-7C77D27EED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805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879AA6C3-ED84-4395-B887-11094D9461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313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FE3740A-9FD0-47F8-BD26-F4D93878F5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4902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BED7F15-E1E0-4B11-9DDD-0822181732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440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733200" y="3817500"/>
            <a:ext cx="5812800" cy="792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342900" algn="ctr">
              <a:spcBef>
                <a:spcPts val="0"/>
              </a:spcBef>
              <a:spcAft>
                <a:spcPts val="0"/>
              </a:spcAft>
              <a:buClr>
                <a:schemeClr val="dk1"/>
              </a:buClr>
              <a:buSzPts val="1800"/>
              <a:buChar char="●"/>
              <a:defRPr>
                <a:solidFill>
                  <a:schemeClr val="dk1"/>
                </a:solidFill>
              </a:defRPr>
            </a:lvl1pPr>
            <a:lvl2pPr marL="914400" lvl="1" indent="-317500" algn="ctr">
              <a:spcBef>
                <a:spcPts val="0"/>
              </a:spcBef>
              <a:spcAft>
                <a:spcPts val="0"/>
              </a:spcAft>
              <a:buClr>
                <a:schemeClr val="dk1"/>
              </a:buClr>
              <a:buSzPts val="1400"/>
              <a:buChar char="○"/>
              <a:defRPr>
                <a:solidFill>
                  <a:schemeClr val="dk1"/>
                </a:solidFill>
              </a:defRPr>
            </a:lvl2pPr>
            <a:lvl3pPr marL="1371600" lvl="2" indent="-317500" algn="ctr">
              <a:spcBef>
                <a:spcPts val="0"/>
              </a:spcBef>
              <a:spcAft>
                <a:spcPts val="0"/>
              </a:spcAft>
              <a:buClr>
                <a:schemeClr val="dk1"/>
              </a:buClr>
              <a:buSzPts val="1400"/>
              <a:buChar char="■"/>
              <a:defRPr>
                <a:solidFill>
                  <a:schemeClr val="dk1"/>
                </a:solidFill>
              </a:defRPr>
            </a:lvl3pPr>
            <a:lvl4pPr marL="1828800" lvl="3" indent="-317500" algn="ctr">
              <a:spcBef>
                <a:spcPts val="0"/>
              </a:spcBef>
              <a:spcAft>
                <a:spcPts val="0"/>
              </a:spcAft>
              <a:buClr>
                <a:schemeClr val="dk1"/>
              </a:buClr>
              <a:buSzPts val="1400"/>
              <a:buChar char="●"/>
              <a:defRPr>
                <a:solidFill>
                  <a:schemeClr val="dk1"/>
                </a:solidFill>
              </a:defRPr>
            </a:lvl4pPr>
            <a:lvl5pPr marL="2286000" lvl="4" indent="-317500" algn="ctr">
              <a:spcBef>
                <a:spcPts val="0"/>
              </a:spcBef>
              <a:spcAft>
                <a:spcPts val="0"/>
              </a:spcAft>
              <a:buClr>
                <a:schemeClr val="dk1"/>
              </a:buClr>
              <a:buSzPts val="1400"/>
              <a:buChar char="○"/>
              <a:defRPr>
                <a:solidFill>
                  <a:schemeClr val="dk1"/>
                </a:solidFill>
              </a:defRPr>
            </a:lvl5pPr>
            <a:lvl6pPr marL="2743200" lvl="5" indent="-317500" algn="ctr">
              <a:spcBef>
                <a:spcPts val="0"/>
              </a:spcBef>
              <a:spcAft>
                <a:spcPts val="0"/>
              </a:spcAft>
              <a:buClr>
                <a:schemeClr val="dk1"/>
              </a:buClr>
              <a:buSzPts val="1400"/>
              <a:buChar char="■"/>
              <a:defRPr>
                <a:solidFill>
                  <a:schemeClr val="dk1"/>
                </a:solidFill>
              </a:defRPr>
            </a:lvl6pPr>
            <a:lvl7pPr marL="3200400" lvl="6" indent="-317500" algn="ctr">
              <a:spcBef>
                <a:spcPts val="0"/>
              </a:spcBef>
              <a:spcAft>
                <a:spcPts val="0"/>
              </a:spcAft>
              <a:buClr>
                <a:schemeClr val="dk1"/>
              </a:buClr>
              <a:buSzPts val="1400"/>
              <a:buChar char="●"/>
              <a:defRPr>
                <a:solidFill>
                  <a:schemeClr val="dk1"/>
                </a:solidFill>
              </a:defRPr>
            </a:lvl7pPr>
            <a:lvl8pPr marL="3657600" lvl="7" indent="-317500" algn="ctr">
              <a:spcBef>
                <a:spcPts val="0"/>
              </a:spcBef>
              <a:spcAft>
                <a:spcPts val="0"/>
              </a:spcAft>
              <a:buClr>
                <a:schemeClr val="dk1"/>
              </a:buClr>
              <a:buSzPts val="1400"/>
              <a:buChar char="○"/>
              <a:defRPr>
                <a:solidFill>
                  <a:schemeClr val="dk1"/>
                </a:solidFill>
              </a:defRPr>
            </a:lvl8pPr>
            <a:lvl9pPr marL="4114800" lvl="8" indent="-317500" algn="ctr">
              <a:spcBef>
                <a:spcPts val="0"/>
              </a:spcBef>
              <a:spcAft>
                <a:spcPts val="0"/>
              </a:spcAft>
              <a:buClr>
                <a:schemeClr val="dk1"/>
              </a:buClr>
              <a:buSzPts val="1400"/>
              <a:buChar char="■"/>
              <a:defRPr>
                <a:solidFill>
                  <a:schemeClr val="dk1"/>
                </a:solidFill>
              </a:defRPr>
            </a:lvl9pPr>
          </a:lstStyle>
          <a:p>
            <a:endParaRPr/>
          </a:p>
        </p:txBody>
      </p:sp>
      <p:sp>
        <p:nvSpPr>
          <p:cNvPr id="11" name="Google Shape;11;p2"/>
          <p:cNvSpPr txBox="1">
            <a:spLocks noGrp="1"/>
          </p:cNvSpPr>
          <p:nvPr>
            <p:ph type="title"/>
          </p:nvPr>
        </p:nvSpPr>
        <p:spPr>
          <a:xfrm>
            <a:off x="722600" y="1668225"/>
            <a:ext cx="5812800" cy="1708200"/>
          </a:xfrm>
          <a:prstGeom prst="rect">
            <a:avLst/>
          </a:prstGeom>
        </p:spPr>
        <p:txBody>
          <a:bodyPr spcFirstLastPara="1" wrap="square" lIns="91425" tIns="91425" rIns="91425" bIns="91425" anchor="ctr" anchorCtr="0">
            <a:noAutofit/>
          </a:bodyPr>
          <a:lstStyle>
            <a:lvl1pPr lvl="0">
              <a:spcBef>
                <a:spcPts val="0"/>
              </a:spcBef>
              <a:spcAft>
                <a:spcPts val="0"/>
              </a:spcAft>
              <a:buSzPts val="5900"/>
              <a:buFont typeface="Gochi Hand"/>
              <a:buNone/>
              <a:defRPr sz="5900">
                <a:latin typeface="Gochi Hand"/>
                <a:ea typeface="Gochi Hand"/>
                <a:cs typeface="Gochi Hand"/>
                <a:sym typeface="Gochi Ha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 name="Google Shape;12;p2"/>
          <p:cNvSpPr txBox="1">
            <a:spLocks noGrp="1"/>
          </p:cNvSpPr>
          <p:nvPr>
            <p:ph type="subTitle" idx="2"/>
          </p:nvPr>
        </p:nvSpPr>
        <p:spPr>
          <a:xfrm>
            <a:off x="733200" y="536125"/>
            <a:ext cx="2745000" cy="7926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Clr>
                <a:schemeClr val="lt2"/>
              </a:buClr>
              <a:buSzPts val="4000"/>
              <a:buFont typeface="Gochi Hand"/>
              <a:buNone/>
              <a:defRPr sz="4000" b="1">
                <a:solidFill>
                  <a:schemeClr val="lt2"/>
                </a:solidFill>
                <a:latin typeface="Gochi Hand"/>
                <a:ea typeface="Gochi Hand"/>
                <a:cs typeface="Gochi Hand"/>
                <a:sym typeface="Gochi Ha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txBox="1"/>
          <p:nvPr/>
        </p:nvSpPr>
        <p:spPr>
          <a:xfrm>
            <a:off x="699550" y="1577300"/>
            <a:ext cx="5752800" cy="172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244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txBox="1">
            <a:spLocks noGrp="1"/>
          </p:cNvSpPr>
          <p:nvPr>
            <p:ph type="ctrTitle"/>
          </p:nvPr>
        </p:nvSpPr>
        <p:spPr>
          <a:xfrm>
            <a:off x="2646975" y="2358100"/>
            <a:ext cx="5781000" cy="1333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8" name="Google Shape;18;p3"/>
          <p:cNvSpPr txBox="1">
            <a:spLocks noGrp="1"/>
          </p:cNvSpPr>
          <p:nvPr>
            <p:ph type="title" idx="2" hasCustomPrompt="1"/>
          </p:nvPr>
        </p:nvSpPr>
        <p:spPr>
          <a:xfrm>
            <a:off x="7182350" y="533275"/>
            <a:ext cx="1245600" cy="1658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9" name="Google Shape;19;p3"/>
          <p:cNvSpPr txBox="1">
            <a:spLocks noGrp="1"/>
          </p:cNvSpPr>
          <p:nvPr>
            <p:ph type="subTitle" idx="1"/>
          </p:nvPr>
        </p:nvSpPr>
        <p:spPr>
          <a:xfrm>
            <a:off x="2646975" y="3832675"/>
            <a:ext cx="57810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621489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720000" y="1249925"/>
            <a:ext cx="7704000" cy="336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sz="11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03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99">
                <a:latin typeface="Comfortaa Medium" panose="020B0604020202020204"/>
                <a:ea typeface="Comfortaa Medium" panose="020B0604020202020204"/>
                <a:cs typeface="Comfortaa Medium" panose="020B0604020202020204"/>
                <a:sym typeface="Comfortaa Medium" panose="020B0604020202020204"/>
              </a:defRPr>
            </a:lvl1pPr>
            <a:lvl2pPr lvl="1" algn="ctr" rtl="0">
              <a:lnSpc>
                <a:spcPct val="100000"/>
              </a:lnSpc>
              <a:spcBef>
                <a:spcPts val="0"/>
              </a:spcBef>
              <a:spcAft>
                <a:spcPts val="0"/>
              </a:spcAft>
              <a:buSzPts val="1300"/>
              <a:buNone/>
              <a:defRPr/>
            </a:lvl2pPr>
            <a:lvl3pPr lvl="2" algn="ctr" rtl="0">
              <a:lnSpc>
                <a:spcPct val="100000"/>
              </a:lnSpc>
              <a:spcBef>
                <a:spcPts val="1601"/>
              </a:spcBef>
              <a:spcAft>
                <a:spcPts val="0"/>
              </a:spcAft>
              <a:buSzPts val="1300"/>
              <a:buNone/>
              <a:defRPr/>
            </a:lvl3pPr>
            <a:lvl4pPr lvl="3" algn="ctr" rtl="0">
              <a:lnSpc>
                <a:spcPct val="100000"/>
              </a:lnSpc>
              <a:spcBef>
                <a:spcPts val="1601"/>
              </a:spcBef>
              <a:spcAft>
                <a:spcPts val="0"/>
              </a:spcAft>
              <a:buSzPts val="1300"/>
              <a:buNone/>
              <a:defRPr/>
            </a:lvl4pPr>
            <a:lvl5pPr lvl="4" algn="ctr" rtl="0">
              <a:lnSpc>
                <a:spcPct val="100000"/>
              </a:lnSpc>
              <a:spcBef>
                <a:spcPts val="1601"/>
              </a:spcBef>
              <a:spcAft>
                <a:spcPts val="0"/>
              </a:spcAft>
              <a:buSzPts val="1300"/>
              <a:buNone/>
              <a:defRPr/>
            </a:lvl5pPr>
            <a:lvl6pPr lvl="5" algn="ctr" rtl="0">
              <a:lnSpc>
                <a:spcPct val="100000"/>
              </a:lnSpc>
              <a:spcBef>
                <a:spcPts val="1601"/>
              </a:spcBef>
              <a:spcAft>
                <a:spcPts val="0"/>
              </a:spcAft>
              <a:buSzPts val="1300"/>
              <a:buNone/>
              <a:defRPr/>
            </a:lvl6pPr>
            <a:lvl7pPr lvl="6" algn="ctr" rtl="0">
              <a:lnSpc>
                <a:spcPct val="100000"/>
              </a:lnSpc>
              <a:spcBef>
                <a:spcPts val="1601"/>
              </a:spcBef>
              <a:spcAft>
                <a:spcPts val="0"/>
              </a:spcAft>
              <a:buSzPts val="1300"/>
              <a:buNone/>
              <a:defRPr/>
            </a:lvl7pPr>
            <a:lvl8pPr lvl="7" algn="ctr" rtl="0">
              <a:lnSpc>
                <a:spcPct val="100000"/>
              </a:lnSpc>
              <a:spcBef>
                <a:spcPts val="1601"/>
              </a:spcBef>
              <a:spcAft>
                <a:spcPts val="0"/>
              </a:spcAft>
              <a:buSzPts val="1300"/>
              <a:buNone/>
              <a:defRPr/>
            </a:lvl8pPr>
            <a:lvl9pPr lvl="8" algn="ctr" rtl="0">
              <a:lnSpc>
                <a:spcPct val="100000"/>
              </a:lnSpc>
              <a:spcBef>
                <a:spcPts val="1601"/>
              </a:spcBef>
              <a:spcAft>
                <a:spcPts val="1601"/>
              </a:spcAft>
              <a:buSzPts val="1300"/>
              <a:buNone/>
              <a:defRPr/>
            </a:lvl9pPr>
          </a:lstStyle>
          <a:p>
            <a:endParaRPr/>
          </a:p>
        </p:txBody>
      </p:sp>
      <p:sp>
        <p:nvSpPr>
          <p:cNvPr id="75" name="Google Shape;75;p9"/>
          <p:cNvSpPr/>
          <p:nvPr/>
        </p:nvSpPr>
        <p:spPr>
          <a:xfrm rot="6818514">
            <a:off x="-679574" y="2891586"/>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Tree>
    <p:extLst>
      <p:ext uri="{BB962C8B-B14F-4D97-AF65-F5344CB8AC3E}">
        <p14:creationId xmlns:p14="http://schemas.microsoft.com/office/powerpoint/2010/main" val="1058247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a:spLocks noGrp="1"/>
          </p:cNvSpPr>
          <p:nvPr>
            <p:ph type="title"/>
          </p:nvPr>
        </p:nvSpPr>
        <p:spPr>
          <a:xfrm>
            <a:off x="978950" y="1924888"/>
            <a:ext cx="2158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 name="Google Shape;29;p5"/>
          <p:cNvSpPr txBox="1">
            <a:spLocks noGrp="1"/>
          </p:cNvSpPr>
          <p:nvPr>
            <p:ph type="body" idx="1"/>
          </p:nvPr>
        </p:nvSpPr>
        <p:spPr>
          <a:xfrm>
            <a:off x="978963" y="2595013"/>
            <a:ext cx="2158500" cy="1368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sz="14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0" name="Google Shape;30;p5"/>
          <p:cNvSpPr txBox="1">
            <a:spLocks noGrp="1"/>
          </p:cNvSpPr>
          <p:nvPr>
            <p:ph type="body" idx="2"/>
          </p:nvPr>
        </p:nvSpPr>
        <p:spPr>
          <a:xfrm>
            <a:off x="6014038" y="2595013"/>
            <a:ext cx="2151000" cy="1368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Char char="●"/>
              <a:defRPr sz="1400">
                <a:solidFill>
                  <a:schemeClr val="dk1"/>
                </a:solidFill>
              </a:defRPr>
            </a:lvl1pPr>
            <a:lvl2pPr marL="914400" lvl="1" indent="-342900" algn="r" rtl="0">
              <a:spcBef>
                <a:spcPts val="0"/>
              </a:spcBef>
              <a:spcAft>
                <a:spcPts val="0"/>
              </a:spcAft>
              <a:buClr>
                <a:schemeClr val="dk1"/>
              </a:buClr>
              <a:buSzPts val="1800"/>
              <a:buChar char="○"/>
              <a:defRPr sz="1800">
                <a:solidFill>
                  <a:schemeClr val="dk1"/>
                </a:solidFill>
              </a:defRPr>
            </a:lvl2pPr>
            <a:lvl3pPr marL="1371600" lvl="2" indent="-342900" algn="r" rtl="0">
              <a:spcBef>
                <a:spcPts val="0"/>
              </a:spcBef>
              <a:spcAft>
                <a:spcPts val="0"/>
              </a:spcAft>
              <a:buClr>
                <a:schemeClr val="dk1"/>
              </a:buClr>
              <a:buSzPts val="1800"/>
              <a:buChar char="■"/>
              <a:defRPr sz="1800">
                <a:solidFill>
                  <a:schemeClr val="dk1"/>
                </a:solidFill>
              </a:defRPr>
            </a:lvl3pPr>
            <a:lvl4pPr marL="1828800" lvl="3" indent="-342900" algn="r" rtl="0">
              <a:spcBef>
                <a:spcPts val="0"/>
              </a:spcBef>
              <a:spcAft>
                <a:spcPts val="0"/>
              </a:spcAft>
              <a:buClr>
                <a:schemeClr val="dk1"/>
              </a:buClr>
              <a:buSzPts val="1800"/>
              <a:buChar char="●"/>
              <a:defRPr sz="1800">
                <a:solidFill>
                  <a:schemeClr val="dk1"/>
                </a:solidFill>
              </a:defRPr>
            </a:lvl4pPr>
            <a:lvl5pPr marL="2286000" lvl="4" indent="-342900" algn="r" rtl="0">
              <a:spcBef>
                <a:spcPts val="0"/>
              </a:spcBef>
              <a:spcAft>
                <a:spcPts val="0"/>
              </a:spcAft>
              <a:buClr>
                <a:schemeClr val="dk1"/>
              </a:buClr>
              <a:buSzPts val="1800"/>
              <a:buChar char="○"/>
              <a:defRPr sz="1800">
                <a:solidFill>
                  <a:schemeClr val="dk1"/>
                </a:solidFill>
              </a:defRPr>
            </a:lvl5pPr>
            <a:lvl6pPr marL="2743200" lvl="5" indent="-342900" algn="r" rtl="0">
              <a:spcBef>
                <a:spcPts val="0"/>
              </a:spcBef>
              <a:spcAft>
                <a:spcPts val="0"/>
              </a:spcAft>
              <a:buClr>
                <a:schemeClr val="dk1"/>
              </a:buClr>
              <a:buSzPts val="1800"/>
              <a:buChar char="■"/>
              <a:defRPr sz="1800">
                <a:solidFill>
                  <a:schemeClr val="dk1"/>
                </a:solidFill>
              </a:defRPr>
            </a:lvl6pPr>
            <a:lvl7pPr marL="3200400" lvl="6" indent="-342900" algn="r" rtl="0">
              <a:spcBef>
                <a:spcPts val="0"/>
              </a:spcBef>
              <a:spcAft>
                <a:spcPts val="0"/>
              </a:spcAft>
              <a:buClr>
                <a:schemeClr val="dk1"/>
              </a:buClr>
              <a:buSzPts val="1800"/>
              <a:buChar char="●"/>
              <a:defRPr sz="1800">
                <a:solidFill>
                  <a:schemeClr val="dk1"/>
                </a:solidFill>
              </a:defRPr>
            </a:lvl7pPr>
            <a:lvl8pPr marL="3657600" lvl="7" indent="-342900" algn="r" rtl="0">
              <a:spcBef>
                <a:spcPts val="0"/>
              </a:spcBef>
              <a:spcAft>
                <a:spcPts val="0"/>
              </a:spcAft>
              <a:buClr>
                <a:schemeClr val="dk1"/>
              </a:buClr>
              <a:buSzPts val="1800"/>
              <a:buChar char="○"/>
              <a:defRPr sz="1800">
                <a:solidFill>
                  <a:schemeClr val="dk1"/>
                </a:solidFill>
              </a:defRPr>
            </a:lvl8pPr>
            <a:lvl9pPr marL="4114800" lvl="8" indent="-342900" algn="r" rtl="0">
              <a:spcBef>
                <a:spcPts val="0"/>
              </a:spcBef>
              <a:spcAft>
                <a:spcPts val="0"/>
              </a:spcAft>
              <a:buClr>
                <a:schemeClr val="dk1"/>
              </a:buClr>
              <a:buSzPts val="1800"/>
              <a:buChar char="■"/>
              <a:defRPr sz="1800">
                <a:solidFill>
                  <a:schemeClr val="dk1"/>
                </a:solidFill>
              </a:defRPr>
            </a:lvl9pPr>
          </a:lstStyle>
          <a:p>
            <a:endParaRPr/>
          </a:p>
        </p:txBody>
      </p:sp>
      <p:sp>
        <p:nvSpPr>
          <p:cNvPr id="31" name="Google Shape;31;p5"/>
          <p:cNvSpPr txBox="1">
            <a:spLocks noGrp="1"/>
          </p:cNvSpPr>
          <p:nvPr>
            <p:ph type="title" idx="3"/>
          </p:nvPr>
        </p:nvSpPr>
        <p:spPr>
          <a:xfrm>
            <a:off x="6014025" y="1924888"/>
            <a:ext cx="21510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32" name="Google Shape;32;p5"/>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idx="4"/>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9036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6"/>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89354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720000" y="1181250"/>
            <a:ext cx="3852000" cy="832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2400"/>
              <a:buNone/>
              <a:defRPr sz="4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720000" y="2013450"/>
            <a:ext cx="3852000" cy="19863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Nunito Light"/>
              <a:buChar char="●"/>
              <a:defRPr sz="1400"/>
            </a:lvl1pPr>
            <a:lvl2pPr marL="914400" lvl="1" indent="-330200">
              <a:spcBef>
                <a:spcPts val="0"/>
              </a:spcBef>
              <a:spcAft>
                <a:spcPts val="0"/>
              </a:spcAft>
              <a:buSzPts val="1600"/>
              <a:buFont typeface="Nunito Light"/>
              <a:buChar char="○"/>
              <a:defRPr sz="1200"/>
            </a:lvl2pPr>
            <a:lvl3pPr marL="1371600" lvl="2" indent="-323850">
              <a:spcBef>
                <a:spcPts val="0"/>
              </a:spcBef>
              <a:spcAft>
                <a:spcPts val="0"/>
              </a:spcAft>
              <a:buSzPts val="1500"/>
              <a:buFont typeface="Nunito Light"/>
              <a:buChar char="■"/>
              <a:defRPr sz="1200"/>
            </a:lvl3pPr>
            <a:lvl4pPr marL="1828800" lvl="3" indent="-323850">
              <a:spcBef>
                <a:spcPts val="0"/>
              </a:spcBef>
              <a:spcAft>
                <a:spcPts val="0"/>
              </a:spcAft>
              <a:buSzPts val="1500"/>
              <a:buFont typeface="Nunito Light"/>
              <a:buChar char="●"/>
              <a:defRPr sz="1200"/>
            </a:lvl4pPr>
            <a:lvl5pPr marL="2286000" lvl="4" indent="-317500">
              <a:spcBef>
                <a:spcPts val="0"/>
              </a:spcBef>
              <a:spcAft>
                <a:spcPts val="0"/>
              </a:spcAft>
              <a:buSzPts val="1400"/>
              <a:buFont typeface="Nunito Light"/>
              <a:buChar char="○"/>
              <a:defRPr sz="1200"/>
            </a:lvl5pPr>
            <a:lvl6pPr marL="2743200" lvl="5" indent="-317500">
              <a:spcBef>
                <a:spcPts val="0"/>
              </a:spcBef>
              <a:spcAft>
                <a:spcPts val="0"/>
              </a:spcAft>
              <a:buSzPts val="1400"/>
              <a:buFont typeface="Nunito Light"/>
              <a:buChar char="■"/>
              <a:defRPr sz="1200"/>
            </a:lvl6pPr>
            <a:lvl7pPr marL="3200400" lvl="6" indent="-311150">
              <a:spcBef>
                <a:spcPts val="0"/>
              </a:spcBef>
              <a:spcAft>
                <a:spcPts val="0"/>
              </a:spcAft>
              <a:buSzPts val="1300"/>
              <a:buFont typeface="Nunito Light"/>
              <a:buChar char="●"/>
              <a:defRPr sz="1200"/>
            </a:lvl7pPr>
            <a:lvl8pPr marL="3657600" lvl="7" indent="-311150">
              <a:spcBef>
                <a:spcPts val="0"/>
              </a:spcBef>
              <a:spcAft>
                <a:spcPts val="0"/>
              </a:spcAft>
              <a:buSzPts val="1300"/>
              <a:buFont typeface="Nunito Light"/>
              <a:buChar char="○"/>
              <a:defRPr sz="1200"/>
            </a:lvl8pPr>
            <a:lvl9pPr marL="4114800" lvl="8" indent="-317500">
              <a:spcBef>
                <a:spcPts val="0"/>
              </a:spcBef>
              <a:spcAft>
                <a:spcPts val="0"/>
              </a:spcAft>
              <a:buSzPts val="1400"/>
              <a:buFont typeface="Nunito Light"/>
              <a:buChar char="■"/>
              <a:defRPr sz="1200"/>
            </a:lvl9pPr>
          </a:lstStyle>
          <a:p>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7"/>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89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1836550" y="1264900"/>
            <a:ext cx="5446500" cy="2628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a:spcBef>
                <a:spcPts val="0"/>
              </a:spcBef>
              <a:spcAft>
                <a:spcPts val="0"/>
              </a:spcAft>
              <a:buSzPts val="45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8" name="Google Shape;4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8"/>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368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6057900" y="703275"/>
            <a:ext cx="2366100" cy="702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800"/>
              <a:buNone/>
              <a:defRPr>
                <a:latin typeface="Gochi Hand"/>
                <a:ea typeface="Gochi Hand"/>
                <a:cs typeface="Gochi Hand"/>
                <a:sym typeface="Gochi Hand"/>
              </a:defRPr>
            </a:lvl1pPr>
          </a:lstStyle>
          <a:p>
            <a:endParaRPr/>
          </a:p>
        </p:txBody>
      </p:sp>
      <p:sp>
        <p:nvSpPr>
          <p:cNvPr id="59" name="Google Shape;5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0"/>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88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1832100" y="1317225"/>
            <a:ext cx="5502000" cy="1798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1"/>
          <p:cNvSpPr txBox="1">
            <a:spLocks noGrp="1"/>
          </p:cNvSpPr>
          <p:nvPr>
            <p:ph type="body" idx="1"/>
          </p:nvPr>
        </p:nvSpPr>
        <p:spPr>
          <a:xfrm>
            <a:off x="1829300" y="3250450"/>
            <a:ext cx="5502000" cy="601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1"/>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536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743309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9"/>
        <p:cNvGrpSpPr/>
        <p:nvPr/>
      </p:nvGrpSpPr>
      <p:grpSpPr>
        <a:xfrm>
          <a:off x="0" y="0"/>
          <a:ext cx="0" cy="0"/>
          <a:chOff x="0" y="0"/>
          <a:chExt cx="0" cy="0"/>
        </a:xfrm>
      </p:grpSpPr>
      <p:sp>
        <p:nvSpPr>
          <p:cNvPr id="70" name="Google Shape;7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3"/>
          <p:cNvSpPr txBox="1">
            <a:spLocks noGrp="1"/>
          </p:cNvSpPr>
          <p:nvPr>
            <p:ph type="title"/>
          </p:nvPr>
        </p:nvSpPr>
        <p:spPr>
          <a:xfrm>
            <a:off x="1840050" y="1627275"/>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3"/>
          <p:cNvSpPr txBox="1">
            <a:spLocks noGrp="1"/>
          </p:cNvSpPr>
          <p:nvPr>
            <p:ph type="title" idx="2"/>
          </p:nvPr>
        </p:nvSpPr>
        <p:spPr>
          <a:xfrm>
            <a:off x="893250" y="1623225"/>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3" name="Google Shape;73;p13"/>
          <p:cNvSpPr txBox="1">
            <a:spLocks noGrp="1"/>
          </p:cNvSpPr>
          <p:nvPr>
            <p:ph type="subTitle" idx="1"/>
          </p:nvPr>
        </p:nvSpPr>
        <p:spPr>
          <a:xfrm>
            <a:off x="1840075" y="2231175"/>
            <a:ext cx="24633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74" name="Google Shape;74;p13"/>
          <p:cNvSpPr txBox="1">
            <a:spLocks noGrp="1"/>
          </p:cNvSpPr>
          <p:nvPr>
            <p:ph type="title" idx="3"/>
          </p:nvPr>
        </p:nvSpPr>
        <p:spPr>
          <a:xfrm>
            <a:off x="5785875" y="1627275"/>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5" name="Google Shape;75;p13"/>
          <p:cNvSpPr txBox="1">
            <a:spLocks noGrp="1"/>
          </p:cNvSpPr>
          <p:nvPr>
            <p:ph type="title" idx="4"/>
          </p:nvPr>
        </p:nvSpPr>
        <p:spPr>
          <a:xfrm>
            <a:off x="4838975" y="1627275"/>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3"/>
          <p:cNvSpPr txBox="1">
            <a:spLocks noGrp="1"/>
          </p:cNvSpPr>
          <p:nvPr>
            <p:ph type="subTitle" idx="5"/>
          </p:nvPr>
        </p:nvSpPr>
        <p:spPr>
          <a:xfrm>
            <a:off x="5785775" y="2239125"/>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77" name="Google Shape;77;p13"/>
          <p:cNvSpPr txBox="1">
            <a:spLocks noGrp="1"/>
          </p:cNvSpPr>
          <p:nvPr>
            <p:ph type="title" idx="6"/>
          </p:nvPr>
        </p:nvSpPr>
        <p:spPr>
          <a:xfrm>
            <a:off x="1840050" y="3071100"/>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8" name="Google Shape;78;p13"/>
          <p:cNvSpPr txBox="1">
            <a:spLocks noGrp="1"/>
          </p:cNvSpPr>
          <p:nvPr>
            <p:ph type="title" idx="7"/>
          </p:nvPr>
        </p:nvSpPr>
        <p:spPr>
          <a:xfrm>
            <a:off x="893250" y="3071100"/>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3"/>
          <p:cNvSpPr txBox="1">
            <a:spLocks noGrp="1"/>
          </p:cNvSpPr>
          <p:nvPr>
            <p:ph type="subTitle" idx="8"/>
          </p:nvPr>
        </p:nvSpPr>
        <p:spPr>
          <a:xfrm>
            <a:off x="1840050" y="3675000"/>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0" name="Google Shape;80;p13"/>
          <p:cNvSpPr txBox="1">
            <a:spLocks noGrp="1"/>
          </p:cNvSpPr>
          <p:nvPr>
            <p:ph type="title" idx="9"/>
          </p:nvPr>
        </p:nvSpPr>
        <p:spPr>
          <a:xfrm>
            <a:off x="5785874" y="3071100"/>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3"/>
          <p:cNvSpPr txBox="1">
            <a:spLocks noGrp="1"/>
          </p:cNvSpPr>
          <p:nvPr>
            <p:ph type="title" idx="13"/>
          </p:nvPr>
        </p:nvSpPr>
        <p:spPr>
          <a:xfrm>
            <a:off x="4838975" y="3071100"/>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82" name="Google Shape;82;p13"/>
          <p:cNvSpPr txBox="1">
            <a:spLocks noGrp="1"/>
          </p:cNvSpPr>
          <p:nvPr>
            <p:ph type="subTitle" idx="14"/>
          </p:nvPr>
        </p:nvSpPr>
        <p:spPr>
          <a:xfrm>
            <a:off x="5785775" y="3675000"/>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3" name="Google Shape;83;p13"/>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013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3"/>
        <p:cNvGrpSpPr/>
        <p:nvPr/>
      </p:nvGrpSpPr>
      <p:grpSpPr>
        <a:xfrm>
          <a:off x="0" y="0"/>
          <a:ext cx="0" cy="0"/>
          <a:chOff x="0" y="0"/>
          <a:chExt cx="0" cy="0"/>
        </a:xfrm>
      </p:grpSpPr>
      <p:sp>
        <p:nvSpPr>
          <p:cNvPr id="104" name="Google Shape;10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15"/>
          <p:cNvSpPr txBox="1">
            <a:spLocks noGrp="1"/>
          </p:cNvSpPr>
          <p:nvPr>
            <p:ph type="ctrTitle"/>
          </p:nvPr>
        </p:nvSpPr>
        <p:spPr>
          <a:xfrm>
            <a:off x="732725" y="2335325"/>
            <a:ext cx="5776200" cy="13458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06" name="Google Shape;106;p15"/>
          <p:cNvSpPr txBox="1">
            <a:spLocks noGrp="1"/>
          </p:cNvSpPr>
          <p:nvPr>
            <p:ph type="title" idx="2" hasCustomPrompt="1"/>
          </p:nvPr>
        </p:nvSpPr>
        <p:spPr>
          <a:xfrm>
            <a:off x="732725" y="530275"/>
            <a:ext cx="1245600" cy="1655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7" name="Google Shape;107;p15"/>
          <p:cNvSpPr txBox="1">
            <a:spLocks noGrp="1"/>
          </p:cNvSpPr>
          <p:nvPr>
            <p:ph type="subTitle" idx="1"/>
          </p:nvPr>
        </p:nvSpPr>
        <p:spPr>
          <a:xfrm>
            <a:off x="718050" y="3856650"/>
            <a:ext cx="77079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386549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8"/>
        <p:cNvGrpSpPr/>
        <p:nvPr/>
      </p:nvGrpSpPr>
      <p:grpSpPr>
        <a:xfrm>
          <a:off x="0" y="0"/>
          <a:ext cx="0" cy="0"/>
          <a:chOff x="0" y="0"/>
          <a:chExt cx="0" cy="0"/>
        </a:xfrm>
      </p:grpSpPr>
      <p:sp>
        <p:nvSpPr>
          <p:cNvPr id="109" name="Google Shape;10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16"/>
          <p:cNvSpPr txBox="1">
            <a:spLocks noGrp="1"/>
          </p:cNvSpPr>
          <p:nvPr>
            <p:ph type="ctrTitle"/>
          </p:nvPr>
        </p:nvSpPr>
        <p:spPr>
          <a:xfrm>
            <a:off x="2686275" y="2323350"/>
            <a:ext cx="5741700" cy="1381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11" name="Google Shape;111;p16"/>
          <p:cNvSpPr txBox="1">
            <a:spLocks noGrp="1"/>
          </p:cNvSpPr>
          <p:nvPr>
            <p:ph type="title" idx="2" hasCustomPrompt="1"/>
          </p:nvPr>
        </p:nvSpPr>
        <p:spPr>
          <a:xfrm>
            <a:off x="7182350" y="533275"/>
            <a:ext cx="1245600" cy="1658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12" name="Google Shape;112;p16"/>
          <p:cNvSpPr txBox="1">
            <a:spLocks noGrp="1"/>
          </p:cNvSpPr>
          <p:nvPr>
            <p:ph type="subTitle" idx="1"/>
          </p:nvPr>
        </p:nvSpPr>
        <p:spPr>
          <a:xfrm>
            <a:off x="714300" y="3856650"/>
            <a:ext cx="77154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770678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150" name="Google Shape;150;p15"/>
          <p:cNvSpPr/>
          <p:nvPr/>
        </p:nvSpPr>
        <p:spPr>
          <a:xfrm>
            <a:off x="7307706" y="-6170880"/>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51" name="Google Shape;151;p15"/>
          <p:cNvSpPr/>
          <p:nvPr/>
        </p:nvSpPr>
        <p:spPr>
          <a:xfrm>
            <a:off x="5203164" y="89862"/>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1">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399">
                <a:latin typeface="Comfortaa SemiBold" panose="020B0604020202020204"/>
                <a:ea typeface="Comfortaa SemiBold" panose="020B0604020202020204"/>
                <a:cs typeface="Comfortaa SemiBold" panose="020B0604020202020204"/>
                <a:sym typeface="Comfortaa SemiBold" panose="020B0604020202020204"/>
              </a:defRPr>
            </a:lvl1pPr>
            <a:lvl2pPr lvl="1" algn="r" rtl="0">
              <a:lnSpc>
                <a:spcPct val="100000"/>
              </a:lnSpc>
              <a:spcBef>
                <a:spcPts val="1601"/>
              </a:spcBef>
              <a:spcAft>
                <a:spcPts val="0"/>
              </a:spcAft>
              <a:buSzPts val="1300"/>
              <a:buNone/>
              <a:defRPr/>
            </a:lvl2pPr>
            <a:lvl3pPr lvl="2" algn="r" rtl="0">
              <a:lnSpc>
                <a:spcPct val="100000"/>
              </a:lnSpc>
              <a:spcBef>
                <a:spcPts val="1601"/>
              </a:spcBef>
              <a:spcAft>
                <a:spcPts val="0"/>
              </a:spcAft>
              <a:buSzPts val="1300"/>
              <a:buNone/>
              <a:defRPr/>
            </a:lvl3pPr>
            <a:lvl4pPr lvl="3" algn="r" rtl="0">
              <a:lnSpc>
                <a:spcPct val="100000"/>
              </a:lnSpc>
              <a:spcBef>
                <a:spcPts val="1601"/>
              </a:spcBef>
              <a:spcAft>
                <a:spcPts val="0"/>
              </a:spcAft>
              <a:buSzPts val="1300"/>
              <a:buNone/>
              <a:defRPr/>
            </a:lvl4pPr>
            <a:lvl5pPr lvl="4" algn="r" rtl="0">
              <a:lnSpc>
                <a:spcPct val="100000"/>
              </a:lnSpc>
              <a:spcBef>
                <a:spcPts val="1601"/>
              </a:spcBef>
              <a:spcAft>
                <a:spcPts val="0"/>
              </a:spcAft>
              <a:buSzPts val="1300"/>
              <a:buNone/>
              <a:defRPr/>
            </a:lvl5pPr>
            <a:lvl6pPr lvl="5" algn="r" rtl="0">
              <a:lnSpc>
                <a:spcPct val="100000"/>
              </a:lnSpc>
              <a:spcBef>
                <a:spcPts val="1601"/>
              </a:spcBef>
              <a:spcAft>
                <a:spcPts val="0"/>
              </a:spcAft>
              <a:buSzPts val="1300"/>
              <a:buNone/>
              <a:defRPr/>
            </a:lvl6pPr>
            <a:lvl7pPr lvl="6" algn="r" rtl="0">
              <a:lnSpc>
                <a:spcPct val="100000"/>
              </a:lnSpc>
              <a:spcBef>
                <a:spcPts val="1601"/>
              </a:spcBef>
              <a:spcAft>
                <a:spcPts val="0"/>
              </a:spcAft>
              <a:buSzPts val="1300"/>
              <a:buNone/>
              <a:defRPr/>
            </a:lvl7pPr>
            <a:lvl8pPr lvl="7" algn="r" rtl="0">
              <a:lnSpc>
                <a:spcPct val="100000"/>
              </a:lnSpc>
              <a:spcBef>
                <a:spcPts val="1601"/>
              </a:spcBef>
              <a:spcAft>
                <a:spcPts val="0"/>
              </a:spcAft>
              <a:buSzPts val="1300"/>
              <a:buNone/>
              <a:defRPr/>
            </a:lvl8pPr>
            <a:lvl9pPr lvl="8" algn="r" rtl="0">
              <a:lnSpc>
                <a:spcPct val="100000"/>
              </a:lnSpc>
              <a:spcBef>
                <a:spcPts val="1601"/>
              </a:spcBef>
              <a:spcAft>
                <a:spcPts val="1601"/>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2" y="-1255423"/>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Tree>
    <p:extLst>
      <p:ext uri="{BB962C8B-B14F-4D97-AF65-F5344CB8AC3E}">
        <p14:creationId xmlns:p14="http://schemas.microsoft.com/office/powerpoint/2010/main" val="28810360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accent5"/>
        </a:solidFill>
        <a:effectLst/>
      </p:bgPr>
    </p:bg>
    <p:spTree>
      <p:nvGrpSpPr>
        <p:cNvPr id="1" name="Shape 118"/>
        <p:cNvGrpSpPr/>
        <p:nvPr/>
      </p:nvGrpSpPr>
      <p:grpSpPr>
        <a:xfrm>
          <a:off x="0" y="0"/>
          <a:ext cx="0" cy="0"/>
          <a:chOff x="0" y="0"/>
          <a:chExt cx="0" cy="0"/>
        </a:xfrm>
      </p:grpSpPr>
      <p:sp>
        <p:nvSpPr>
          <p:cNvPr id="119" name="Google Shape;11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0" name="Google Shape;120;p18"/>
          <p:cNvSpPr txBox="1">
            <a:spLocks noGrp="1"/>
          </p:cNvSpPr>
          <p:nvPr>
            <p:ph type="ctrTitle"/>
          </p:nvPr>
        </p:nvSpPr>
        <p:spPr>
          <a:xfrm>
            <a:off x="3081713" y="1858200"/>
            <a:ext cx="4500300" cy="19614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21" name="Google Shape;121;p18"/>
          <p:cNvSpPr txBox="1">
            <a:spLocks noGrp="1"/>
          </p:cNvSpPr>
          <p:nvPr>
            <p:ph type="title" idx="2" hasCustomPrompt="1"/>
          </p:nvPr>
        </p:nvSpPr>
        <p:spPr>
          <a:xfrm>
            <a:off x="1561913" y="584600"/>
            <a:ext cx="4500300" cy="11700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22" name="Google Shape;122;p18"/>
          <p:cNvSpPr txBox="1">
            <a:spLocks noGrp="1"/>
          </p:cNvSpPr>
          <p:nvPr>
            <p:ph type="subTitle" idx="1"/>
          </p:nvPr>
        </p:nvSpPr>
        <p:spPr>
          <a:xfrm>
            <a:off x="3081713" y="3923200"/>
            <a:ext cx="3228600" cy="635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08109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19"/>
          <p:cNvSpPr txBox="1">
            <a:spLocks noGrp="1"/>
          </p:cNvSpPr>
          <p:nvPr>
            <p:ph type="title" hasCustomPrompt="1"/>
          </p:nvPr>
        </p:nvSpPr>
        <p:spPr>
          <a:xfrm>
            <a:off x="948550" y="1061225"/>
            <a:ext cx="3997500" cy="6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7000"/>
              <a:buNone/>
              <a:defRPr sz="4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19"/>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txBox="1">
            <a:spLocks noGrp="1"/>
          </p:cNvSpPr>
          <p:nvPr>
            <p:ph type="subTitle" idx="1"/>
          </p:nvPr>
        </p:nvSpPr>
        <p:spPr>
          <a:xfrm>
            <a:off x="948575" y="1731400"/>
            <a:ext cx="3997500" cy="26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9"/>
          <p:cNvSpPr txBox="1">
            <a:spLocks noGrp="1"/>
          </p:cNvSpPr>
          <p:nvPr>
            <p:ph type="title" idx="2" hasCustomPrompt="1"/>
          </p:nvPr>
        </p:nvSpPr>
        <p:spPr>
          <a:xfrm>
            <a:off x="948550" y="2149238"/>
            <a:ext cx="3997500" cy="6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7000"/>
              <a:buNone/>
              <a:defRPr sz="4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19"/>
          <p:cNvSpPr txBox="1">
            <a:spLocks noGrp="1"/>
          </p:cNvSpPr>
          <p:nvPr>
            <p:ph type="subTitle" idx="3"/>
          </p:nvPr>
        </p:nvSpPr>
        <p:spPr>
          <a:xfrm>
            <a:off x="948578" y="2812849"/>
            <a:ext cx="39975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p19"/>
          <p:cNvSpPr txBox="1">
            <a:spLocks noGrp="1"/>
          </p:cNvSpPr>
          <p:nvPr>
            <p:ph type="title" idx="4" hasCustomPrompt="1"/>
          </p:nvPr>
        </p:nvSpPr>
        <p:spPr>
          <a:xfrm>
            <a:off x="948550" y="3256587"/>
            <a:ext cx="3997500" cy="6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7000"/>
              <a:buNone/>
              <a:defRPr sz="4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19"/>
          <p:cNvSpPr txBox="1">
            <a:spLocks noGrp="1"/>
          </p:cNvSpPr>
          <p:nvPr>
            <p:ph type="subTitle" idx="5"/>
          </p:nvPr>
        </p:nvSpPr>
        <p:spPr>
          <a:xfrm>
            <a:off x="948575" y="3926663"/>
            <a:ext cx="3997500" cy="26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92680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5457800" y="3095025"/>
            <a:ext cx="2883000" cy="614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None/>
              <a:defRPr sz="2800"/>
            </a:lvl1pPr>
            <a:lvl2pPr lvl="1" algn="r" rtl="0">
              <a:spcBef>
                <a:spcPts val="0"/>
              </a:spcBef>
              <a:spcAft>
                <a:spcPts val="0"/>
              </a:spcAft>
              <a:buNone/>
              <a:defRPr sz="2800"/>
            </a:lvl2pPr>
            <a:lvl3pPr lvl="2" algn="r" rtl="0">
              <a:spcBef>
                <a:spcPts val="0"/>
              </a:spcBef>
              <a:spcAft>
                <a:spcPts val="0"/>
              </a:spcAft>
              <a:buNone/>
              <a:defRPr sz="2800"/>
            </a:lvl3pPr>
            <a:lvl4pPr lvl="3" algn="r" rtl="0">
              <a:spcBef>
                <a:spcPts val="0"/>
              </a:spcBef>
              <a:spcAft>
                <a:spcPts val="0"/>
              </a:spcAft>
              <a:buNone/>
              <a:defRPr sz="2800"/>
            </a:lvl4pPr>
            <a:lvl5pPr lvl="4" algn="r" rtl="0">
              <a:spcBef>
                <a:spcPts val="0"/>
              </a:spcBef>
              <a:spcAft>
                <a:spcPts val="0"/>
              </a:spcAft>
              <a:buNone/>
              <a:defRPr sz="2800"/>
            </a:lvl5pPr>
            <a:lvl6pPr lvl="5" algn="r" rtl="0">
              <a:spcBef>
                <a:spcPts val="0"/>
              </a:spcBef>
              <a:spcAft>
                <a:spcPts val="0"/>
              </a:spcAft>
              <a:buNone/>
              <a:defRPr sz="2800"/>
            </a:lvl6pPr>
            <a:lvl7pPr lvl="6" algn="r" rtl="0">
              <a:spcBef>
                <a:spcPts val="0"/>
              </a:spcBef>
              <a:spcAft>
                <a:spcPts val="0"/>
              </a:spcAft>
              <a:buNone/>
              <a:defRPr sz="2800"/>
            </a:lvl7pPr>
            <a:lvl8pPr lvl="7" algn="r" rtl="0">
              <a:spcBef>
                <a:spcPts val="0"/>
              </a:spcBef>
              <a:spcAft>
                <a:spcPts val="0"/>
              </a:spcAft>
              <a:buNone/>
              <a:defRPr sz="2800"/>
            </a:lvl8pPr>
            <a:lvl9pPr lvl="8" algn="r" rtl="0">
              <a:spcBef>
                <a:spcPts val="0"/>
              </a:spcBef>
              <a:spcAft>
                <a:spcPts val="0"/>
              </a:spcAft>
              <a:buNone/>
              <a:defRPr sz="2800"/>
            </a:lvl9pPr>
          </a:lstStyle>
          <a:p>
            <a:endParaRPr/>
          </a:p>
        </p:txBody>
      </p:sp>
      <p:sp>
        <p:nvSpPr>
          <p:cNvPr id="135" name="Google Shape;135;p20"/>
          <p:cNvSpPr txBox="1">
            <a:spLocks noGrp="1"/>
          </p:cNvSpPr>
          <p:nvPr>
            <p:ph type="subTitle" idx="1"/>
          </p:nvPr>
        </p:nvSpPr>
        <p:spPr>
          <a:xfrm>
            <a:off x="4488800" y="1639175"/>
            <a:ext cx="3852000" cy="898200"/>
          </a:xfrm>
          <a:prstGeom prst="rect">
            <a:avLst/>
          </a:prstGeom>
          <a:noFill/>
        </p:spPr>
        <p:txBody>
          <a:bodyPr spcFirstLastPara="1" wrap="square" lIns="91425" tIns="91425" rIns="91425" bIns="91425" anchor="ctr" anchorCtr="0">
            <a:noAutofit/>
          </a:bodyPr>
          <a:lstStyle>
            <a:lvl1pPr marR="38100" lvl="0" algn="r" rtl="0">
              <a:lnSpc>
                <a:spcPct val="100000"/>
              </a:lnSpc>
              <a:spcBef>
                <a:spcPts val="0"/>
              </a:spcBef>
              <a:spcAft>
                <a:spcPts val="0"/>
              </a:spcAft>
              <a:buClr>
                <a:schemeClr val="hlink"/>
              </a:buClr>
              <a:buSzPts val="1800"/>
              <a:buNone/>
              <a:defRPr sz="2000">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0"/>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546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accent3"/>
        </a:solidFill>
        <a:effectLst/>
      </p:bgPr>
    </p:bg>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2032650" y="3419125"/>
            <a:ext cx="5078700" cy="67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None/>
              <a:defRPr sz="3400"/>
            </a:lvl1pPr>
            <a:lvl2pPr lvl="1" algn="ctr" rtl="0">
              <a:spcBef>
                <a:spcPts val="0"/>
              </a:spcBef>
              <a:spcAft>
                <a:spcPts val="0"/>
              </a:spcAft>
              <a:buNone/>
              <a:defRPr sz="3400"/>
            </a:lvl2pPr>
            <a:lvl3pPr lvl="2" algn="ctr" rtl="0">
              <a:spcBef>
                <a:spcPts val="0"/>
              </a:spcBef>
              <a:spcAft>
                <a:spcPts val="0"/>
              </a:spcAft>
              <a:buNone/>
              <a:defRPr sz="3400"/>
            </a:lvl3pPr>
            <a:lvl4pPr lvl="3" algn="ctr" rtl="0">
              <a:spcBef>
                <a:spcPts val="0"/>
              </a:spcBef>
              <a:spcAft>
                <a:spcPts val="0"/>
              </a:spcAft>
              <a:buNone/>
              <a:defRPr sz="3400"/>
            </a:lvl4pPr>
            <a:lvl5pPr lvl="4" algn="ctr" rtl="0">
              <a:spcBef>
                <a:spcPts val="0"/>
              </a:spcBef>
              <a:spcAft>
                <a:spcPts val="0"/>
              </a:spcAft>
              <a:buNone/>
              <a:defRPr sz="3400"/>
            </a:lvl5pPr>
            <a:lvl6pPr lvl="5" algn="ctr" rtl="0">
              <a:spcBef>
                <a:spcPts val="0"/>
              </a:spcBef>
              <a:spcAft>
                <a:spcPts val="0"/>
              </a:spcAft>
              <a:buNone/>
              <a:defRPr sz="3400"/>
            </a:lvl6pPr>
            <a:lvl7pPr lvl="6" algn="ctr" rtl="0">
              <a:spcBef>
                <a:spcPts val="0"/>
              </a:spcBef>
              <a:spcAft>
                <a:spcPts val="0"/>
              </a:spcAft>
              <a:buNone/>
              <a:defRPr sz="3400"/>
            </a:lvl7pPr>
            <a:lvl8pPr lvl="7" algn="ctr" rtl="0">
              <a:spcBef>
                <a:spcPts val="0"/>
              </a:spcBef>
              <a:spcAft>
                <a:spcPts val="0"/>
              </a:spcAft>
              <a:buNone/>
              <a:defRPr sz="3400"/>
            </a:lvl8pPr>
            <a:lvl9pPr lvl="8" algn="ctr" rtl="0">
              <a:spcBef>
                <a:spcPts val="0"/>
              </a:spcBef>
              <a:spcAft>
                <a:spcPts val="0"/>
              </a:spcAft>
              <a:buNone/>
              <a:defRPr sz="3400"/>
            </a:lvl9pPr>
          </a:lstStyle>
          <a:p>
            <a:endParaRPr/>
          </a:p>
        </p:txBody>
      </p:sp>
      <p:sp>
        <p:nvSpPr>
          <p:cNvPr id="140" name="Google Shape;140;p21"/>
          <p:cNvSpPr txBox="1">
            <a:spLocks noGrp="1"/>
          </p:cNvSpPr>
          <p:nvPr>
            <p:ph type="subTitle" idx="1"/>
          </p:nvPr>
        </p:nvSpPr>
        <p:spPr>
          <a:xfrm>
            <a:off x="2032650" y="1052825"/>
            <a:ext cx="5078700" cy="2291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hlink"/>
              </a:buClr>
              <a:buSzPts val="1800"/>
              <a:buNone/>
              <a:defRPr sz="2400">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1"/>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221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1628175" y="1690050"/>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5" name="Google Shape;145;p22"/>
          <p:cNvSpPr txBox="1">
            <a:spLocks noGrp="1"/>
          </p:cNvSpPr>
          <p:nvPr>
            <p:ph type="subTitle" idx="1"/>
          </p:nvPr>
        </p:nvSpPr>
        <p:spPr>
          <a:xfrm>
            <a:off x="3480375" y="1690050"/>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title" idx="2"/>
          </p:nvPr>
        </p:nvSpPr>
        <p:spPr>
          <a:xfrm>
            <a:off x="1628100" y="3575800"/>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22"/>
          <p:cNvSpPr txBox="1">
            <a:spLocks noGrp="1"/>
          </p:cNvSpPr>
          <p:nvPr>
            <p:ph type="subTitle" idx="3"/>
          </p:nvPr>
        </p:nvSpPr>
        <p:spPr>
          <a:xfrm>
            <a:off x="3480275" y="3575800"/>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2"/>
          <p:cNvSpPr txBox="1">
            <a:spLocks noGrp="1"/>
          </p:cNvSpPr>
          <p:nvPr>
            <p:ph type="title" idx="4"/>
          </p:nvPr>
        </p:nvSpPr>
        <p:spPr>
          <a:xfrm flipH="1">
            <a:off x="1628175" y="2632925"/>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22"/>
          <p:cNvSpPr txBox="1">
            <a:spLocks noGrp="1"/>
          </p:cNvSpPr>
          <p:nvPr>
            <p:ph type="subTitle" idx="5"/>
          </p:nvPr>
        </p:nvSpPr>
        <p:spPr>
          <a:xfrm flipH="1">
            <a:off x="3480225" y="2632925"/>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2"/>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txBox="1">
            <a:spLocks noGrp="1"/>
          </p:cNvSpPr>
          <p:nvPr>
            <p:ph type="title" idx="6"/>
          </p:nvPr>
        </p:nvSpPr>
        <p:spPr>
          <a:xfrm>
            <a:off x="723975" y="554900"/>
            <a:ext cx="7699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24200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flipH="1">
            <a:off x="4736488" y="1725325"/>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5" name="Google Shape;155;p23"/>
          <p:cNvSpPr txBox="1">
            <a:spLocks noGrp="1"/>
          </p:cNvSpPr>
          <p:nvPr>
            <p:ph type="subTitle" idx="1"/>
          </p:nvPr>
        </p:nvSpPr>
        <p:spPr>
          <a:xfrm flipH="1">
            <a:off x="6738663" y="1725325"/>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3"/>
          <p:cNvSpPr txBox="1">
            <a:spLocks noGrp="1"/>
          </p:cNvSpPr>
          <p:nvPr>
            <p:ph type="title" idx="2"/>
          </p:nvPr>
        </p:nvSpPr>
        <p:spPr>
          <a:xfrm flipH="1">
            <a:off x="4736413" y="3644275"/>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7" name="Google Shape;157;p23"/>
          <p:cNvSpPr txBox="1">
            <a:spLocks noGrp="1"/>
          </p:cNvSpPr>
          <p:nvPr>
            <p:ph type="subTitle" idx="3"/>
          </p:nvPr>
        </p:nvSpPr>
        <p:spPr>
          <a:xfrm flipH="1">
            <a:off x="6738613" y="3643803"/>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4"/>
          </p:nvPr>
        </p:nvSpPr>
        <p:spPr>
          <a:xfrm>
            <a:off x="4736413" y="2685050"/>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9" name="Google Shape;159;p23"/>
          <p:cNvSpPr txBox="1">
            <a:spLocks noGrp="1"/>
          </p:cNvSpPr>
          <p:nvPr>
            <p:ph type="subTitle" idx="5"/>
          </p:nvPr>
        </p:nvSpPr>
        <p:spPr>
          <a:xfrm>
            <a:off x="6738712" y="2668220"/>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txBox="1">
            <a:spLocks noGrp="1"/>
          </p:cNvSpPr>
          <p:nvPr>
            <p:ph type="title" idx="6"/>
          </p:nvPr>
        </p:nvSpPr>
        <p:spPr>
          <a:xfrm>
            <a:off x="723975" y="554900"/>
            <a:ext cx="7699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0501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702425" y="3199900"/>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5" name="Google Shape;165;p24"/>
          <p:cNvSpPr txBox="1">
            <a:spLocks noGrp="1"/>
          </p:cNvSpPr>
          <p:nvPr>
            <p:ph type="title" idx="2"/>
          </p:nvPr>
        </p:nvSpPr>
        <p:spPr>
          <a:xfrm>
            <a:off x="6310713" y="3199900"/>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 name="Google Shape;166;p24"/>
          <p:cNvSpPr txBox="1">
            <a:spLocks noGrp="1"/>
          </p:cNvSpPr>
          <p:nvPr>
            <p:ph type="subTitle" idx="1"/>
          </p:nvPr>
        </p:nvSpPr>
        <p:spPr>
          <a:xfrm>
            <a:off x="1101150"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4"/>
          <p:cNvSpPr txBox="1">
            <a:spLocks noGrp="1"/>
          </p:cNvSpPr>
          <p:nvPr>
            <p:ph type="title" idx="3"/>
          </p:nvPr>
        </p:nvSpPr>
        <p:spPr>
          <a:xfrm>
            <a:off x="1101000" y="3199975"/>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24"/>
          <p:cNvSpPr txBox="1">
            <a:spLocks noGrp="1"/>
          </p:cNvSpPr>
          <p:nvPr>
            <p:ph type="title" idx="4" hasCustomPrompt="1"/>
          </p:nvPr>
        </p:nvSpPr>
        <p:spPr>
          <a:xfrm>
            <a:off x="6519550" y="2051875"/>
            <a:ext cx="13119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69" name="Google Shape;169;p24"/>
          <p:cNvSpPr txBox="1">
            <a:spLocks noGrp="1"/>
          </p:cNvSpPr>
          <p:nvPr>
            <p:ph type="subTitle" idx="5"/>
          </p:nvPr>
        </p:nvSpPr>
        <p:spPr>
          <a:xfrm>
            <a:off x="6310725"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title" idx="6" hasCustomPrompt="1"/>
          </p:nvPr>
        </p:nvSpPr>
        <p:spPr>
          <a:xfrm>
            <a:off x="1304725" y="2076651"/>
            <a:ext cx="13119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71" name="Google Shape;171;p24"/>
          <p:cNvSpPr txBox="1">
            <a:spLocks noGrp="1"/>
          </p:cNvSpPr>
          <p:nvPr>
            <p:ph type="title" idx="7" hasCustomPrompt="1"/>
          </p:nvPr>
        </p:nvSpPr>
        <p:spPr>
          <a:xfrm>
            <a:off x="3913075" y="2051875"/>
            <a:ext cx="13119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72" name="Google Shape;172;p24"/>
          <p:cNvSpPr txBox="1">
            <a:spLocks noGrp="1"/>
          </p:cNvSpPr>
          <p:nvPr>
            <p:ph type="subTitle" idx="8"/>
          </p:nvPr>
        </p:nvSpPr>
        <p:spPr>
          <a:xfrm>
            <a:off x="3702425"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4"/>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txBox="1">
            <a:spLocks noGrp="1"/>
          </p:cNvSpPr>
          <p:nvPr>
            <p:ph type="title" idx="9"/>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25572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4494288" y="2659982"/>
            <a:ext cx="1731600" cy="594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8" name="Google Shape;178;p25"/>
          <p:cNvSpPr txBox="1">
            <a:spLocks noGrp="1"/>
          </p:cNvSpPr>
          <p:nvPr>
            <p:ph type="title" idx="2"/>
          </p:nvPr>
        </p:nvSpPr>
        <p:spPr>
          <a:xfrm>
            <a:off x="4494275" y="3809319"/>
            <a:ext cx="1731600" cy="594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9" name="Google Shape;179;p25"/>
          <p:cNvSpPr txBox="1">
            <a:spLocks noGrp="1"/>
          </p:cNvSpPr>
          <p:nvPr>
            <p:ph type="subTitle" idx="1"/>
          </p:nvPr>
        </p:nvSpPr>
        <p:spPr>
          <a:xfrm>
            <a:off x="6225888" y="1521494"/>
            <a:ext cx="16338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5"/>
          <p:cNvSpPr txBox="1">
            <a:spLocks noGrp="1"/>
          </p:cNvSpPr>
          <p:nvPr>
            <p:ph type="title" idx="3"/>
          </p:nvPr>
        </p:nvSpPr>
        <p:spPr>
          <a:xfrm>
            <a:off x="4494288" y="1521494"/>
            <a:ext cx="1731600" cy="594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1" name="Google Shape;181;p25"/>
          <p:cNvSpPr txBox="1">
            <a:spLocks noGrp="1"/>
          </p:cNvSpPr>
          <p:nvPr>
            <p:ph type="title" idx="4" hasCustomPrompt="1"/>
          </p:nvPr>
        </p:nvSpPr>
        <p:spPr>
          <a:xfrm>
            <a:off x="1987400" y="3807669"/>
            <a:ext cx="812100" cy="597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5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82" name="Google Shape;182;p25"/>
          <p:cNvSpPr txBox="1">
            <a:spLocks noGrp="1"/>
          </p:cNvSpPr>
          <p:nvPr>
            <p:ph type="subTitle" idx="5"/>
          </p:nvPr>
        </p:nvSpPr>
        <p:spPr>
          <a:xfrm>
            <a:off x="6225888" y="3809319"/>
            <a:ext cx="16338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25"/>
          <p:cNvSpPr txBox="1">
            <a:spLocks noGrp="1"/>
          </p:cNvSpPr>
          <p:nvPr>
            <p:ph type="title" idx="6" hasCustomPrompt="1"/>
          </p:nvPr>
        </p:nvSpPr>
        <p:spPr>
          <a:xfrm>
            <a:off x="1987400" y="1521494"/>
            <a:ext cx="812100" cy="5943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5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84" name="Google Shape;184;p25"/>
          <p:cNvSpPr txBox="1">
            <a:spLocks noGrp="1"/>
          </p:cNvSpPr>
          <p:nvPr>
            <p:ph type="title" idx="7" hasCustomPrompt="1"/>
          </p:nvPr>
        </p:nvSpPr>
        <p:spPr>
          <a:xfrm>
            <a:off x="1987400" y="2658332"/>
            <a:ext cx="812100" cy="5976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25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85" name="Google Shape;185;p25"/>
          <p:cNvSpPr txBox="1">
            <a:spLocks noGrp="1"/>
          </p:cNvSpPr>
          <p:nvPr>
            <p:ph type="subTitle" idx="8"/>
          </p:nvPr>
        </p:nvSpPr>
        <p:spPr>
          <a:xfrm>
            <a:off x="6225888" y="2659982"/>
            <a:ext cx="1633800" cy="5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5"/>
          <p:cNvSpPr txBox="1">
            <a:spLocks noGrp="1"/>
          </p:cNvSpPr>
          <p:nvPr>
            <p:ph type="title" idx="9"/>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25"/>
          <p:cNvSpPr/>
          <p:nvPr/>
        </p:nvSpPr>
        <p:spPr>
          <a:xfrm>
            <a:off x="0" y="0"/>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457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718050" y="528525"/>
            <a:ext cx="7707900" cy="626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26"/>
          <p:cNvSpPr txBox="1">
            <a:spLocks noGrp="1"/>
          </p:cNvSpPr>
          <p:nvPr>
            <p:ph type="title" idx="2"/>
          </p:nvPr>
        </p:nvSpPr>
        <p:spPr>
          <a:xfrm>
            <a:off x="996875" y="1623925"/>
            <a:ext cx="190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2" name="Google Shape;192;p26"/>
          <p:cNvSpPr txBox="1">
            <a:spLocks noGrp="1"/>
          </p:cNvSpPr>
          <p:nvPr>
            <p:ph type="subTitle" idx="1"/>
          </p:nvPr>
        </p:nvSpPr>
        <p:spPr>
          <a:xfrm>
            <a:off x="996729" y="2240621"/>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93" name="Google Shape;193;p26"/>
          <p:cNvSpPr txBox="1">
            <a:spLocks noGrp="1"/>
          </p:cNvSpPr>
          <p:nvPr>
            <p:ph type="title" idx="3"/>
          </p:nvPr>
        </p:nvSpPr>
        <p:spPr>
          <a:xfrm>
            <a:off x="3620100" y="1623925"/>
            <a:ext cx="190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4" name="Google Shape;194;p26"/>
          <p:cNvSpPr txBox="1">
            <a:spLocks noGrp="1"/>
          </p:cNvSpPr>
          <p:nvPr>
            <p:ph type="subTitle" idx="4"/>
          </p:nvPr>
        </p:nvSpPr>
        <p:spPr>
          <a:xfrm>
            <a:off x="3620101" y="2240621"/>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6"/>
          <p:cNvSpPr txBox="1">
            <a:spLocks noGrp="1"/>
          </p:cNvSpPr>
          <p:nvPr>
            <p:ph type="title" idx="5"/>
          </p:nvPr>
        </p:nvSpPr>
        <p:spPr>
          <a:xfrm>
            <a:off x="6243475" y="1623900"/>
            <a:ext cx="190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6" name="Google Shape;196;p26"/>
          <p:cNvSpPr txBox="1">
            <a:spLocks noGrp="1"/>
          </p:cNvSpPr>
          <p:nvPr>
            <p:ph type="subTitle" idx="6"/>
          </p:nvPr>
        </p:nvSpPr>
        <p:spPr>
          <a:xfrm>
            <a:off x="6243475" y="2240621"/>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97" name="Google Shape;197;p26"/>
          <p:cNvSpPr txBox="1">
            <a:spLocks noGrp="1"/>
          </p:cNvSpPr>
          <p:nvPr>
            <p:ph type="title" idx="7"/>
          </p:nvPr>
        </p:nvSpPr>
        <p:spPr>
          <a:xfrm>
            <a:off x="996800" y="3166275"/>
            <a:ext cx="190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26"/>
          <p:cNvSpPr txBox="1">
            <a:spLocks noGrp="1"/>
          </p:cNvSpPr>
          <p:nvPr>
            <p:ph type="subTitle" idx="8"/>
          </p:nvPr>
        </p:nvSpPr>
        <p:spPr>
          <a:xfrm>
            <a:off x="996804" y="37800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6"/>
          <p:cNvSpPr txBox="1">
            <a:spLocks noGrp="1"/>
          </p:cNvSpPr>
          <p:nvPr>
            <p:ph type="title" idx="9"/>
          </p:nvPr>
        </p:nvSpPr>
        <p:spPr>
          <a:xfrm>
            <a:off x="3620025" y="3166275"/>
            <a:ext cx="190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0" name="Google Shape;200;p26"/>
          <p:cNvSpPr txBox="1">
            <a:spLocks noGrp="1"/>
          </p:cNvSpPr>
          <p:nvPr>
            <p:ph type="subTitle" idx="13"/>
          </p:nvPr>
        </p:nvSpPr>
        <p:spPr>
          <a:xfrm>
            <a:off x="3620026" y="37800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sz="1400"/>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201" name="Google Shape;201;p26"/>
          <p:cNvSpPr txBox="1">
            <a:spLocks noGrp="1"/>
          </p:cNvSpPr>
          <p:nvPr>
            <p:ph type="title" idx="14"/>
          </p:nvPr>
        </p:nvSpPr>
        <p:spPr>
          <a:xfrm>
            <a:off x="6243400" y="3166275"/>
            <a:ext cx="190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 name="Google Shape;202;p26"/>
          <p:cNvSpPr txBox="1">
            <a:spLocks noGrp="1"/>
          </p:cNvSpPr>
          <p:nvPr>
            <p:ph type="subTitle" idx="15"/>
          </p:nvPr>
        </p:nvSpPr>
        <p:spPr>
          <a:xfrm>
            <a:off x="6243400" y="37800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6"/>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2567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bg>
      <p:bgPr>
        <a:solidFill>
          <a:schemeClr val="accent2"/>
        </a:solidFill>
        <a:effectLst/>
      </p:bgPr>
    </p:bg>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718050" y="528525"/>
            <a:ext cx="7707900" cy="626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27"/>
          <p:cNvSpPr txBox="1">
            <a:spLocks noGrp="1"/>
          </p:cNvSpPr>
          <p:nvPr>
            <p:ph type="title" idx="2"/>
          </p:nvPr>
        </p:nvSpPr>
        <p:spPr>
          <a:xfrm>
            <a:off x="1248575" y="1572913"/>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8" name="Google Shape;208;p27"/>
          <p:cNvSpPr txBox="1">
            <a:spLocks noGrp="1"/>
          </p:cNvSpPr>
          <p:nvPr>
            <p:ph type="subTitle" idx="1"/>
          </p:nvPr>
        </p:nvSpPr>
        <p:spPr>
          <a:xfrm>
            <a:off x="2702375" y="1572913"/>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7"/>
          <p:cNvSpPr txBox="1">
            <a:spLocks noGrp="1"/>
          </p:cNvSpPr>
          <p:nvPr>
            <p:ph type="title" idx="3"/>
          </p:nvPr>
        </p:nvSpPr>
        <p:spPr>
          <a:xfrm>
            <a:off x="1248575" y="266857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0" name="Google Shape;210;p27"/>
          <p:cNvSpPr txBox="1">
            <a:spLocks noGrp="1"/>
          </p:cNvSpPr>
          <p:nvPr>
            <p:ph type="subTitle" idx="4"/>
          </p:nvPr>
        </p:nvSpPr>
        <p:spPr>
          <a:xfrm>
            <a:off x="2702375" y="266857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7"/>
          <p:cNvSpPr txBox="1">
            <a:spLocks noGrp="1"/>
          </p:cNvSpPr>
          <p:nvPr>
            <p:ph type="title" idx="5"/>
          </p:nvPr>
        </p:nvSpPr>
        <p:spPr>
          <a:xfrm>
            <a:off x="1248575" y="376422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2" name="Google Shape;212;p27"/>
          <p:cNvSpPr txBox="1">
            <a:spLocks noGrp="1"/>
          </p:cNvSpPr>
          <p:nvPr>
            <p:ph type="subTitle" idx="6"/>
          </p:nvPr>
        </p:nvSpPr>
        <p:spPr>
          <a:xfrm>
            <a:off x="2702375" y="376422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7"/>
          <p:cNvSpPr txBox="1">
            <a:spLocks noGrp="1"/>
          </p:cNvSpPr>
          <p:nvPr>
            <p:ph type="title" idx="7"/>
          </p:nvPr>
        </p:nvSpPr>
        <p:spPr>
          <a:xfrm>
            <a:off x="5219550" y="1572913"/>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4" name="Google Shape;214;p27"/>
          <p:cNvSpPr txBox="1">
            <a:spLocks noGrp="1"/>
          </p:cNvSpPr>
          <p:nvPr>
            <p:ph type="subTitle" idx="8"/>
          </p:nvPr>
        </p:nvSpPr>
        <p:spPr>
          <a:xfrm>
            <a:off x="6673350" y="1572913"/>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7"/>
          <p:cNvSpPr txBox="1">
            <a:spLocks noGrp="1"/>
          </p:cNvSpPr>
          <p:nvPr>
            <p:ph type="title" idx="9"/>
          </p:nvPr>
        </p:nvSpPr>
        <p:spPr>
          <a:xfrm>
            <a:off x="5219550" y="266857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27"/>
          <p:cNvSpPr txBox="1">
            <a:spLocks noGrp="1"/>
          </p:cNvSpPr>
          <p:nvPr>
            <p:ph type="subTitle" idx="13"/>
          </p:nvPr>
        </p:nvSpPr>
        <p:spPr>
          <a:xfrm>
            <a:off x="6673350" y="266857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7"/>
          <p:cNvSpPr txBox="1">
            <a:spLocks noGrp="1"/>
          </p:cNvSpPr>
          <p:nvPr>
            <p:ph type="title" idx="14"/>
          </p:nvPr>
        </p:nvSpPr>
        <p:spPr>
          <a:xfrm>
            <a:off x="5219550" y="376422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8" name="Google Shape;218;p27"/>
          <p:cNvSpPr txBox="1">
            <a:spLocks noGrp="1"/>
          </p:cNvSpPr>
          <p:nvPr>
            <p:ph type="subTitle" idx="15"/>
          </p:nvPr>
        </p:nvSpPr>
        <p:spPr>
          <a:xfrm>
            <a:off x="6673350" y="376422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7"/>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01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60" name="Google Shape;160;p16"/>
          <p:cNvSpPr/>
          <p:nvPr/>
        </p:nvSpPr>
        <p:spPr>
          <a:xfrm>
            <a:off x="674877" y="848203"/>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ctr">
              <a:buClrTx/>
              <a:buFontTx/>
              <a:buNone/>
            </a:pPr>
            <a:endParaRPr sz="1800" b="1" kern="1200">
              <a:solidFill>
                <a:srgbClr val="FFFFFF"/>
              </a:solidFill>
              <a:latin typeface="Comfortaa" panose="020B0604020202020204"/>
              <a:ea typeface="Comfortaa" panose="020B0604020202020204"/>
              <a:cs typeface="Comfortaa" panose="020B0604020202020204"/>
              <a:sym typeface="Comfortaa" panose="020B0604020202020204"/>
            </a:endParaRPr>
          </a:p>
        </p:txBody>
      </p:sp>
      <p:sp>
        <p:nvSpPr>
          <p:cNvPr id="161" name="Google Shape;161;p16"/>
          <p:cNvSpPr/>
          <p:nvPr/>
        </p:nvSpPr>
        <p:spPr>
          <a:xfrm>
            <a:off x="643802" y="2439202"/>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1">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399">
                <a:latin typeface="Comfortaa SemiBold" panose="020B0604020202020204"/>
                <a:ea typeface="Comfortaa SemiBold" panose="020B0604020202020204"/>
                <a:cs typeface="Comfortaa SemiBold" panose="020B0604020202020204"/>
                <a:sym typeface="Comfortaa SemiBold" panose="020B0604020202020204"/>
              </a:defRPr>
            </a:lvl1pPr>
            <a:lvl2pPr lvl="1" rtl="0">
              <a:lnSpc>
                <a:spcPct val="100000"/>
              </a:lnSpc>
              <a:spcBef>
                <a:spcPts val="1601"/>
              </a:spcBef>
              <a:spcAft>
                <a:spcPts val="0"/>
              </a:spcAft>
              <a:buSzPts val="1300"/>
              <a:buNone/>
              <a:defRPr/>
            </a:lvl2pPr>
            <a:lvl3pPr lvl="2" rtl="0">
              <a:lnSpc>
                <a:spcPct val="100000"/>
              </a:lnSpc>
              <a:spcBef>
                <a:spcPts val="1601"/>
              </a:spcBef>
              <a:spcAft>
                <a:spcPts val="0"/>
              </a:spcAft>
              <a:buSzPts val="1300"/>
              <a:buNone/>
              <a:defRPr/>
            </a:lvl3pPr>
            <a:lvl4pPr lvl="3" rtl="0">
              <a:lnSpc>
                <a:spcPct val="100000"/>
              </a:lnSpc>
              <a:spcBef>
                <a:spcPts val="1601"/>
              </a:spcBef>
              <a:spcAft>
                <a:spcPts val="0"/>
              </a:spcAft>
              <a:buSzPts val="1300"/>
              <a:buNone/>
              <a:defRPr/>
            </a:lvl4pPr>
            <a:lvl5pPr lvl="4" rtl="0">
              <a:lnSpc>
                <a:spcPct val="100000"/>
              </a:lnSpc>
              <a:spcBef>
                <a:spcPts val="1601"/>
              </a:spcBef>
              <a:spcAft>
                <a:spcPts val="0"/>
              </a:spcAft>
              <a:buSzPts val="1300"/>
              <a:buNone/>
              <a:defRPr/>
            </a:lvl5pPr>
            <a:lvl6pPr lvl="5" rtl="0">
              <a:lnSpc>
                <a:spcPct val="100000"/>
              </a:lnSpc>
              <a:spcBef>
                <a:spcPts val="1601"/>
              </a:spcBef>
              <a:spcAft>
                <a:spcPts val="0"/>
              </a:spcAft>
              <a:buSzPts val="1300"/>
              <a:buNone/>
              <a:defRPr/>
            </a:lvl6pPr>
            <a:lvl7pPr lvl="6" rtl="0">
              <a:lnSpc>
                <a:spcPct val="100000"/>
              </a:lnSpc>
              <a:spcBef>
                <a:spcPts val="1601"/>
              </a:spcBef>
              <a:spcAft>
                <a:spcPts val="0"/>
              </a:spcAft>
              <a:buSzPts val="1300"/>
              <a:buNone/>
              <a:defRPr/>
            </a:lvl7pPr>
            <a:lvl8pPr lvl="7" rtl="0">
              <a:lnSpc>
                <a:spcPct val="100000"/>
              </a:lnSpc>
              <a:spcBef>
                <a:spcPts val="1601"/>
              </a:spcBef>
              <a:spcAft>
                <a:spcPts val="0"/>
              </a:spcAft>
              <a:buSzPts val="1300"/>
              <a:buNone/>
              <a:defRPr/>
            </a:lvl8pPr>
            <a:lvl9pPr lvl="8" rtl="0">
              <a:lnSpc>
                <a:spcPct val="100000"/>
              </a:lnSpc>
              <a:spcBef>
                <a:spcPts val="1601"/>
              </a:spcBef>
              <a:spcAft>
                <a:spcPts val="1601"/>
              </a:spcAft>
              <a:buSzPts val="1300"/>
              <a:buNone/>
              <a:defRPr/>
            </a:lvl9pPr>
          </a:lstStyle>
          <a:p>
            <a:endParaRPr/>
          </a:p>
        </p:txBody>
      </p:sp>
    </p:spTree>
    <p:extLst>
      <p:ext uri="{BB962C8B-B14F-4D97-AF65-F5344CB8AC3E}">
        <p14:creationId xmlns:p14="http://schemas.microsoft.com/office/powerpoint/2010/main" val="801363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1017250" y="2678649"/>
            <a:ext cx="1828800" cy="663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23" name="Google Shape;223;p28"/>
          <p:cNvSpPr txBox="1">
            <a:spLocks noGrp="1"/>
          </p:cNvSpPr>
          <p:nvPr>
            <p:ph type="subTitle" idx="1"/>
          </p:nvPr>
        </p:nvSpPr>
        <p:spPr>
          <a:xfrm>
            <a:off x="1017250" y="3390127"/>
            <a:ext cx="18288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28"/>
          <p:cNvSpPr txBox="1">
            <a:spLocks noGrp="1"/>
          </p:cNvSpPr>
          <p:nvPr>
            <p:ph type="title" idx="2"/>
          </p:nvPr>
        </p:nvSpPr>
        <p:spPr>
          <a:xfrm>
            <a:off x="3657600" y="2678676"/>
            <a:ext cx="1828800" cy="663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25" name="Google Shape;225;p28"/>
          <p:cNvSpPr txBox="1">
            <a:spLocks noGrp="1"/>
          </p:cNvSpPr>
          <p:nvPr>
            <p:ph type="subTitle" idx="3"/>
          </p:nvPr>
        </p:nvSpPr>
        <p:spPr>
          <a:xfrm>
            <a:off x="3646720" y="3396999"/>
            <a:ext cx="18288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title" idx="4"/>
          </p:nvPr>
        </p:nvSpPr>
        <p:spPr>
          <a:xfrm>
            <a:off x="6297950" y="2678648"/>
            <a:ext cx="1828800" cy="663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27" name="Google Shape;227;p28"/>
          <p:cNvSpPr txBox="1">
            <a:spLocks noGrp="1"/>
          </p:cNvSpPr>
          <p:nvPr>
            <p:ph type="subTitle" idx="5"/>
          </p:nvPr>
        </p:nvSpPr>
        <p:spPr>
          <a:xfrm>
            <a:off x="6284448" y="3390127"/>
            <a:ext cx="18288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8"/>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txBox="1">
            <a:spLocks noGrp="1"/>
          </p:cNvSpPr>
          <p:nvPr>
            <p:ph type="title" idx="6"/>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7587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accent1"/>
        </a:solidFill>
        <a:effectLst/>
      </p:bgPr>
    </p:bg>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722375" y="1943913"/>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3" name="Google Shape;233;p29"/>
          <p:cNvSpPr txBox="1">
            <a:spLocks noGrp="1"/>
          </p:cNvSpPr>
          <p:nvPr>
            <p:ph type="subTitle" idx="1"/>
          </p:nvPr>
        </p:nvSpPr>
        <p:spPr>
          <a:xfrm>
            <a:off x="722375" y="2655391"/>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29"/>
          <p:cNvSpPr txBox="1">
            <a:spLocks noGrp="1"/>
          </p:cNvSpPr>
          <p:nvPr>
            <p:ph type="title" idx="2"/>
          </p:nvPr>
        </p:nvSpPr>
        <p:spPr>
          <a:xfrm>
            <a:off x="3404985" y="2607228"/>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5" name="Google Shape;235;p29"/>
          <p:cNvSpPr txBox="1">
            <a:spLocks noGrp="1"/>
          </p:cNvSpPr>
          <p:nvPr>
            <p:ph type="subTitle" idx="3"/>
          </p:nvPr>
        </p:nvSpPr>
        <p:spPr>
          <a:xfrm>
            <a:off x="3404985" y="3325550"/>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29"/>
          <p:cNvSpPr txBox="1">
            <a:spLocks noGrp="1"/>
          </p:cNvSpPr>
          <p:nvPr>
            <p:ph type="title" idx="4"/>
          </p:nvPr>
        </p:nvSpPr>
        <p:spPr>
          <a:xfrm>
            <a:off x="6087603" y="3270513"/>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7" name="Google Shape;237;p29"/>
          <p:cNvSpPr txBox="1">
            <a:spLocks noGrp="1"/>
          </p:cNvSpPr>
          <p:nvPr>
            <p:ph type="subTitle" idx="5"/>
          </p:nvPr>
        </p:nvSpPr>
        <p:spPr>
          <a:xfrm>
            <a:off x="6070353" y="3981991"/>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9"/>
          <p:cNvSpPr txBox="1">
            <a:spLocks noGrp="1"/>
          </p:cNvSpPr>
          <p:nvPr>
            <p:ph type="title" idx="6"/>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29"/>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2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1186775" y="1549313"/>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30"/>
          <p:cNvSpPr txBox="1">
            <a:spLocks noGrp="1"/>
          </p:cNvSpPr>
          <p:nvPr>
            <p:ph type="subTitle" idx="1"/>
          </p:nvPr>
        </p:nvSpPr>
        <p:spPr>
          <a:xfrm>
            <a:off x="1186776" y="2166012"/>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30"/>
          <p:cNvSpPr txBox="1">
            <a:spLocks noGrp="1"/>
          </p:cNvSpPr>
          <p:nvPr>
            <p:ph type="title" idx="2"/>
          </p:nvPr>
        </p:nvSpPr>
        <p:spPr>
          <a:xfrm>
            <a:off x="1186900" y="3138550"/>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30"/>
          <p:cNvSpPr txBox="1">
            <a:spLocks noGrp="1"/>
          </p:cNvSpPr>
          <p:nvPr>
            <p:ph type="subTitle" idx="3"/>
          </p:nvPr>
        </p:nvSpPr>
        <p:spPr>
          <a:xfrm>
            <a:off x="1186775" y="3755200"/>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6" name="Google Shape;246;p30"/>
          <p:cNvSpPr txBox="1">
            <a:spLocks noGrp="1"/>
          </p:cNvSpPr>
          <p:nvPr>
            <p:ph type="title" idx="4"/>
          </p:nvPr>
        </p:nvSpPr>
        <p:spPr>
          <a:xfrm>
            <a:off x="5636725" y="1549326"/>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30"/>
          <p:cNvSpPr txBox="1">
            <a:spLocks noGrp="1"/>
          </p:cNvSpPr>
          <p:nvPr>
            <p:ph type="subTitle" idx="5"/>
          </p:nvPr>
        </p:nvSpPr>
        <p:spPr>
          <a:xfrm>
            <a:off x="5636726" y="2166012"/>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30"/>
          <p:cNvSpPr txBox="1">
            <a:spLocks noGrp="1"/>
          </p:cNvSpPr>
          <p:nvPr>
            <p:ph type="title" idx="6"/>
          </p:nvPr>
        </p:nvSpPr>
        <p:spPr>
          <a:xfrm>
            <a:off x="5636725" y="3138550"/>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30"/>
          <p:cNvSpPr txBox="1">
            <a:spLocks noGrp="1"/>
          </p:cNvSpPr>
          <p:nvPr>
            <p:ph type="subTitle" idx="7"/>
          </p:nvPr>
        </p:nvSpPr>
        <p:spPr>
          <a:xfrm>
            <a:off x="5636725" y="3755200"/>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30"/>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14952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53"/>
        <p:cNvGrpSpPr/>
        <p:nvPr/>
      </p:nvGrpSpPr>
      <p:grpSpPr>
        <a:xfrm>
          <a:off x="0" y="0"/>
          <a:ext cx="0" cy="0"/>
          <a:chOff x="0" y="0"/>
          <a:chExt cx="0" cy="0"/>
        </a:xfrm>
      </p:grpSpPr>
      <p:sp>
        <p:nvSpPr>
          <p:cNvPr id="254" name="Google Shape;254;p31"/>
          <p:cNvSpPr txBox="1">
            <a:spLocks noGrp="1"/>
          </p:cNvSpPr>
          <p:nvPr>
            <p:ph type="title"/>
          </p:nvPr>
        </p:nvSpPr>
        <p:spPr>
          <a:xfrm>
            <a:off x="722375"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31"/>
          <p:cNvSpPr txBox="1">
            <a:spLocks noGrp="1"/>
          </p:cNvSpPr>
          <p:nvPr>
            <p:ph type="subTitle" idx="1"/>
          </p:nvPr>
        </p:nvSpPr>
        <p:spPr>
          <a:xfrm>
            <a:off x="722375"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31"/>
          <p:cNvSpPr txBox="1">
            <a:spLocks noGrp="1"/>
          </p:cNvSpPr>
          <p:nvPr>
            <p:ph type="title" idx="2"/>
          </p:nvPr>
        </p:nvSpPr>
        <p:spPr>
          <a:xfrm>
            <a:off x="2713086"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7" name="Google Shape;257;p31"/>
          <p:cNvSpPr txBox="1">
            <a:spLocks noGrp="1"/>
          </p:cNvSpPr>
          <p:nvPr>
            <p:ph type="subTitle" idx="3"/>
          </p:nvPr>
        </p:nvSpPr>
        <p:spPr>
          <a:xfrm>
            <a:off x="2713086"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8" name="Google Shape;258;p31"/>
          <p:cNvSpPr txBox="1">
            <a:spLocks noGrp="1"/>
          </p:cNvSpPr>
          <p:nvPr>
            <p:ph type="title" idx="4"/>
          </p:nvPr>
        </p:nvSpPr>
        <p:spPr>
          <a:xfrm>
            <a:off x="4703796"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31"/>
          <p:cNvSpPr txBox="1">
            <a:spLocks noGrp="1"/>
          </p:cNvSpPr>
          <p:nvPr>
            <p:ph type="subTitle" idx="5"/>
          </p:nvPr>
        </p:nvSpPr>
        <p:spPr>
          <a:xfrm>
            <a:off x="4703796"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0" name="Google Shape;260;p31"/>
          <p:cNvSpPr txBox="1">
            <a:spLocks noGrp="1"/>
          </p:cNvSpPr>
          <p:nvPr>
            <p:ph type="title" idx="6"/>
          </p:nvPr>
        </p:nvSpPr>
        <p:spPr>
          <a:xfrm>
            <a:off x="6694503"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31"/>
          <p:cNvSpPr txBox="1">
            <a:spLocks noGrp="1"/>
          </p:cNvSpPr>
          <p:nvPr>
            <p:ph type="subTitle" idx="7"/>
          </p:nvPr>
        </p:nvSpPr>
        <p:spPr>
          <a:xfrm>
            <a:off x="6694503"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2" name="Google Shape;262;p31"/>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31"/>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125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1976613" y="1546975"/>
            <a:ext cx="2316900" cy="48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32"/>
          <p:cNvSpPr txBox="1">
            <a:spLocks noGrp="1"/>
          </p:cNvSpPr>
          <p:nvPr>
            <p:ph type="subTitle" idx="1"/>
          </p:nvPr>
        </p:nvSpPr>
        <p:spPr>
          <a:xfrm>
            <a:off x="2710388" y="2028475"/>
            <a:ext cx="1583100" cy="7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 name="Google Shape;268;p32"/>
          <p:cNvSpPr txBox="1">
            <a:spLocks noGrp="1"/>
          </p:cNvSpPr>
          <p:nvPr>
            <p:ph type="title" idx="2"/>
          </p:nvPr>
        </p:nvSpPr>
        <p:spPr>
          <a:xfrm>
            <a:off x="1976613" y="3237950"/>
            <a:ext cx="2316900" cy="484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32"/>
          <p:cNvSpPr txBox="1">
            <a:spLocks noGrp="1"/>
          </p:cNvSpPr>
          <p:nvPr>
            <p:ph type="subTitle" idx="3"/>
          </p:nvPr>
        </p:nvSpPr>
        <p:spPr>
          <a:xfrm>
            <a:off x="2710388" y="3723800"/>
            <a:ext cx="15831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 name="Google Shape;270;p32"/>
          <p:cNvSpPr txBox="1">
            <a:spLocks noGrp="1"/>
          </p:cNvSpPr>
          <p:nvPr>
            <p:ph type="title" idx="4"/>
          </p:nvPr>
        </p:nvSpPr>
        <p:spPr>
          <a:xfrm>
            <a:off x="4847463" y="1546975"/>
            <a:ext cx="2316900" cy="48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32"/>
          <p:cNvSpPr txBox="1">
            <a:spLocks noGrp="1"/>
          </p:cNvSpPr>
          <p:nvPr>
            <p:ph type="subTitle" idx="5"/>
          </p:nvPr>
        </p:nvSpPr>
        <p:spPr>
          <a:xfrm>
            <a:off x="5578863" y="2028475"/>
            <a:ext cx="1581900" cy="7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 name="Google Shape;272;p32"/>
          <p:cNvSpPr txBox="1">
            <a:spLocks noGrp="1"/>
          </p:cNvSpPr>
          <p:nvPr>
            <p:ph type="title" idx="6"/>
          </p:nvPr>
        </p:nvSpPr>
        <p:spPr>
          <a:xfrm>
            <a:off x="4847463" y="3237950"/>
            <a:ext cx="2316900" cy="484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32"/>
          <p:cNvSpPr txBox="1">
            <a:spLocks noGrp="1"/>
          </p:cNvSpPr>
          <p:nvPr>
            <p:ph type="subTitle" idx="7"/>
          </p:nvPr>
        </p:nvSpPr>
        <p:spPr>
          <a:xfrm>
            <a:off x="5585463" y="3723800"/>
            <a:ext cx="15819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4" name="Google Shape;274;p32"/>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32"/>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358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4572054" y="1181250"/>
            <a:ext cx="3853500" cy="963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4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33"/>
          <p:cNvSpPr txBox="1">
            <a:spLocks noGrp="1"/>
          </p:cNvSpPr>
          <p:nvPr>
            <p:ph type="subTitle" idx="1"/>
          </p:nvPr>
        </p:nvSpPr>
        <p:spPr>
          <a:xfrm>
            <a:off x="4572050" y="2265350"/>
            <a:ext cx="38535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0" name="Google Shape;28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 name="Google Shape;281;p33"/>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142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2434075" y="2363000"/>
            <a:ext cx="3916500" cy="217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4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5" name="Google Shape;285;p34"/>
          <p:cNvSpPr txBox="1">
            <a:spLocks noGrp="1"/>
          </p:cNvSpPr>
          <p:nvPr>
            <p:ph type="subTitle" idx="1"/>
          </p:nvPr>
        </p:nvSpPr>
        <p:spPr>
          <a:xfrm>
            <a:off x="6439250" y="2363025"/>
            <a:ext cx="1411800" cy="21783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6" name="Google Shape;28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7" name="Google Shape;287;p34"/>
          <p:cNvSpPr>
            <a:spLocks noGrp="1"/>
          </p:cNvSpPr>
          <p:nvPr>
            <p:ph type="pic" idx="2"/>
          </p:nvPr>
        </p:nvSpPr>
        <p:spPr>
          <a:xfrm>
            <a:off x="2434075" y="602163"/>
            <a:ext cx="5416800" cy="1671000"/>
          </a:xfrm>
          <a:prstGeom prst="rect">
            <a:avLst/>
          </a:prstGeom>
          <a:noFill/>
          <a:ln w="19050" cap="flat" cmpd="sng">
            <a:solidFill>
              <a:schemeClr val="dk1"/>
            </a:solidFill>
            <a:prstDash val="solid"/>
            <a:round/>
            <a:headEnd type="none" w="sm" len="sm"/>
            <a:tailEnd type="none" w="sm" len="sm"/>
          </a:ln>
        </p:spPr>
      </p:sp>
      <p:sp>
        <p:nvSpPr>
          <p:cNvPr id="288" name="Google Shape;288;p34"/>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459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716375" y="1278100"/>
            <a:ext cx="5759100" cy="21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35"/>
          <p:cNvSpPr txBox="1">
            <a:spLocks noGrp="1"/>
          </p:cNvSpPr>
          <p:nvPr>
            <p:ph type="body" idx="1"/>
          </p:nvPr>
        </p:nvSpPr>
        <p:spPr>
          <a:xfrm>
            <a:off x="713550" y="3605176"/>
            <a:ext cx="7716900" cy="4641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solidFill>
                  <a:srgbClr val="252528"/>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p35"/>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079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6"/>
        <p:cNvGrpSpPr/>
        <p:nvPr/>
      </p:nvGrpSpPr>
      <p:grpSpPr>
        <a:xfrm>
          <a:off x="0" y="0"/>
          <a:ext cx="0" cy="0"/>
          <a:chOff x="0" y="0"/>
          <a:chExt cx="0" cy="0"/>
        </a:xfrm>
      </p:grpSpPr>
      <p:sp>
        <p:nvSpPr>
          <p:cNvPr id="297" name="Google Shape;29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8" name="Google Shape;298;p36"/>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8035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3" name="Google Shape;30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37"/>
          <p:cNvSpPr/>
          <p:nvPr/>
        </p:nvSpPr>
        <p:spPr>
          <a:xfrm>
            <a:off x="0" y="0"/>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7"/>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8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11" lvl="0" indent="-317667" rtl="0">
              <a:spcBef>
                <a:spcPts val="0"/>
              </a:spcBef>
              <a:spcAft>
                <a:spcPts val="0"/>
              </a:spcAft>
              <a:buClr>
                <a:schemeClr val="accent2"/>
              </a:buClr>
              <a:buSzPts val="1400"/>
              <a:buChar char="●"/>
              <a:defRPr sz="1399">
                <a:latin typeface="Comfortaa SemiBold" panose="020B0604020202020204"/>
                <a:ea typeface="Comfortaa SemiBold" panose="020B0604020202020204"/>
                <a:cs typeface="Comfortaa SemiBold" panose="020B0604020202020204"/>
                <a:sym typeface="Comfortaa SemiBold" panose="020B0604020202020204"/>
              </a:defRPr>
            </a:lvl1pPr>
            <a:lvl2pPr marL="914423" lvl="1" indent="-311000" rtl="0">
              <a:lnSpc>
                <a:spcPct val="115000"/>
              </a:lnSpc>
              <a:spcBef>
                <a:spcPts val="0"/>
              </a:spcBef>
              <a:spcAft>
                <a:spcPts val="0"/>
              </a:spcAft>
              <a:buSzPts val="1300"/>
              <a:buChar char="○"/>
              <a:defRPr/>
            </a:lvl2pPr>
            <a:lvl3pPr marL="1371634" lvl="2" indent="-311000" rtl="0">
              <a:lnSpc>
                <a:spcPct val="115000"/>
              </a:lnSpc>
              <a:spcBef>
                <a:spcPts val="1601"/>
              </a:spcBef>
              <a:spcAft>
                <a:spcPts val="0"/>
              </a:spcAft>
              <a:buSzPts val="1300"/>
              <a:buChar char="■"/>
              <a:defRPr/>
            </a:lvl3pPr>
            <a:lvl4pPr marL="1828847" lvl="3" indent="-311000" rtl="0">
              <a:lnSpc>
                <a:spcPct val="115000"/>
              </a:lnSpc>
              <a:spcBef>
                <a:spcPts val="1601"/>
              </a:spcBef>
              <a:spcAft>
                <a:spcPts val="0"/>
              </a:spcAft>
              <a:buSzPts val="1300"/>
              <a:buChar char="●"/>
              <a:defRPr/>
            </a:lvl4pPr>
            <a:lvl5pPr marL="2286057" lvl="4" indent="-311000" rtl="0">
              <a:lnSpc>
                <a:spcPct val="115000"/>
              </a:lnSpc>
              <a:spcBef>
                <a:spcPts val="1601"/>
              </a:spcBef>
              <a:spcAft>
                <a:spcPts val="0"/>
              </a:spcAft>
              <a:buSzPts val="1300"/>
              <a:buChar char="○"/>
              <a:defRPr/>
            </a:lvl5pPr>
            <a:lvl6pPr marL="2743268" lvl="5" indent="-311000" rtl="0">
              <a:lnSpc>
                <a:spcPct val="115000"/>
              </a:lnSpc>
              <a:spcBef>
                <a:spcPts val="1601"/>
              </a:spcBef>
              <a:spcAft>
                <a:spcPts val="0"/>
              </a:spcAft>
              <a:buSzPts val="1300"/>
              <a:buChar char="■"/>
              <a:defRPr/>
            </a:lvl6pPr>
            <a:lvl7pPr marL="3200480" lvl="6" indent="-311000" rtl="0">
              <a:lnSpc>
                <a:spcPct val="115000"/>
              </a:lnSpc>
              <a:spcBef>
                <a:spcPts val="1601"/>
              </a:spcBef>
              <a:spcAft>
                <a:spcPts val="0"/>
              </a:spcAft>
              <a:buSzPts val="1300"/>
              <a:buChar char="●"/>
              <a:defRPr/>
            </a:lvl7pPr>
            <a:lvl8pPr marL="3657692" lvl="7" indent="-311000" rtl="0">
              <a:lnSpc>
                <a:spcPct val="115000"/>
              </a:lnSpc>
              <a:spcBef>
                <a:spcPts val="1601"/>
              </a:spcBef>
              <a:spcAft>
                <a:spcPts val="0"/>
              </a:spcAft>
              <a:buSzPts val="1300"/>
              <a:buChar char="○"/>
              <a:defRPr/>
            </a:lvl8pPr>
            <a:lvl9pPr marL="4114903" lvl="8" indent="-311000" rtl="0">
              <a:lnSpc>
                <a:spcPct val="115000"/>
              </a:lnSpc>
              <a:spcBef>
                <a:spcPts val="1601"/>
              </a:spcBef>
              <a:spcAft>
                <a:spcPts val="1601"/>
              </a:spcAft>
              <a:buSzPts val="1300"/>
              <a:buChar char="■"/>
              <a:defRPr/>
            </a:lvl9pPr>
          </a:lstStyle>
          <a:p>
            <a:endParaRPr/>
          </a:p>
        </p:txBody>
      </p:sp>
      <p:sp>
        <p:nvSpPr>
          <p:cNvPr id="174" name="Google Shape;174;p18"/>
          <p:cNvSpPr/>
          <p:nvPr/>
        </p:nvSpPr>
        <p:spPr>
          <a:xfrm rot="-10646772">
            <a:off x="8290119" y="3141079"/>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75" name="Google Shape;175;p18"/>
          <p:cNvSpPr/>
          <p:nvPr/>
        </p:nvSpPr>
        <p:spPr>
          <a:xfrm rot="-10646772">
            <a:off x="7473941" y="4796829"/>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76" name="Google Shape;176;p18"/>
          <p:cNvSpPr/>
          <p:nvPr/>
        </p:nvSpPr>
        <p:spPr>
          <a:xfrm flipH="1">
            <a:off x="-331907" y="1078831"/>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7"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a:buClrTx/>
              <a:buFontTx/>
              <a:buNone/>
            </a:pPr>
            <a:r>
              <a:rPr lang="en-GB" sz="1800" kern="1200">
                <a:solidFill>
                  <a:srgbClr val="263E68"/>
                </a:solidFill>
              </a:rPr>
              <a:t> </a:t>
            </a:r>
          </a:p>
        </p:txBody>
      </p:sp>
    </p:spTree>
    <p:extLst>
      <p:ext uri="{BB962C8B-B14F-4D97-AF65-F5344CB8AC3E}">
        <p14:creationId xmlns:p14="http://schemas.microsoft.com/office/powerpoint/2010/main" val="39740603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06"/>
        <p:cNvGrpSpPr/>
        <p:nvPr/>
      </p:nvGrpSpPr>
      <p:grpSpPr>
        <a:xfrm>
          <a:off x="0" y="0"/>
          <a:ext cx="0" cy="0"/>
          <a:chOff x="0" y="0"/>
          <a:chExt cx="0" cy="0"/>
        </a:xfrm>
      </p:grpSpPr>
      <p:sp>
        <p:nvSpPr>
          <p:cNvPr id="307" name="Google Shape;307;p38"/>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p38"/>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8"/>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560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11"/>
        <p:cNvGrpSpPr/>
        <p:nvPr/>
      </p:nvGrpSpPr>
      <p:grpSpPr>
        <a:xfrm>
          <a:off x="0" y="0"/>
          <a:ext cx="0" cy="0"/>
          <a:chOff x="0" y="0"/>
          <a:chExt cx="0" cy="0"/>
        </a:xfrm>
      </p:grpSpPr>
      <p:sp>
        <p:nvSpPr>
          <p:cNvPr id="312" name="Google Shape;312;p39"/>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4" name="Google Shape;314;p39"/>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1599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9" name="Google Shape;319;p40"/>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3820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21"/>
        <p:cNvGrpSpPr/>
        <p:nvPr/>
      </p:nvGrpSpPr>
      <p:grpSpPr>
        <a:xfrm>
          <a:off x="0" y="0"/>
          <a:ext cx="0" cy="0"/>
          <a:chOff x="0" y="0"/>
          <a:chExt cx="0" cy="0"/>
        </a:xfrm>
      </p:grpSpPr>
      <p:sp>
        <p:nvSpPr>
          <p:cNvPr id="322" name="Google Shape;322;p41"/>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3" name="Google Shape;32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4" name="Google Shape;324;p41"/>
          <p:cNvSpPr/>
          <p:nvPr/>
        </p:nvSpPr>
        <p:spPr>
          <a:xfrm>
            <a:off x="0" y="0"/>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431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326"/>
        <p:cNvGrpSpPr/>
        <p:nvPr/>
      </p:nvGrpSpPr>
      <p:grpSpPr>
        <a:xfrm>
          <a:off x="0" y="0"/>
          <a:ext cx="0" cy="0"/>
          <a:chOff x="0" y="0"/>
          <a:chExt cx="0" cy="0"/>
        </a:xfrm>
      </p:grpSpPr>
      <p:sp>
        <p:nvSpPr>
          <p:cNvPr id="327" name="Google Shape;327;p42"/>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9" name="Google Shape;329;p42"/>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a:off x="0" y="4837175"/>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116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1"/>
        <p:cNvGrpSpPr/>
        <p:nvPr/>
      </p:nvGrpSpPr>
      <p:grpSpPr>
        <a:xfrm>
          <a:off x="0" y="0"/>
          <a:ext cx="0" cy="0"/>
          <a:chOff x="0" y="0"/>
          <a:chExt cx="0" cy="0"/>
        </a:xfrm>
      </p:grpSpPr>
      <p:sp>
        <p:nvSpPr>
          <p:cNvPr id="332" name="Google Shape;332;p43"/>
          <p:cNvSpPr txBox="1">
            <a:spLocks noGrp="1"/>
          </p:cNvSpPr>
          <p:nvPr>
            <p:ph type="subTitle" idx="1"/>
          </p:nvPr>
        </p:nvSpPr>
        <p:spPr>
          <a:xfrm>
            <a:off x="5688075" y="3441450"/>
            <a:ext cx="2739900" cy="72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 name="Google Shape;333;p43"/>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3"/>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txBox="1">
            <a:spLocks noGrp="1"/>
          </p:cNvSpPr>
          <p:nvPr>
            <p:ph type="title"/>
          </p:nvPr>
        </p:nvSpPr>
        <p:spPr>
          <a:xfrm>
            <a:off x="5688075" y="969450"/>
            <a:ext cx="2739900" cy="247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4000"/>
              <a:buNone/>
              <a:defRPr sz="37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spTree>
    <p:extLst>
      <p:ext uri="{BB962C8B-B14F-4D97-AF65-F5344CB8AC3E}">
        <p14:creationId xmlns:p14="http://schemas.microsoft.com/office/powerpoint/2010/main" val="538906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accent1"/>
        </a:solidFill>
        <a:effectLst/>
      </p:bgPr>
    </p:bg>
    <p:spTree>
      <p:nvGrpSpPr>
        <p:cNvPr id="1" name="Shape 336"/>
        <p:cNvGrpSpPr/>
        <p:nvPr/>
      </p:nvGrpSpPr>
      <p:grpSpPr>
        <a:xfrm>
          <a:off x="0" y="0"/>
          <a:ext cx="0" cy="0"/>
          <a:chOff x="0" y="0"/>
          <a:chExt cx="0" cy="0"/>
        </a:xfrm>
      </p:grpSpPr>
      <p:sp>
        <p:nvSpPr>
          <p:cNvPr id="337" name="Google Shape;337;p44"/>
          <p:cNvSpPr txBox="1">
            <a:spLocks noGrp="1"/>
          </p:cNvSpPr>
          <p:nvPr>
            <p:ph type="title"/>
          </p:nvPr>
        </p:nvSpPr>
        <p:spPr>
          <a:xfrm>
            <a:off x="722375" y="932550"/>
            <a:ext cx="5577900" cy="239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4200"/>
              <a:buNone/>
              <a:defRPr sz="15000">
                <a:solidFill>
                  <a:schemeClr val="accent4"/>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8" name="Google Shape;338;p44"/>
          <p:cNvSpPr txBox="1">
            <a:spLocks noGrp="1"/>
          </p:cNvSpPr>
          <p:nvPr>
            <p:ph type="subTitle" idx="1"/>
          </p:nvPr>
        </p:nvSpPr>
        <p:spPr>
          <a:xfrm>
            <a:off x="722375" y="3419250"/>
            <a:ext cx="5577900" cy="7917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7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9" name="Google Shape;339;p44"/>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1617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347"/>
        <p:cNvGrpSpPr/>
        <p:nvPr/>
      </p:nvGrpSpPr>
      <p:grpSpPr>
        <a:xfrm>
          <a:off x="0" y="0"/>
          <a:ext cx="0" cy="0"/>
          <a:chOff x="0" y="0"/>
          <a:chExt cx="0" cy="0"/>
        </a:xfrm>
      </p:grpSpPr>
      <p:sp>
        <p:nvSpPr>
          <p:cNvPr id="348" name="Google Shape;348;p46"/>
          <p:cNvSpPr txBox="1">
            <a:spLocks noGrp="1"/>
          </p:cNvSpPr>
          <p:nvPr>
            <p:ph type="body" idx="1"/>
          </p:nvPr>
        </p:nvSpPr>
        <p:spPr>
          <a:xfrm>
            <a:off x="958475" y="1332125"/>
            <a:ext cx="4221900" cy="294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400"/>
            </a:lvl1pPr>
            <a:lvl2pPr marL="914400" lvl="1" indent="-317500" rtl="0">
              <a:spcBef>
                <a:spcPts val="0"/>
              </a:spcBef>
              <a:spcAft>
                <a:spcPts val="0"/>
              </a:spcAft>
              <a:buSzPts val="1400"/>
              <a:buFont typeface="Nunito Light"/>
              <a:buChar char="○"/>
              <a:defRPr/>
            </a:lvl2pPr>
            <a:lvl3pPr marL="1371600" lvl="2" indent="-317500" rtl="0">
              <a:spcBef>
                <a:spcPts val="0"/>
              </a:spcBef>
              <a:spcAft>
                <a:spcPts val="0"/>
              </a:spcAft>
              <a:buSzPts val="1400"/>
              <a:buFont typeface="Nunito Light"/>
              <a:buChar char="■"/>
              <a:defRPr/>
            </a:lvl3pPr>
            <a:lvl4pPr marL="1828800" lvl="3" indent="-317500" rtl="0">
              <a:spcBef>
                <a:spcPts val="0"/>
              </a:spcBef>
              <a:spcAft>
                <a:spcPts val="0"/>
              </a:spcAft>
              <a:buSzPts val="1400"/>
              <a:buFont typeface="Nunito Light"/>
              <a:buChar char="●"/>
              <a:defRPr/>
            </a:lvl4pPr>
            <a:lvl5pPr marL="2286000" lvl="4" indent="-317500" rtl="0">
              <a:spcBef>
                <a:spcPts val="0"/>
              </a:spcBef>
              <a:spcAft>
                <a:spcPts val="0"/>
              </a:spcAft>
              <a:buSzPts val="1400"/>
              <a:buFont typeface="Nunito Light"/>
              <a:buChar char="○"/>
              <a:defRPr/>
            </a:lvl5pPr>
            <a:lvl6pPr marL="2743200" lvl="5" indent="-317500" rtl="0">
              <a:spcBef>
                <a:spcPts val="0"/>
              </a:spcBef>
              <a:spcAft>
                <a:spcPts val="0"/>
              </a:spcAft>
              <a:buSzPts val="1400"/>
              <a:buFont typeface="Nunito Light"/>
              <a:buChar char="■"/>
              <a:defRPr/>
            </a:lvl6pPr>
            <a:lvl7pPr marL="3200400" lvl="6" indent="-317500" rtl="0">
              <a:spcBef>
                <a:spcPts val="0"/>
              </a:spcBef>
              <a:spcAft>
                <a:spcPts val="0"/>
              </a:spcAft>
              <a:buSzPts val="1400"/>
              <a:buFont typeface="Nunito Light"/>
              <a:buChar char="●"/>
              <a:defRPr/>
            </a:lvl7pPr>
            <a:lvl8pPr marL="3657600" lvl="7" indent="-317500" rtl="0">
              <a:spcBef>
                <a:spcPts val="0"/>
              </a:spcBef>
              <a:spcAft>
                <a:spcPts val="0"/>
              </a:spcAft>
              <a:buSzPts val="1400"/>
              <a:buFont typeface="Nunito Light"/>
              <a:buChar char="○"/>
              <a:defRPr/>
            </a:lvl8pPr>
            <a:lvl9pPr marL="4114800" lvl="8" indent="-317500" rtl="0">
              <a:spcBef>
                <a:spcPts val="0"/>
              </a:spcBef>
              <a:spcAft>
                <a:spcPts val="0"/>
              </a:spcAft>
              <a:buSzPts val="1400"/>
              <a:buFont typeface="Nunito Light"/>
              <a:buChar char="■"/>
              <a:defRPr/>
            </a:lvl9pPr>
          </a:lstStyle>
          <a:p>
            <a:endParaRPr/>
          </a:p>
        </p:txBody>
      </p:sp>
      <p:sp>
        <p:nvSpPr>
          <p:cNvPr id="349" name="Google Shape;349;p46"/>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0" name="Google Shape;350;p46"/>
          <p:cNvSpPr/>
          <p:nvPr/>
        </p:nvSpPr>
        <p:spPr>
          <a:xfrm>
            <a:off x="0" y="0"/>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6"/>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018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accent5"/>
        </a:solidFill>
        <a:effectLst/>
      </p:bgPr>
    </p:bg>
    <p:spTree>
      <p:nvGrpSpPr>
        <p:cNvPr id="1" name="Shape 352"/>
        <p:cNvGrpSpPr/>
        <p:nvPr/>
      </p:nvGrpSpPr>
      <p:grpSpPr>
        <a:xfrm>
          <a:off x="0" y="0"/>
          <a:ext cx="0" cy="0"/>
          <a:chOff x="0" y="0"/>
          <a:chExt cx="0" cy="0"/>
        </a:xfrm>
      </p:grpSpPr>
      <p:sp>
        <p:nvSpPr>
          <p:cNvPr id="353" name="Google Shape;353;p47"/>
          <p:cNvSpPr txBox="1">
            <a:spLocks noGrp="1"/>
          </p:cNvSpPr>
          <p:nvPr>
            <p:ph type="title"/>
          </p:nvPr>
        </p:nvSpPr>
        <p:spPr>
          <a:xfrm>
            <a:off x="717788" y="863313"/>
            <a:ext cx="5446500" cy="2628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4500"/>
              <a:buNone/>
              <a:defRPr sz="9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4" name="Google Shape;354;p47"/>
          <p:cNvSpPr/>
          <p:nvPr/>
        </p:nvSpPr>
        <p:spPr>
          <a:xfrm>
            <a:off x="0" y="0"/>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7"/>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9200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356"/>
        <p:cNvGrpSpPr/>
        <p:nvPr/>
      </p:nvGrpSpPr>
      <p:grpSpPr>
        <a:xfrm>
          <a:off x="0" y="0"/>
          <a:ext cx="0" cy="0"/>
          <a:chOff x="0" y="0"/>
          <a:chExt cx="0" cy="0"/>
        </a:xfrm>
      </p:grpSpPr>
      <p:sp>
        <p:nvSpPr>
          <p:cNvPr id="357" name="Google Shape;357;p48"/>
          <p:cNvSpPr txBox="1">
            <a:spLocks noGrp="1"/>
          </p:cNvSpPr>
          <p:nvPr>
            <p:ph type="subTitle" idx="1"/>
          </p:nvPr>
        </p:nvSpPr>
        <p:spPr>
          <a:xfrm>
            <a:off x="1990800" y="539500"/>
            <a:ext cx="6440100" cy="521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800"/>
              <a:buFont typeface="Gochi Hand"/>
              <a:buNone/>
              <a:defRPr sz="3000">
                <a:latin typeface="Gochi Hand"/>
                <a:ea typeface="Gochi Hand"/>
                <a:cs typeface="Gochi Hand"/>
                <a:sym typeface="Gochi Hand"/>
              </a:defRPr>
            </a:lvl1pPr>
            <a:lvl2pPr lvl="1">
              <a:spcBef>
                <a:spcPts val="0"/>
              </a:spcBef>
              <a:spcAft>
                <a:spcPts val="0"/>
              </a:spcAft>
              <a:buSzPts val="1800"/>
              <a:buFont typeface="Gochi Hand"/>
              <a:buNone/>
              <a:defRPr sz="1800">
                <a:latin typeface="Gochi Hand"/>
                <a:ea typeface="Gochi Hand"/>
                <a:cs typeface="Gochi Hand"/>
                <a:sym typeface="Gochi Hand"/>
              </a:defRPr>
            </a:lvl2pPr>
            <a:lvl3pPr lvl="2">
              <a:spcBef>
                <a:spcPts val="0"/>
              </a:spcBef>
              <a:spcAft>
                <a:spcPts val="0"/>
              </a:spcAft>
              <a:buSzPts val="1800"/>
              <a:buFont typeface="Gochi Hand"/>
              <a:buNone/>
              <a:defRPr sz="1800">
                <a:latin typeface="Gochi Hand"/>
                <a:ea typeface="Gochi Hand"/>
                <a:cs typeface="Gochi Hand"/>
                <a:sym typeface="Gochi Hand"/>
              </a:defRPr>
            </a:lvl3pPr>
            <a:lvl4pPr lvl="3">
              <a:spcBef>
                <a:spcPts val="0"/>
              </a:spcBef>
              <a:spcAft>
                <a:spcPts val="0"/>
              </a:spcAft>
              <a:buSzPts val="1800"/>
              <a:buFont typeface="Gochi Hand"/>
              <a:buNone/>
              <a:defRPr sz="1800">
                <a:latin typeface="Gochi Hand"/>
                <a:ea typeface="Gochi Hand"/>
                <a:cs typeface="Gochi Hand"/>
                <a:sym typeface="Gochi Hand"/>
              </a:defRPr>
            </a:lvl4pPr>
            <a:lvl5pPr lvl="4">
              <a:spcBef>
                <a:spcPts val="0"/>
              </a:spcBef>
              <a:spcAft>
                <a:spcPts val="0"/>
              </a:spcAft>
              <a:buSzPts val="1800"/>
              <a:buFont typeface="Gochi Hand"/>
              <a:buNone/>
              <a:defRPr sz="1800">
                <a:latin typeface="Gochi Hand"/>
                <a:ea typeface="Gochi Hand"/>
                <a:cs typeface="Gochi Hand"/>
                <a:sym typeface="Gochi Hand"/>
              </a:defRPr>
            </a:lvl5pPr>
            <a:lvl6pPr lvl="5">
              <a:spcBef>
                <a:spcPts val="0"/>
              </a:spcBef>
              <a:spcAft>
                <a:spcPts val="0"/>
              </a:spcAft>
              <a:buSzPts val="1800"/>
              <a:buFont typeface="Gochi Hand"/>
              <a:buNone/>
              <a:defRPr sz="1800">
                <a:latin typeface="Gochi Hand"/>
                <a:ea typeface="Gochi Hand"/>
                <a:cs typeface="Gochi Hand"/>
                <a:sym typeface="Gochi Hand"/>
              </a:defRPr>
            </a:lvl6pPr>
            <a:lvl7pPr lvl="6">
              <a:spcBef>
                <a:spcPts val="0"/>
              </a:spcBef>
              <a:spcAft>
                <a:spcPts val="0"/>
              </a:spcAft>
              <a:buSzPts val="1800"/>
              <a:buFont typeface="Gochi Hand"/>
              <a:buNone/>
              <a:defRPr sz="1800">
                <a:latin typeface="Gochi Hand"/>
                <a:ea typeface="Gochi Hand"/>
                <a:cs typeface="Gochi Hand"/>
                <a:sym typeface="Gochi Hand"/>
              </a:defRPr>
            </a:lvl7pPr>
            <a:lvl8pPr lvl="7">
              <a:spcBef>
                <a:spcPts val="0"/>
              </a:spcBef>
              <a:spcAft>
                <a:spcPts val="0"/>
              </a:spcAft>
              <a:buSzPts val="1800"/>
              <a:buFont typeface="Gochi Hand"/>
              <a:buNone/>
              <a:defRPr sz="1800">
                <a:latin typeface="Gochi Hand"/>
                <a:ea typeface="Gochi Hand"/>
                <a:cs typeface="Gochi Hand"/>
                <a:sym typeface="Gochi Hand"/>
              </a:defRPr>
            </a:lvl8pPr>
            <a:lvl9pPr lvl="8">
              <a:spcBef>
                <a:spcPts val="0"/>
              </a:spcBef>
              <a:spcAft>
                <a:spcPts val="0"/>
              </a:spcAft>
              <a:buSzPts val="1800"/>
              <a:buFont typeface="Gochi Hand"/>
              <a:buNone/>
              <a:defRPr sz="1800">
                <a:latin typeface="Gochi Hand"/>
                <a:ea typeface="Gochi Hand"/>
                <a:cs typeface="Gochi Hand"/>
                <a:sym typeface="Gochi Hand"/>
              </a:defRPr>
            </a:lvl9pPr>
          </a:lstStyle>
          <a:p>
            <a:endParaRPr/>
          </a:p>
        </p:txBody>
      </p:sp>
      <p:sp>
        <p:nvSpPr>
          <p:cNvPr id="358" name="Google Shape;358;p48"/>
          <p:cNvSpPr/>
          <p:nvPr/>
        </p:nvSpPr>
        <p:spPr>
          <a:xfrm>
            <a:off x="0" y="-12287"/>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8"/>
          <p:cNvSpPr/>
          <p:nvPr/>
        </p:nvSpPr>
        <p:spPr>
          <a:xfrm>
            <a:off x="0" y="4824888"/>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682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384" name="Google Shape;384;p39"/>
          <p:cNvSpPr/>
          <p:nvPr/>
        </p:nvSpPr>
        <p:spPr>
          <a:xfrm>
            <a:off x="2" y="540101"/>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385" name="Google Shape;385;p39"/>
          <p:cNvSpPr/>
          <p:nvPr/>
        </p:nvSpPr>
        <p:spPr>
          <a:xfrm>
            <a:off x="3401701" y="2"/>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386" name="Google Shape;386;p39"/>
          <p:cNvSpPr/>
          <p:nvPr/>
        </p:nvSpPr>
        <p:spPr>
          <a:xfrm>
            <a:off x="7731740"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387" name="Google Shape;387;p39"/>
          <p:cNvSpPr/>
          <p:nvPr/>
        </p:nvSpPr>
        <p:spPr>
          <a:xfrm>
            <a:off x="8270910" y="4814672"/>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388" name="Google Shape;388;p39"/>
          <p:cNvSpPr/>
          <p:nvPr/>
        </p:nvSpPr>
        <p:spPr>
          <a:xfrm>
            <a:off x="8786934" y="4364099"/>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Tree>
    <p:extLst>
      <p:ext uri="{BB962C8B-B14F-4D97-AF65-F5344CB8AC3E}">
        <p14:creationId xmlns:p14="http://schemas.microsoft.com/office/powerpoint/2010/main" val="3914016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3329475" y="1749025"/>
            <a:ext cx="1935900" cy="759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62" name="Google Shape;362;p49"/>
          <p:cNvSpPr txBox="1">
            <a:spLocks noGrp="1"/>
          </p:cNvSpPr>
          <p:nvPr>
            <p:ph type="body" idx="1"/>
          </p:nvPr>
        </p:nvSpPr>
        <p:spPr>
          <a:xfrm>
            <a:off x="5262075" y="1749025"/>
            <a:ext cx="2559000" cy="759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63" name="Google Shape;363;p49"/>
          <p:cNvSpPr txBox="1">
            <a:spLocks noGrp="1"/>
          </p:cNvSpPr>
          <p:nvPr>
            <p:ph type="body" idx="2"/>
          </p:nvPr>
        </p:nvSpPr>
        <p:spPr>
          <a:xfrm>
            <a:off x="5262075" y="3092900"/>
            <a:ext cx="25590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sz="1400">
                <a:solidFill>
                  <a:schemeClr val="dk1"/>
                </a:solidFill>
              </a:defRPr>
            </a:lvl1pPr>
            <a:lvl2pPr marL="914400" lvl="1" indent="-317500" algn="r" rtl="0">
              <a:spcBef>
                <a:spcPts val="0"/>
              </a:spcBef>
              <a:spcAft>
                <a:spcPts val="0"/>
              </a:spcAft>
              <a:buClr>
                <a:schemeClr val="dk1"/>
              </a:buClr>
              <a:buSzPts val="1400"/>
              <a:buChar char="○"/>
              <a:defRPr>
                <a:solidFill>
                  <a:schemeClr val="dk1"/>
                </a:solidFill>
              </a:defRPr>
            </a:lvl2pPr>
            <a:lvl3pPr marL="1371600" lvl="2" indent="-317500" algn="r" rtl="0">
              <a:spcBef>
                <a:spcPts val="0"/>
              </a:spcBef>
              <a:spcAft>
                <a:spcPts val="0"/>
              </a:spcAft>
              <a:buClr>
                <a:schemeClr val="dk1"/>
              </a:buClr>
              <a:buSzPts val="1400"/>
              <a:buChar char="■"/>
              <a:defRPr>
                <a:solidFill>
                  <a:schemeClr val="dk1"/>
                </a:solidFill>
              </a:defRPr>
            </a:lvl3pPr>
            <a:lvl4pPr marL="1828800" lvl="3" indent="-317500" algn="r" rtl="0">
              <a:spcBef>
                <a:spcPts val="0"/>
              </a:spcBef>
              <a:spcAft>
                <a:spcPts val="0"/>
              </a:spcAft>
              <a:buClr>
                <a:schemeClr val="dk1"/>
              </a:buClr>
              <a:buSzPts val="1400"/>
              <a:buChar char="●"/>
              <a:defRPr>
                <a:solidFill>
                  <a:schemeClr val="dk1"/>
                </a:solidFill>
              </a:defRPr>
            </a:lvl4pPr>
            <a:lvl5pPr marL="2286000" lvl="4" indent="-317500" algn="r" rtl="0">
              <a:spcBef>
                <a:spcPts val="0"/>
              </a:spcBef>
              <a:spcAft>
                <a:spcPts val="0"/>
              </a:spcAft>
              <a:buClr>
                <a:schemeClr val="dk1"/>
              </a:buClr>
              <a:buSzPts val="1400"/>
              <a:buChar char="○"/>
              <a:defRPr>
                <a:solidFill>
                  <a:schemeClr val="dk1"/>
                </a:solidFill>
              </a:defRPr>
            </a:lvl5pPr>
            <a:lvl6pPr marL="2743200" lvl="5" indent="-317500" algn="r" rtl="0">
              <a:spcBef>
                <a:spcPts val="0"/>
              </a:spcBef>
              <a:spcAft>
                <a:spcPts val="0"/>
              </a:spcAft>
              <a:buClr>
                <a:schemeClr val="dk1"/>
              </a:buClr>
              <a:buSzPts val="1400"/>
              <a:buChar char="■"/>
              <a:defRPr>
                <a:solidFill>
                  <a:schemeClr val="dk1"/>
                </a:solidFill>
              </a:defRPr>
            </a:lvl6pPr>
            <a:lvl7pPr marL="3200400" lvl="6" indent="-317500" algn="r" rtl="0">
              <a:spcBef>
                <a:spcPts val="0"/>
              </a:spcBef>
              <a:spcAft>
                <a:spcPts val="0"/>
              </a:spcAft>
              <a:buClr>
                <a:schemeClr val="dk1"/>
              </a:buClr>
              <a:buSzPts val="1400"/>
              <a:buChar char="●"/>
              <a:defRPr>
                <a:solidFill>
                  <a:schemeClr val="dk1"/>
                </a:solidFill>
              </a:defRPr>
            </a:lvl7pPr>
            <a:lvl8pPr marL="3657600" lvl="7" indent="-317500" algn="r" rtl="0">
              <a:spcBef>
                <a:spcPts val="0"/>
              </a:spcBef>
              <a:spcAft>
                <a:spcPts val="0"/>
              </a:spcAft>
              <a:buClr>
                <a:schemeClr val="dk1"/>
              </a:buClr>
              <a:buSzPts val="1400"/>
              <a:buChar char="○"/>
              <a:defRPr>
                <a:solidFill>
                  <a:schemeClr val="dk1"/>
                </a:solidFill>
              </a:defRPr>
            </a:lvl8pPr>
            <a:lvl9pPr marL="4114800" lvl="8" indent="-317500" algn="r" rtl="0">
              <a:spcBef>
                <a:spcPts val="0"/>
              </a:spcBef>
              <a:spcAft>
                <a:spcPts val="0"/>
              </a:spcAft>
              <a:buClr>
                <a:schemeClr val="dk1"/>
              </a:buClr>
              <a:buSzPts val="1400"/>
              <a:buChar char="■"/>
              <a:defRPr>
                <a:solidFill>
                  <a:schemeClr val="dk1"/>
                </a:solidFill>
              </a:defRPr>
            </a:lvl9pPr>
          </a:lstStyle>
          <a:p>
            <a:endParaRPr/>
          </a:p>
        </p:txBody>
      </p:sp>
      <p:sp>
        <p:nvSpPr>
          <p:cNvPr id="364" name="Google Shape;364;p49"/>
          <p:cNvSpPr txBox="1">
            <a:spLocks noGrp="1"/>
          </p:cNvSpPr>
          <p:nvPr>
            <p:ph type="title" idx="3"/>
          </p:nvPr>
        </p:nvSpPr>
        <p:spPr>
          <a:xfrm>
            <a:off x="3332775" y="3092900"/>
            <a:ext cx="1929300" cy="762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365" name="Google Shape;365;p49"/>
          <p:cNvSpPr txBox="1">
            <a:spLocks noGrp="1"/>
          </p:cNvSpPr>
          <p:nvPr>
            <p:ph type="title" idx="4"/>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6" name="Google Shape;366;p49"/>
          <p:cNvSpPr/>
          <p:nvPr/>
        </p:nvSpPr>
        <p:spPr>
          <a:xfrm>
            <a:off x="0" y="0"/>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9"/>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933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8"/>
        <p:cNvGrpSpPr/>
        <p:nvPr/>
      </p:nvGrpSpPr>
      <p:grpSpPr>
        <a:xfrm>
          <a:off x="0" y="0"/>
          <a:ext cx="0" cy="0"/>
          <a:chOff x="0" y="0"/>
          <a:chExt cx="0" cy="0"/>
        </a:xfrm>
      </p:grpSpPr>
      <p:sp>
        <p:nvSpPr>
          <p:cNvPr id="369" name="Google Shape;369;p50"/>
          <p:cNvSpPr txBox="1">
            <a:spLocks noGrp="1"/>
          </p:cNvSpPr>
          <p:nvPr>
            <p:ph type="title"/>
          </p:nvPr>
        </p:nvSpPr>
        <p:spPr>
          <a:xfrm>
            <a:off x="1135638" y="1770725"/>
            <a:ext cx="3181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70" name="Google Shape;370;p50"/>
          <p:cNvSpPr txBox="1">
            <a:spLocks noGrp="1"/>
          </p:cNvSpPr>
          <p:nvPr>
            <p:ph type="body" idx="1"/>
          </p:nvPr>
        </p:nvSpPr>
        <p:spPr>
          <a:xfrm>
            <a:off x="1894638" y="2343425"/>
            <a:ext cx="24225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1" name="Google Shape;371;p50"/>
          <p:cNvSpPr txBox="1">
            <a:spLocks noGrp="1"/>
          </p:cNvSpPr>
          <p:nvPr>
            <p:ph type="title" idx="2"/>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2" name="Google Shape;372;p50"/>
          <p:cNvSpPr txBox="1">
            <a:spLocks noGrp="1"/>
          </p:cNvSpPr>
          <p:nvPr>
            <p:ph type="title" idx="3"/>
          </p:nvPr>
        </p:nvSpPr>
        <p:spPr>
          <a:xfrm>
            <a:off x="4826863" y="1770725"/>
            <a:ext cx="3181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73" name="Google Shape;373;p50"/>
          <p:cNvSpPr txBox="1">
            <a:spLocks noGrp="1"/>
          </p:cNvSpPr>
          <p:nvPr>
            <p:ph type="body" idx="4"/>
          </p:nvPr>
        </p:nvSpPr>
        <p:spPr>
          <a:xfrm>
            <a:off x="4826863" y="2343425"/>
            <a:ext cx="24225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4" name="Google Shape;374;p50"/>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0"/>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21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76"/>
        <p:cNvGrpSpPr/>
        <p:nvPr/>
      </p:nvGrpSpPr>
      <p:grpSpPr>
        <a:xfrm>
          <a:off x="0" y="0"/>
          <a:ext cx="0" cy="0"/>
          <a:chOff x="0" y="0"/>
          <a:chExt cx="0" cy="0"/>
        </a:xfrm>
      </p:grpSpPr>
      <p:sp>
        <p:nvSpPr>
          <p:cNvPr id="377" name="Google Shape;377;p51"/>
          <p:cNvSpPr txBox="1">
            <a:spLocks noGrp="1"/>
          </p:cNvSpPr>
          <p:nvPr>
            <p:ph type="body" idx="1"/>
          </p:nvPr>
        </p:nvSpPr>
        <p:spPr>
          <a:xfrm>
            <a:off x="720000" y="1331950"/>
            <a:ext cx="3524700" cy="3250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8" name="Google Shape;378;p51"/>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9" name="Google Shape;379;p51"/>
          <p:cNvSpPr txBox="1">
            <a:spLocks noGrp="1"/>
          </p:cNvSpPr>
          <p:nvPr>
            <p:ph type="body" idx="2"/>
          </p:nvPr>
        </p:nvSpPr>
        <p:spPr>
          <a:xfrm>
            <a:off x="4906075" y="1331950"/>
            <a:ext cx="3524700" cy="3250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80" name="Google Shape;380;p51"/>
          <p:cNvSpPr/>
          <p:nvPr/>
        </p:nvSpPr>
        <p:spPr>
          <a:xfrm>
            <a:off x="0" y="0"/>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1"/>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894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382"/>
        <p:cNvGrpSpPr/>
        <p:nvPr/>
      </p:nvGrpSpPr>
      <p:grpSpPr>
        <a:xfrm>
          <a:off x="0" y="0"/>
          <a:ext cx="0" cy="0"/>
          <a:chOff x="0" y="0"/>
          <a:chExt cx="0" cy="0"/>
        </a:xfrm>
      </p:grpSpPr>
      <p:sp>
        <p:nvSpPr>
          <p:cNvPr id="383" name="Google Shape;383;p52"/>
          <p:cNvSpPr txBox="1">
            <a:spLocks noGrp="1"/>
          </p:cNvSpPr>
          <p:nvPr>
            <p:ph type="title"/>
          </p:nvPr>
        </p:nvSpPr>
        <p:spPr>
          <a:xfrm>
            <a:off x="722375" y="1781275"/>
            <a:ext cx="1985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52"/>
          <p:cNvSpPr txBox="1">
            <a:spLocks noGrp="1"/>
          </p:cNvSpPr>
          <p:nvPr>
            <p:ph type="subTitle" idx="1"/>
          </p:nvPr>
        </p:nvSpPr>
        <p:spPr>
          <a:xfrm>
            <a:off x="722375" y="2345885"/>
            <a:ext cx="19851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5" name="Google Shape;385;p52"/>
          <p:cNvSpPr txBox="1">
            <a:spLocks noGrp="1"/>
          </p:cNvSpPr>
          <p:nvPr>
            <p:ph type="title" idx="2"/>
          </p:nvPr>
        </p:nvSpPr>
        <p:spPr>
          <a:xfrm>
            <a:off x="2151565" y="3178900"/>
            <a:ext cx="1985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52"/>
          <p:cNvSpPr txBox="1">
            <a:spLocks noGrp="1"/>
          </p:cNvSpPr>
          <p:nvPr>
            <p:ph type="subTitle" idx="3"/>
          </p:nvPr>
        </p:nvSpPr>
        <p:spPr>
          <a:xfrm>
            <a:off x="2151567" y="3751600"/>
            <a:ext cx="19851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7" name="Google Shape;387;p52"/>
          <p:cNvSpPr txBox="1">
            <a:spLocks noGrp="1"/>
          </p:cNvSpPr>
          <p:nvPr>
            <p:ph type="title" idx="4"/>
          </p:nvPr>
        </p:nvSpPr>
        <p:spPr>
          <a:xfrm>
            <a:off x="3580793" y="1781275"/>
            <a:ext cx="1985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52"/>
          <p:cNvSpPr txBox="1">
            <a:spLocks noGrp="1"/>
          </p:cNvSpPr>
          <p:nvPr>
            <p:ph type="subTitle" idx="5"/>
          </p:nvPr>
        </p:nvSpPr>
        <p:spPr>
          <a:xfrm>
            <a:off x="3580796" y="2345885"/>
            <a:ext cx="19851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9" name="Google Shape;389;p52"/>
          <p:cNvSpPr txBox="1">
            <a:spLocks noGrp="1"/>
          </p:cNvSpPr>
          <p:nvPr>
            <p:ph type="title" idx="6"/>
          </p:nvPr>
        </p:nvSpPr>
        <p:spPr>
          <a:xfrm>
            <a:off x="6439208" y="1781275"/>
            <a:ext cx="1985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52"/>
          <p:cNvSpPr txBox="1">
            <a:spLocks noGrp="1"/>
          </p:cNvSpPr>
          <p:nvPr>
            <p:ph type="subTitle" idx="7"/>
          </p:nvPr>
        </p:nvSpPr>
        <p:spPr>
          <a:xfrm>
            <a:off x="6439203" y="2345885"/>
            <a:ext cx="19851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1" name="Google Shape;391;p52"/>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2" name="Google Shape;392;p52"/>
          <p:cNvSpPr txBox="1">
            <a:spLocks noGrp="1"/>
          </p:cNvSpPr>
          <p:nvPr>
            <p:ph type="title" idx="9"/>
          </p:nvPr>
        </p:nvSpPr>
        <p:spPr>
          <a:xfrm>
            <a:off x="5010033" y="3178890"/>
            <a:ext cx="1985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3" name="Google Shape;393;p52"/>
          <p:cNvSpPr txBox="1">
            <a:spLocks noGrp="1"/>
          </p:cNvSpPr>
          <p:nvPr>
            <p:ph type="subTitle" idx="13"/>
          </p:nvPr>
        </p:nvSpPr>
        <p:spPr>
          <a:xfrm>
            <a:off x="5010029" y="3751600"/>
            <a:ext cx="1985100" cy="56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4" name="Google Shape;394;p52"/>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2"/>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631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
  <p:cSld name="Thanks ">
    <p:spTree>
      <p:nvGrpSpPr>
        <p:cNvPr id="1" name="Shape 396"/>
        <p:cNvGrpSpPr/>
        <p:nvPr/>
      </p:nvGrpSpPr>
      <p:grpSpPr>
        <a:xfrm>
          <a:off x="0" y="0"/>
          <a:ext cx="0" cy="0"/>
          <a:chOff x="0" y="0"/>
          <a:chExt cx="0" cy="0"/>
        </a:xfrm>
      </p:grpSpPr>
      <p:sp>
        <p:nvSpPr>
          <p:cNvPr id="397" name="Google Shape;397;p53"/>
          <p:cNvSpPr txBox="1">
            <a:spLocks noGrp="1"/>
          </p:cNvSpPr>
          <p:nvPr>
            <p:ph type="title"/>
          </p:nvPr>
        </p:nvSpPr>
        <p:spPr>
          <a:xfrm>
            <a:off x="2871750" y="533275"/>
            <a:ext cx="3400500" cy="1122300"/>
          </a:xfrm>
          <a:prstGeom prst="rect">
            <a:avLst/>
          </a:prstGeom>
          <a:noFill/>
          <a:ln>
            <a:noFill/>
          </a:ln>
        </p:spPr>
        <p:txBody>
          <a:bodyPr spcFirstLastPara="1" wrap="square" lIns="91425" tIns="91425" rIns="91425" bIns="91425" anchor="b" anchorCtr="0">
            <a:noAutofit/>
          </a:bodyPr>
          <a:lstStyle>
            <a:lvl1pPr lvl="0" algn="ctr" rtl="0">
              <a:lnSpc>
                <a:spcPct val="80000"/>
              </a:lnSpc>
              <a:spcBef>
                <a:spcPts val="0"/>
              </a:spcBef>
              <a:spcAft>
                <a:spcPts val="0"/>
              </a:spcAft>
              <a:buSzPts val="4000"/>
              <a:buNone/>
              <a:defRPr sz="9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8" name="Google Shape;398;p53"/>
          <p:cNvSpPr txBox="1">
            <a:spLocks noGrp="1"/>
          </p:cNvSpPr>
          <p:nvPr>
            <p:ph type="subTitle" idx="1"/>
          </p:nvPr>
        </p:nvSpPr>
        <p:spPr>
          <a:xfrm>
            <a:off x="3273900" y="1790625"/>
            <a:ext cx="2596200" cy="102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99" name="Google Shape;399;p53"/>
          <p:cNvSpPr txBox="1"/>
          <p:nvPr/>
        </p:nvSpPr>
        <p:spPr>
          <a:xfrm>
            <a:off x="2647950" y="3618600"/>
            <a:ext cx="3848100" cy="724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Anaheim"/>
                <a:ea typeface="Anaheim"/>
                <a:cs typeface="Anaheim"/>
                <a:sym typeface="Anaheim"/>
              </a:rPr>
              <a:t>CREDITS: This presentation template was created by </a:t>
            </a:r>
            <a:r>
              <a:rPr lang="en" sz="1200" b="1">
                <a:solidFill>
                  <a:schemeClr val="dk1"/>
                </a:solidFill>
                <a:uFill>
                  <a:noFill/>
                </a:uFill>
                <a:latin typeface="Anaheim"/>
                <a:ea typeface="Anaheim"/>
                <a:cs typeface="Anaheim"/>
                <a:sym typeface="Anaheim"/>
                <a:hlinkClick r:id="rId2">
                  <a:extLst>
                    <a:ext uri="{A12FA001-AC4F-418D-AE19-62706E023703}">
                      <ahyp:hlinkClr xmlns:ahyp="http://schemas.microsoft.com/office/drawing/2018/hyperlinkcolor" val="tx"/>
                    </a:ext>
                  </a:extLst>
                </a:hlinkClick>
              </a:rPr>
              <a:t>Slidesgo</a:t>
            </a:r>
            <a:r>
              <a:rPr lang="en" sz="1200">
                <a:solidFill>
                  <a:schemeClr val="dk1"/>
                </a:solidFill>
                <a:latin typeface="Anaheim"/>
                <a:ea typeface="Anaheim"/>
                <a:cs typeface="Anaheim"/>
                <a:sym typeface="Anaheim"/>
              </a:rPr>
              <a:t>, including icons by </a:t>
            </a:r>
            <a:r>
              <a:rPr lang="en" sz="1200" b="1">
                <a:solidFill>
                  <a:schemeClr val="dk1"/>
                </a:solidFill>
                <a:uFill>
                  <a:noFill/>
                </a:uFill>
                <a:latin typeface="Anaheim"/>
                <a:ea typeface="Anaheim"/>
                <a:cs typeface="Anaheim"/>
                <a:sym typeface="Anaheim"/>
                <a:hlinkClick r:id="rId3">
                  <a:extLst>
                    <a:ext uri="{A12FA001-AC4F-418D-AE19-62706E023703}">
                      <ahyp:hlinkClr xmlns:ahyp="http://schemas.microsoft.com/office/drawing/2018/hyperlinkcolor" val="tx"/>
                    </a:ext>
                  </a:extLst>
                </a:hlinkClick>
              </a:rPr>
              <a:t>Flaticon</a:t>
            </a:r>
            <a:r>
              <a:rPr lang="en" sz="1200">
                <a:solidFill>
                  <a:schemeClr val="dk1"/>
                </a:solidFill>
                <a:latin typeface="Anaheim"/>
                <a:ea typeface="Anaheim"/>
                <a:cs typeface="Anaheim"/>
                <a:sym typeface="Anaheim"/>
              </a:rPr>
              <a:t>, infographics &amp; images by </a:t>
            </a:r>
            <a:r>
              <a:rPr lang="en" sz="1200" b="1">
                <a:solidFill>
                  <a:schemeClr val="hlink"/>
                </a:solidFill>
                <a:uFill>
                  <a:noFill/>
                </a:uFill>
                <a:latin typeface="Anaheim"/>
                <a:ea typeface="Anaheim"/>
                <a:cs typeface="Anaheim"/>
                <a:sym typeface="Anaheim"/>
                <a:hlinkClick r:id="rId4"/>
              </a:rPr>
              <a:t>Freepik</a:t>
            </a:r>
            <a:endParaRPr>
              <a:solidFill>
                <a:schemeClr val="dk1"/>
              </a:solidFill>
              <a:latin typeface="Roboto"/>
              <a:ea typeface="Roboto"/>
              <a:cs typeface="Roboto"/>
              <a:sym typeface="Roboto"/>
            </a:endParaRPr>
          </a:p>
          <a:p>
            <a:pPr marL="0" lvl="0" indent="0" algn="l" rtl="0">
              <a:spcBef>
                <a:spcPts val="300"/>
              </a:spcBef>
              <a:spcAft>
                <a:spcPts val="0"/>
              </a:spcAft>
              <a:buNone/>
            </a:pPr>
            <a:endParaRPr sz="1000" b="1">
              <a:solidFill>
                <a:schemeClr val="dk1"/>
              </a:solidFill>
              <a:latin typeface="Roboto"/>
              <a:ea typeface="Roboto"/>
              <a:cs typeface="Roboto"/>
              <a:sym typeface="Roboto"/>
            </a:endParaRPr>
          </a:p>
        </p:txBody>
      </p:sp>
      <p:sp>
        <p:nvSpPr>
          <p:cNvPr id="400" name="Google Shape;400;p53"/>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3"/>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499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2"/>
        <p:cNvGrpSpPr/>
        <p:nvPr/>
      </p:nvGrpSpPr>
      <p:grpSpPr>
        <a:xfrm>
          <a:off x="0" y="0"/>
          <a:ext cx="0" cy="0"/>
          <a:chOff x="0" y="0"/>
          <a:chExt cx="0" cy="0"/>
        </a:xfrm>
      </p:grpSpPr>
      <p:sp>
        <p:nvSpPr>
          <p:cNvPr id="403" name="Google Shape;403;p54"/>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4"/>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204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5"/>
        <p:cNvGrpSpPr/>
        <p:nvPr/>
      </p:nvGrpSpPr>
      <p:grpSpPr>
        <a:xfrm>
          <a:off x="0" y="0"/>
          <a:ext cx="0" cy="0"/>
          <a:chOff x="0" y="0"/>
          <a:chExt cx="0" cy="0"/>
        </a:xfrm>
      </p:grpSpPr>
      <p:sp>
        <p:nvSpPr>
          <p:cNvPr id="406" name="Google Shape;406;p55"/>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5"/>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050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08"/>
        <p:cNvGrpSpPr/>
        <p:nvPr/>
      </p:nvGrpSpPr>
      <p:grpSpPr>
        <a:xfrm>
          <a:off x="0" y="0"/>
          <a:ext cx="0" cy="0"/>
          <a:chOff x="0" y="0"/>
          <a:chExt cx="0" cy="0"/>
        </a:xfrm>
      </p:grpSpPr>
      <p:sp>
        <p:nvSpPr>
          <p:cNvPr id="409" name="Google Shape;409;p56"/>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6"/>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228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11"/>
        <p:cNvGrpSpPr/>
        <p:nvPr/>
      </p:nvGrpSpPr>
      <p:grpSpPr>
        <a:xfrm>
          <a:off x="0" y="0"/>
          <a:ext cx="0" cy="0"/>
          <a:chOff x="0" y="0"/>
          <a:chExt cx="0" cy="0"/>
        </a:xfrm>
      </p:grpSpPr>
      <p:sp>
        <p:nvSpPr>
          <p:cNvPr id="412" name="Google Shape;412;p57"/>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7"/>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559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414"/>
        <p:cNvGrpSpPr/>
        <p:nvPr/>
      </p:nvGrpSpPr>
      <p:grpSpPr>
        <a:xfrm>
          <a:off x="0" y="0"/>
          <a:ext cx="0" cy="0"/>
          <a:chOff x="0" y="0"/>
          <a:chExt cx="0" cy="0"/>
        </a:xfrm>
      </p:grpSpPr>
      <p:sp>
        <p:nvSpPr>
          <p:cNvPr id="415" name="Google Shape;415;p58"/>
          <p:cNvSpPr/>
          <p:nvPr/>
        </p:nvSpPr>
        <p:spPr>
          <a:xfrm>
            <a:off x="0" y="0"/>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8"/>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55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391" name="Google Shape;391;p40"/>
          <p:cNvSpPr/>
          <p:nvPr/>
        </p:nvSpPr>
        <p:spPr>
          <a:xfrm>
            <a:off x="-136680" y="3536127"/>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393" name="Google Shape;393;p40"/>
          <p:cNvSpPr/>
          <p:nvPr/>
        </p:nvSpPr>
        <p:spPr>
          <a:xfrm>
            <a:off x="7680276"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Tree>
    <p:extLst>
      <p:ext uri="{BB962C8B-B14F-4D97-AF65-F5344CB8AC3E}">
        <p14:creationId xmlns:p14="http://schemas.microsoft.com/office/powerpoint/2010/main" val="14208788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1" y="3"/>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399">
                <a:latin typeface="Comfortaa Medium" panose="020B0604020202020204"/>
                <a:ea typeface="Comfortaa Medium" panose="020B0604020202020204"/>
                <a:cs typeface="Comfortaa Medium" panose="020B0604020202020204"/>
                <a:sym typeface="Comfortaa Medium" panose="020B0604020202020204"/>
              </a:defRPr>
            </a:lvl1pPr>
            <a:lvl2pPr lvl="1" algn="ctr" rtl="0">
              <a:lnSpc>
                <a:spcPct val="100000"/>
              </a:lnSpc>
              <a:spcBef>
                <a:spcPts val="0"/>
              </a:spcBef>
              <a:spcAft>
                <a:spcPts val="0"/>
              </a:spcAft>
              <a:buSzPts val="1300"/>
              <a:buNone/>
              <a:defRPr/>
            </a:lvl2pPr>
            <a:lvl3pPr lvl="2" algn="ctr" rtl="0">
              <a:lnSpc>
                <a:spcPct val="100000"/>
              </a:lnSpc>
              <a:spcBef>
                <a:spcPts val="1601"/>
              </a:spcBef>
              <a:spcAft>
                <a:spcPts val="0"/>
              </a:spcAft>
              <a:buSzPts val="1300"/>
              <a:buNone/>
              <a:defRPr/>
            </a:lvl3pPr>
            <a:lvl4pPr lvl="3" algn="ctr" rtl="0">
              <a:lnSpc>
                <a:spcPct val="100000"/>
              </a:lnSpc>
              <a:spcBef>
                <a:spcPts val="1601"/>
              </a:spcBef>
              <a:spcAft>
                <a:spcPts val="0"/>
              </a:spcAft>
              <a:buSzPts val="1300"/>
              <a:buNone/>
              <a:defRPr/>
            </a:lvl4pPr>
            <a:lvl5pPr lvl="4" algn="ctr" rtl="0">
              <a:lnSpc>
                <a:spcPct val="100000"/>
              </a:lnSpc>
              <a:spcBef>
                <a:spcPts val="1601"/>
              </a:spcBef>
              <a:spcAft>
                <a:spcPts val="0"/>
              </a:spcAft>
              <a:buSzPts val="1300"/>
              <a:buNone/>
              <a:defRPr/>
            </a:lvl5pPr>
            <a:lvl6pPr lvl="5" algn="ctr" rtl="0">
              <a:lnSpc>
                <a:spcPct val="100000"/>
              </a:lnSpc>
              <a:spcBef>
                <a:spcPts val="1601"/>
              </a:spcBef>
              <a:spcAft>
                <a:spcPts val="0"/>
              </a:spcAft>
              <a:buSzPts val="1300"/>
              <a:buNone/>
              <a:defRPr/>
            </a:lvl6pPr>
            <a:lvl7pPr lvl="6" algn="ctr" rtl="0">
              <a:lnSpc>
                <a:spcPct val="100000"/>
              </a:lnSpc>
              <a:spcBef>
                <a:spcPts val="1601"/>
              </a:spcBef>
              <a:spcAft>
                <a:spcPts val="0"/>
              </a:spcAft>
              <a:buSzPts val="1300"/>
              <a:buNone/>
              <a:defRPr/>
            </a:lvl7pPr>
            <a:lvl8pPr lvl="7" algn="ctr" rtl="0">
              <a:lnSpc>
                <a:spcPct val="100000"/>
              </a:lnSpc>
              <a:spcBef>
                <a:spcPts val="1601"/>
              </a:spcBef>
              <a:spcAft>
                <a:spcPts val="0"/>
              </a:spcAft>
              <a:buSzPts val="1300"/>
              <a:buNone/>
              <a:defRPr/>
            </a:lvl8pPr>
            <a:lvl9pPr lvl="8" algn="ctr" rtl="0">
              <a:lnSpc>
                <a:spcPct val="100000"/>
              </a:lnSpc>
              <a:spcBef>
                <a:spcPts val="1601"/>
              </a:spcBef>
              <a:spcAft>
                <a:spcPts val="1601"/>
              </a:spcAft>
              <a:buSzPts val="1300"/>
              <a:buNone/>
              <a:defRPr/>
            </a:lvl9pPr>
          </a:lstStyle>
          <a:p>
            <a:endParaRPr/>
          </a:p>
        </p:txBody>
      </p:sp>
      <p:sp>
        <p:nvSpPr>
          <p:cNvPr id="75" name="Google Shape;75;p9"/>
          <p:cNvSpPr/>
          <p:nvPr/>
        </p:nvSpPr>
        <p:spPr>
          <a:xfrm rot="6818514">
            <a:off x="-679574" y="2891586"/>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63E68"/>
              </a:solidFill>
            </a:endParaRPr>
          </a:p>
        </p:txBody>
      </p:sp>
    </p:spTree>
    <p:extLst>
      <p:ext uri="{BB962C8B-B14F-4D97-AF65-F5344CB8AC3E}">
        <p14:creationId xmlns:p14="http://schemas.microsoft.com/office/powerpoint/2010/main" val="2384628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91"/>
        <p:cNvGrpSpPr/>
        <p:nvPr/>
      </p:nvGrpSpPr>
      <p:grpSpPr>
        <a:xfrm>
          <a:off x="0" y="0"/>
          <a:ext cx="0" cy="0"/>
          <a:chOff x="0" y="0"/>
          <a:chExt cx="0" cy="0"/>
        </a:xfrm>
      </p:grpSpPr>
      <p:sp>
        <p:nvSpPr>
          <p:cNvPr id="392" name="Google Shape;392;p10"/>
          <p:cNvSpPr txBox="1">
            <a:spLocks noGrp="1"/>
          </p:cNvSpPr>
          <p:nvPr>
            <p:ph type="title"/>
          </p:nvPr>
        </p:nvSpPr>
        <p:spPr>
          <a:xfrm>
            <a:off x="720000" y="445025"/>
            <a:ext cx="4188900" cy="5727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3" name="Google Shape;393;p10"/>
          <p:cNvSpPr/>
          <p:nvPr/>
        </p:nvSpPr>
        <p:spPr>
          <a:xfrm flipH="1">
            <a:off x="4571920" y="1"/>
            <a:ext cx="4571955" cy="1138182"/>
          </a:xfrm>
          <a:custGeom>
            <a:avLst/>
            <a:gdLst/>
            <a:ahLst/>
            <a:cxnLst/>
            <a:rect l="l" t="t" r="r" b="b"/>
            <a:pathLst>
              <a:path w="60512" h="16091" extrusionOk="0">
                <a:moveTo>
                  <a:pt x="0" y="0"/>
                </a:moveTo>
                <a:lnTo>
                  <a:pt x="0" y="15915"/>
                </a:lnTo>
                <a:cubicBezTo>
                  <a:pt x="0" y="15915"/>
                  <a:pt x="1475" y="16091"/>
                  <a:pt x="4118" y="16091"/>
                </a:cubicBezTo>
                <a:cubicBezTo>
                  <a:pt x="10236" y="16091"/>
                  <a:pt x="22617" y="15151"/>
                  <a:pt x="37469" y="8921"/>
                </a:cubicBezTo>
                <a:lnTo>
                  <a:pt x="60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p10"/>
          <p:cNvGrpSpPr/>
          <p:nvPr/>
        </p:nvGrpSpPr>
        <p:grpSpPr>
          <a:xfrm>
            <a:off x="5280004" y="2"/>
            <a:ext cx="3863869" cy="1041400"/>
            <a:chOff x="5280004" y="2"/>
            <a:chExt cx="3863869" cy="1041400"/>
          </a:xfrm>
        </p:grpSpPr>
        <p:sp>
          <p:nvSpPr>
            <p:cNvPr id="395" name="Google Shape;395;p10"/>
            <p:cNvSpPr/>
            <p:nvPr/>
          </p:nvSpPr>
          <p:spPr>
            <a:xfrm>
              <a:off x="7141543" y="409977"/>
              <a:ext cx="253608" cy="250384"/>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0"/>
            <p:cNvSpPr/>
            <p:nvPr/>
          </p:nvSpPr>
          <p:spPr>
            <a:xfrm>
              <a:off x="7849320"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0"/>
            <p:cNvSpPr/>
            <p:nvPr/>
          </p:nvSpPr>
          <p:spPr>
            <a:xfrm>
              <a:off x="8223486" y="460093"/>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8971151" y="33594"/>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8817013" y="84794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8386858" y="2"/>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7413294" y="154070"/>
              <a:ext cx="71214" cy="100302"/>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0"/>
            <p:cNvGrpSpPr/>
            <p:nvPr/>
          </p:nvGrpSpPr>
          <p:grpSpPr>
            <a:xfrm rot="-2902641">
              <a:off x="8577127" y="419044"/>
              <a:ext cx="221605" cy="232410"/>
              <a:chOff x="4298580" y="207227"/>
              <a:chExt cx="169073" cy="177317"/>
            </a:xfrm>
          </p:grpSpPr>
          <p:sp>
            <p:nvSpPr>
              <p:cNvPr id="403" name="Google Shape;403;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10"/>
            <p:cNvSpPr/>
            <p:nvPr/>
          </p:nvSpPr>
          <p:spPr>
            <a:xfrm>
              <a:off x="8333152" y="875980"/>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10"/>
            <p:cNvGrpSpPr/>
            <p:nvPr/>
          </p:nvGrpSpPr>
          <p:grpSpPr>
            <a:xfrm>
              <a:off x="7603747" y="843862"/>
              <a:ext cx="100323" cy="108465"/>
              <a:chOff x="8698868" y="1511081"/>
              <a:chExt cx="76535" cy="82747"/>
            </a:xfrm>
          </p:grpSpPr>
          <p:sp>
            <p:nvSpPr>
              <p:cNvPr id="411" name="Google Shape;411;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0"/>
            <p:cNvSpPr/>
            <p:nvPr/>
          </p:nvSpPr>
          <p:spPr>
            <a:xfrm>
              <a:off x="6774529"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p:nvPr/>
          </p:nvSpPr>
          <p:spPr>
            <a:xfrm>
              <a:off x="5280004" y="39968"/>
              <a:ext cx="172721" cy="165423"/>
            </a:xfrm>
            <a:custGeom>
              <a:avLst/>
              <a:gdLst/>
              <a:ahLst/>
              <a:cxnLst/>
              <a:rect l="l" t="t" r="r" b="b"/>
              <a:pathLst>
                <a:path w="4875" h="4669" extrusionOk="0">
                  <a:moveTo>
                    <a:pt x="2121" y="0"/>
                  </a:moveTo>
                  <a:cubicBezTo>
                    <a:pt x="1960" y="0"/>
                    <a:pt x="1822" y="140"/>
                    <a:pt x="1758" y="411"/>
                  </a:cubicBezTo>
                  <a:lnTo>
                    <a:pt x="1735" y="480"/>
                  </a:lnTo>
                  <a:lnTo>
                    <a:pt x="1712" y="571"/>
                  </a:lnTo>
                  <a:lnTo>
                    <a:pt x="1484" y="1438"/>
                  </a:lnTo>
                  <a:lnTo>
                    <a:pt x="617" y="1758"/>
                  </a:lnTo>
                  <a:lnTo>
                    <a:pt x="502" y="1781"/>
                  </a:lnTo>
                  <a:cubicBezTo>
                    <a:pt x="46" y="1963"/>
                    <a:pt x="0" y="2306"/>
                    <a:pt x="411" y="2557"/>
                  </a:cubicBezTo>
                  <a:lnTo>
                    <a:pt x="571" y="2648"/>
                  </a:lnTo>
                  <a:lnTo>
                    <a:pt x="1301" y="3127"/>
                  </a:lnTo>
                  <a:lnTo>
                    <a:pt x="1347" y="4017"/>
                  </a:lnTo>
                  <a:lnTo>
                    <a:pt x="1347" y="4109"/>
                  </a:lnTo>
                  <a:lnTo>
                    <a:pt x="1347" y="4177"/>
                  </a:lnTo>
                  <a:cubicBezTo>
                    <a:pt x="1361" y="4497"/>
                    <a:pt x="1496" y="4669"/>
                    <a:pt x="1687" y="4669"/>
                  </a:cubicBezTo>
                  <a:cubicBezTo>
                    <a:pt x="1795" y="4669"/>
                    <a:pt x="1922" y="4613"/>
                    <a:pt x="2055" y="4497"/>
                  </a:cubicBezTo>
                  <a:lnTo>
                    <a:pt x="2123" y="4451"/>
                  </a:lnTo>
                  <a:lnTo>
                    <a:pt x="2191" y="4383"/>
                  </a:lnTo>
                  <a:lnTo>
                    <a:pt x="2876" y="3835"/>
                  </a:lnTo>
                  <a:lnTo>
                    <a:pt x="3812" y="4109"/>
                  </a:lnTo>
                  <a:lnTo>
                    <a:pt x="3881" y="4132"/>
                  </a:lnTo>
                  <a:cubicBezTo>
                    <a:pt x="3965" y="4156"/>
                    <a:pt x="4041" y="4167"/>
                    <a:pt x="4109" y="4167"/>
                  </a:cubicBezTo>
                  <a:cubicBezTo>
                    <a:pt x="4427" y="4167"/>
                    <a:pt x="4556" y="3915"/>
                    <a:pt x="4406" y="3538"/>
                  </a:cubicBezTo>
                  <a:lnTo>
                    <a:pt x="4018" y="2557"/>
                  </a:lnTo>
                  <a:lnTo>
                    <a:pt x="4520" y="1826"/>
                  </a:lnTo>
                  <a:lnTo>
                    <a:pt x="4565" y="1758"/>
                  </a:lnTo>
                  <a:lnTo>
                    <a:pt x="4611" y="1689"/>
                  </a:lnTo>
                  <a:cubicBezTo>
                    <a:pt x="4875" y="1293"/>
                    <a:pt x="4715" y="1003"/>
                    <a:pt x="4274" y="1003"/>
                  </a:cubicBezTo>
                  <a:cubicBezTo>
                    <a:pt x="4257" y="1003"/>
                    <a:pt x="4240" y="1004"/>
                    <a:pt x="4223" y="1004"/>
                  </a:cubicBezTo>
                  <a:lnTo>
                    <a:pt x="4177" y="1027"/>
                  </a:lnTo>
                  <a:lnTo>
                    <a:pt x="3173" y="1073"/>
                  </a:lnTo>
                  <a:lnTo>
                    <a:pt x="2625" y="365"/>
                  </a:lnTo>
                  <a:lnTo>
                    <a:pt x="2511" y="251"/>
                  </a:lnTo>
                  <a:cubicBezTo>
                    <a:pt x="2382" y="83"/>
                    <a:pt x="2245" y="0"/>
                    <a:pt x="21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p:nvPr/>
          </p:nvSpPr>
          <p:spPr>
            <a:xfrm rot="2700000">
              <a:off x="5776221" y="205388"/>
              <a:ext cx="71213" cy="100301"/>
            </a:xfrm>
            <a:custGeom>
              <a:avLst/>
              <a:gdLst/>
              <a:ahLst/>
              <a:cxnLst/>
              <a:rect l="l" t="t" r="r" b="b"/>
              <a:pathLst>
                <a:path w="2010" h="2831" extrusionOk="0">
                  <a:moveTo>
                    <a:pt x="503" y="0"/>
                  </a:moveTo>
                  <a:lnTo>
                    <a:pt x="503" y="525"/>
                  </a:lnTo>
                  <a:cubicBezTo>
                    <a:pt x="480" y="822"/>
                    <a:pt x="366" y="1210"/>
                    <a:pt x="252" y="1415"/>
                  </a:cubicBezTo>
                  <a:lnTo>
                    <a:pt x="1" y="1780"/>
                  </a:lnTo>
                  <a:lnTo>
                    <a:pt x="434" y="1917"/>
                  </a:lnTo>
                  <a:cubicBezTo>
                    <a:pt x="663" y="1986"/>
                    <a:pt x="982" y="2214"/>
                    <a:pt x="1187" y="2442"/>
                  </a:cubicBezTo>
                  <a:lnTo>
                    <a:pt x="1530" y="2830"/>
                  </a:lnTo>
                  <a:lnTo>
                    <a:pt x="1530" y="2305"/>
                  </a:lnTo>
                  <a:cubicBezTo>
                    <a:pt x="1530" y="2032"/>
                    <a:pt x="1644" y="1621"/>
                    <a:pt x="1781" y="1438"/>
                  </a:cubicBezTo>
                  <a:lnTo>
                    <a:pt x="2009" y="1073"/>
                  </a:lnTo>
                  <a:lnTo>
                    <a:pt x="1598" y="936"/>
                  </a:lnTo>
                  <a:cubicBezTo>
                    <a:pt x="1370" y="845"/>
                    <a:pt x="1028" y="616"/>
                    <a:pt x="845" y="411"/>
                  </a:cubicBezTo>
                  <a:lnTo>
                    <a:pt x="503" y="0"/>
                  </a:lnTo>
                  <a:close/>
                </a:path>
              </a:pathLst>
            </a:custGeom>
            <a:solidFill>
              <a:srgbClr val="FCF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 name="Google Shape;416;p10"/>
            <p:cNvGrpSpPr/>
            <p:nvPr/>
          </p:nvGrpSpPr>
          <p:grpSpPr>
            <a:xfrm rot="-1126667">
              <a:off x="6212349" y="198416"/>
              <a:ext cx="221597" cy="232402"/>
              <a:chOff x="4298580" y="207227"/>
              <a:chExt cx="169073" cy="177317"/>
            </a:xfrm>
          </p:grpSpPr>
          <p:sp>
            <p:nvSpPr>
              <p:cNvPr id="417" name="Google Shape;417;p10"/>
              <p:cNvSpPr/>
              <p:nvPr/>
            </p:nvSpPr>
            <p:spPr>
              <a:xfrm>
                <a:off x="4304148" y="212174"/>
                <a:ext cx="35788" cy="35193"/>
              </a:xfrm>
              <a:custGeom>
                <a:avLst/>
                <a:gdLst/>
                <a:ahLst/>
                <a:cxnLst/>
                <a:rect l="l" t="t" r="r" b="b"/>
                <a:pathLst>
                  <a:path w="1324" h="1302" extrusionOk="0">
                    <a:moveTo>
                      <a:pt x="685" y="0"/>
                    </a:moveTo>
                    <a:cubicBezTo>
                      <a:pt x="639" y="0"/>
                      <a:pt x="594" y="0"/>
                      <a:pt x="548" y="23"/>
                    </a:cubicBezTo>
                    <a:cubicBezTo>
                      <a:pt x="479" y="23"/>
                      <a:pt x="411" y="69"/>
                      <a:pt x="343" y="114"/>
                    </a:cubicBezTo>
                    <a:cubicBezTo>
                      <a:pt x="320" y="114"/>
                      <a:pt x="274" y="160"/>
                      <a:pt x="251" y="183"/>
                    </a:cubicBezTo>
                    <a:cubicBezTo>
                      <a:pt x="251" y="183"/>
                      <a:pt x="228" y="206"/>
                      <a:pt x="228" y="206"/>
                    </a:cubicBezTo>
                    <a:cubicBezTo>
                      <a:pt x="183" y="228"/>
                      <a:pt x="137" y="251"/>
                      <a:pt x="91" y="297"/>
                    </a:cubicBezTo>
                    <a:cubicBezTo>
                      <a:pt x="0" y="411"/>
                      <a:pt x="0" y="616"/>
                      <a:pt x="23" y="753"/>
                    </a:cubicBezTo>
                    <a:cubicBezTo>
                      <a:pt x="46" y="799"/>
                      <a:pt x="69" y="845"/>
                      <a:pt x="91" y="890"/>
                    </a:cubicBezTo>
                    <a:cubicBezTo>
                      <a:pt x="91" y="936"/>
                      <a:pt x="114" y="959"/>
                      <a:pt x="114" y="982"/>
                    </a:cubicBezTo>
                    <a:cubicBezTo>
                      <a:pt x="160" y="1050"/>
                      <a:pt x="206" y="1073"/>
                      <a:pt x="228" y="1119"/>
                    </a:cubicBezTo>
                    <a:cubicBezTo>
                      <a:pt x="274" y="1187"/>
                      <a:pt x="365" y="1233"/>
                      <a:pt x="434" y="1255"/>
                    </a:cubicBezTo>
                    <a:cubicBezTo>
                      <a:pt x="525" y="1278"/>
                      <a:pt x="616" y="1301"/>
                      <a:pt x="708" y="1301"/>
                    </a:cubicBezTo>
                    <a:cubicBezTo>
                      <a:pt x="776" y="1301"/>
                      <a:pt x="845" y="1278"/>
                      <a:pt x="890" y="1255"/>
                    </a:cubicBezTo>
                    <a:cubicBezTo>
                      <a:pt x="982" y="1210"/>
                      <a:pt x="1050" y="1164"/>
                      <a:pt x="1119" y="1119"/>
                    </a:cubicBezTo>
                    <a:cubicBezTo>
                      <a:pt x="1187" y="1050"/>
                      <a:pt x="1233" y="959"/>
                      <a:pt x="1278" y="867"/>
                    </a:cubicBezTo>
                    <a:cubicBezTo>
                      <a:pt x="1324" y="799"/>
                      <a:pt x="1324" y="708"/>
                      <a:pt x="1324" y="616"/>
                    </a:cubicBezTo>
                    <a:cubicBezTo>
                      <a:pt x="1324" y="548"/>
                      <a:pt x="1301" y="457"/>
                      <a:pt x="1278" y="388"/>
                    </a:cubicBezTo>
                    <a:cubicBezTo>
                      <a:pt x="1256" y="342"/>
                      <a:pt x="1233" y="297"/>
                      <a:pt x="1187" y="251"/>
                    </a:cubicBezTo>
                    <a:cubicBezTo>
                      <a:pt x="1164" y="206"/>
                      <a:pt x="1141" y="183"/>
                      <a:pt x="1119" y="160"/>
                    </a:cubicBezTo>
                    <a:cubicBezTo>
                      <a:pt x="1073" y="114"/>
                      <a:pt x="1027" y="91"/>
                      <a:pt x="1004" y="69"/>
                    </a:cubicBezTo>
                    <a:cubicBezTo>
                      <a:pt x="936" y="46"/>
                      <a:pt x="867" y="23"/>
                      <a:pt x="822" y="23"/>
                    </a:cubicBezTo>
                    <a:cubicBezTo>
                      <a:pt x="776" y="0"/>
                      <a:pt x="731" y="0"/>
                      <a:pt x="685"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p:nvPr/>
            </p:nvSpPr>
            <p:spPr>
              <a:xfrm>
                <a:off x="4396077" y="219553"/>
                <a:ext cx="66656" cy="74684"/>
              </a:xfrm>
              <a:custGeom>
                <a:avLst/>
                <a:gdLst/>
                <a:ahLst/>
                <a:cxnLst/>
                <a:rect l="l" t="t" r="r" b="b"/>
                <a:pathLst>
                  <a:path w="2466" h="2763" extrusionOk="0">
                    <a:moveTo>
                      <a:pt x="959" y="1"/>
                    </a:moveTo>
                    <a:cubicBezTo>
                      <a:pt x="867" y="1"/>
                      <a:pt x="776" y="24"/>
                      <a:pt x="685" y="47"/>
                    </a:cubicBezTo>
                    <a:cubicBezTo>
                      <a:pt x="639" y="69"/>
                      <a:pt x="571" y="92"/>
                      <a:pt x="502" y="138"/>
                    </a:cubicBezTo>
                    <a:cubicBezTo>
                      <a:pt x="457" y="161"/>
                      <a:pt x="411" y="206"/>
                      <a:pt x="365" y="252"/>
                    </a:cubicBezTo>
                    <a:cubicBezTo>
                      <a:pt x="342" y="275"/>
                      <a:pt x="320" y="298"/>
                      <a:pt x="297" y="343"/>
                    </a:cubicBezTo>
                    <a:cubicBezTo>
                      <a:pt x="228" y="389"/>
                      <a:pt x="183" y="457"/>
                      <a:pt x="160" y="549"/>
                    </a:cubicBezTo>
                    <a:cubicBezTo>
                      <a:pt x="114" y="640"/>
                      <a:pt x="91" y="731"/>
                      <a:pt x="69" y="823"/>
                    </a:cubicBezTo>
                    <a:cubicBezTo>
                      <a:pt x="23" y="982"/>
                      <a:pt x="0" y="1142"/>
                      <a:pt x="0" y="1302"/>
                    </a:cubicBezTo>
                    <a:cubicBezTo>
                      <a:pt x="23" y="1462"/>
                      <a:pt x="69" y="1622"/>
                      <a:pt x="137" y="1759"/>
                    </a:cubicBezTo>
                    <a:cubicBezTo>
                      <a:pt x="206" y="1918"/>
                      <a:pt x="274" y="2078"/>
                      <a:pt x="388" y="2215"/>
                    </a:cubicBezTo>
                    <a:cubicBezTo>
                      <a:pt x="434" y="2284"/>
                      <a:pt x="479" y="2352"/>
                      <a:pt x="548" y="2398"/>
                    </a:cubicBezTo>
                    <a:cubicBezTo>
                      <a:pt x="639" y="2489"/>
                      <a:pt x="753" y="2557"/>
                      <a:pt x="867" y="2626"/>
                    </a:cubicBezTo>
                    <a:cubicBezTo>
                      <a:pt x="1050" y="2717"/>
                      <a:pt x="1255" y="2740"/>
                      <a:pt x="1438" y="2763"/>
                    </a:cubicBezTo>
                    <a:cubicBezTo>
                      <a:pt x="1644" y="2763"/>
                      <a:pt x="1826" y="2694"/>
                      <a:pt x="1986" y="2603"/>
                    </a:cubicBezTo>
                    <a:cubicBezTo>
                      <a:pt x="2100" y="2535"/>
                      <a:pt x="2191" y="2443"/>
                      <a:pt x="2260" y="2352"/>
                    </a:cubicBezTo>
                    <a:cubicBezTo>
                      <a:pt x="2465" y="2101"/>
                      <a:pt x="2465" y="1781"/>
                      <a:pt x="2397" y="1485"/>
                    </a:cubicBezTo>
                    <a:cubicBezTo>
                      <a:pt x="2397" y="1393"/>
                      <a:pt x="2374" y="1302"/>
                      <a:pt x="2351" y="1211"/>
                    </a:cubicBezTo>
                    <a:cubicBezTo>
                      <a:pt x="2305" y="1119"/>
                      <a:pt x="2260" y="1028"/>
                      <a:pt x="2214" y="937"/>
                    </a:cubicBezTo>
                    <a:cubicBezTo>
                      <a:pt x="2191" y="868"/>
                      <a:pt x="2146" y="823"/>
                      <a:pt x="2123" y="754"/>
                    </a:cubicBezTo>
                    <a:cubicBezTo>
                      <a:pt x="2077" y="686"/>
                      <a:pt x="2032" y="640"/>
                      <a:pt x="1986" y="572"/>
                    </a:cubicBezTo>
                    <a:cubicBezTo>
                      <a:pt x="1917" y="503"/>
                      <a:pt x="1872" y="435"/>
                      <a:pt x="1780" y="366"/>
                    </a:cubicBezTo>
                    <a:cubicBezTo>
                      <a:pt x="1712" y="298"/>
                      <a:pt x="1621" y="252"/>
                      <a:pt x="1529" y="184"/>
                    </a:cubicBezTo>
                    <a:cubicBezTo>
                      <a:pt x="1392" y="115"/>
                      <a:pt x="1255" y="47"/>
                      <a:pt x="1096" y="24"/>
                    </a:cubicBezTo>
                    <a:cubicBezTo>
                      <a:pt x="1050" y="1"/>
                      <a:pt x="1004" y="1"/>
                      <a:pt x="959"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p:nvPr/>
            </p:nvSpPr>
            <p:spPr>
              <a:xfrm>
                <a:off x="4404700" y="322591"/>
                <a:ext cx="58655" cy="56493"/>
              </a:xfrm>
              <a:custGeom>
                <a:avLst/>
                <a:gdLst/>
                <a:ahLst/>
                <a:cxnLst/>
                <a:rect l="l" t="t" r="r" b="b"/>
                <a:pathLst>
                  <a:path w="2170" h="2090" extrusionOk="0">
                    <a:moveTo>
                      <a:pt x="1028" y="1"/>
                    </a:moveTo>
                    <a:cubicBezTo>
                      <a:pt x="914" y="1"/>
                      <a:pt x="822" y="24"/>
                      <a:pt x="708" y="46"/>
                    </a:cubicBezTo>
                    <a:cubicBezTo>
                      <a:pt x="663" y="46"/>
                      <a:pt x="594" y="69"/>
                      <a:pt x="548" y="92"/>
                    </a:cubicBezTo>
                    <a:cubicBezTo>
                      <a:pt x="503" y="115"/>
                      <a:pt x="457" y="138"/>
                      <a:pt x="434" y="161"/>
                    </a:cubicBezTo>
                    <a:cubicBezTo>
                      <a:pt x="366" y="183"/>
                      <a:pt x="297" y="252"/>
                      <a:pt x="252" y="298"/>
                    </a:cubicBezTo>
                    <a:cubicBezTo>
                      <a:pt x="229" y="343"/>
                      <a:pt x="206" y="389"/>
                      <a:pt x="183" y="434"/>
                    </a:cubicBezTo>
                    <a:cubicBezTo>
                      <a:pt x="115" y="480"/>
                      <a:pt x="92" y="594"/>
                      <a:pt x="69" y="663"/>
                    </a:cubicBezTo>
                    <a:cubicBezTo>
                      <a:pt x="23" y="868"/>
                      <a:pt x="1" y="1096"/>
                      <a:pt x="69" y="1302"/>
                    </a:cubicBezTo>
                    <a:cubicBezTo>
                      <a:pt x="115" y="1393"/>
                      <a:pt x="160" y="1484"/>
                      <a:pt x="206" y="1599"/>
                    </a:cubicBezTo>
                    <a:cubicBezTo>
                      <a:pt x="206" y="1621"/>
                      <a:pt x="229" y="1667"/>
                      <a:pt x="252" y="1690"/>
                    </a:cubicBezTo>
                    <a:cubicBezTo>
                      <a:pt x="275" y="1736"/>
                      <a:pt x="320" y="1781"/>
                      <a:pt x="366" y="1827"/>
                    </a:cubicBezTo>
                    <a:cubicBezTo>
                      <a:pt x="389" y="1850"/>
                      <a:pt x="434" y="1872"/>
                      <a:pt x="457" y="1895"/>
                    </a:cubicBezTo>
                    <a:cubicBezTo>
                      <a:pt x="526" y="1941"/>
                      <a:pt x="594" y="1987"/>
                      <a:pt x="663" y="2009"/>
                    </a:cubicBezTo>
                    <a:cubicBezTo>
                      <a:pt x="731" y="2032"/>
                      <a:pt x="777" y="2055"/>
                      <a:pt x="845" y="2055"/>
                    </a:cubicBezTo>
                    <a:cubicBezTo>
                      <a:pt x="914" y="2078"/>
                      <a:pt x="994" y="2089"/>
                      <a:pt x="1073" y="2089"/>
                    </a:cubicBezTo>
                    <a:cubicBezTo>
                      <a:pt x="1153" y="2089"/>
                      <a:pt x="1233" y="2078"/>
                      <a:pt x="1302" y="2055"/>
                    </a:cubicBezTo>
                    <a:cubicBezTo>
                      <a:pt x="1393" y="2032"/>
                      <a:pt x="1461" y="2009"/>
                      <a:pt x="1530" y="1964"/>
                    </a:cubicBezTo>
                    <a:cubicBezTo>
                      <a:pt x="1576" y="1941"/>
                      <a:pt x="1644" y="1918"/>
                      <a:pt x="1690" y="1895"/>
                    </a:cubicBezTo>
                    <a:cubicBezTo>
                      <a:pt x="1781" y="1850"/>
                      <a:pt x="1872" y="1781"/>
                      <a:pt x="1964" y="1690"/>
                    </a:cubicBezTo>
                    <a:cubicBezTo>
                      <a:pt x="2009" y="1621"/>
                      <a:pt x="2078" y="1530"/>
                      <a:pt x="2101" y="1439"/>
                    </a:cubicBezTo>
                    <a:cubicBezTo>
                      <a:pt x="2123" y="1416"/>
                      <a:pt x="2123" y="1370"/>
                      <a:pt x="2146" y="1325"/>
                    </a:cubicBezTo>
                    <a:cubicBezTo>
                      <a:pt x="2169" y="1256"/>
                      <a:pt x="2169" y="1188"/>
                      <a:pt x="2169" y="1142"/>
                    </a:cubicBezTo>
                    <a:cubicBezTo>
                      <a:pt x="2169" y="1096"/>
                      <a:pt x="2146" y="1051"/>
                      <a:pt x="2146" y="1005"/>
                    </a:cubicBezTo>
                    <a:cubicBezTo>
                      <a:pt x="2146" y="937"/>
                      <a:pt x="2123" y="891"/>
                      <a:pt x="2123" y="823"/>
                    </a:cubicBezTo>
                    <a:cubicBezTo>
                      <a:pt x="2101" y="731"/>
                      <a:pt x="2055" y="617"/>
                      <a:pt x="1986" y="526"/>
                    </a:cubicBezTo>
                    <a:cubicBezTo>
                      <a:pt x="1964" y="457"/>
                      <a:pt x="1895" y="389"/>
                      <a:pt x="1827" y="343"/>
                    </a:cubicBezTo>
                    <a:cubicBezTo>
                      <a:pt x="1758" y="252"/>
                      <a:pt x="1644" y="183"/>
                      <a:pt x="1553" y="138"/>
                    </a:cubicBezTo>
                    <a:cubicBezTo>
                      <a:pt x="1484" y="92"/>
                      <a:pt x="1393" y="69"/>
                      <a:pt x="1302" y="46"/>
                    </a:cubicBezTo>
                    <a:cubicBezTo>
                      <a:pt x="1210" y="1"/>
                      <a:pt x="1119" y="1"/>
                      <a:pt x="1028" y="1"/>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p:nvPr/>
            </p:nvSpPr>
            <p:spPr>
              <a:xfrm>
                <a:off x="4390509" y="214634"/>
                <a:ext cx="77144" cy="87010"/>
              </a:xfrm>
              <a:custGeom>
                <a:avLst/>
                <a:gdLst/>
                <a:ahLst/>
                <a:cxnLst/>
                <a:rect l="l" t="t" r="r" b="b"/>
                <a:pathLst>
                  <a:path w="2854" h="3219" extrusionOk="0">
                    <a:moveTo>
                      <a:pt x="1347" y="320"/>
                    </a:moveTo>
                    <a:cubicBezTo>
                      <a:pt x="1439" y="343"/>
                      <a:pt x="1530" y="366"/>
                      <a:pt x="1621" y="388"/>
                    </a:cubicBezTo>
                    <a:cubicBezTo>
                      <a:pt x="1713" y="457"/>
                      <a:pt x="1827" y="503"/>
                      <a:pt x="1918" y="571"/>
                    </a:cubicBezTo>
                    <a:cubicBezTo>
                      <a:pt x="2009" y="662"/>
                      <a:pt x="2101" y="731"/>
                      <a:pt x="2169" y="845"/>
                    </a:cubicBezTo>
                    <a:cubicBezTo>
                      <a:pt x="2260" y="959"/>
                      <a:pt x="2329" y="1073"/>
                      <a:pt x="2375" y="1210"/>
                    </a:cubicBezTo>
                    <a:cubicBezTo>
                      <a:pt x="2443" y="1324"/>
                      <a:pt x="2466" y="1461"/>
                      <a:pt x="2489" y="1598"/>
                    </a:cubicBezTo>
                    <a:cubicBezTo>
                      <a:pt x="2511" y="1735"/>
                      <a:pt x="2511" y="1895"/>
                      <a:pt x="2489" y="2032"/>
                    </a:cubicBezTo>
                    <a:cubicBezTo>
                      <a:pt x="2489" y="2123"/>
                      <a:pt x="2443" y="2214"/>
                      <a:pt x="2420" y="2329"/>
                    </a:cubicBezTo>
                    <a:cubicBezTo>
                      <a:pt x="2375" y="2397"/>
                      <a:pt x="2329" y="2488"/>
                      <a:pt x="2283" y="2557"/>
                    </a:cubicBezTo>
                    <a:cubicBezTo>
                      <a:pt x="2238" y="2602"/>
                      <a:pt x="2192" y="2671"/>
                      <a:pt x="2123" y="2717"/>
                    </a:cubicBezTo>
                    <a:cubicBezTo>
                      <a:pt x="2078" y="2739"/>
                      <a:pt x="2009" y="2785"/>
                      <a:pt x="1941" y="2808"/>
                    </a:cubicBezTo>
                    <a:cubicBezTo>
                      <a:pt x="1872" y="2854"/>
                      <a:pt x="1804" y="2854"/>
                      <a:pt x="1735" y="2876"/>
                    </a:cubicBezTo>
                    <a:lnTo>
                      <a:pt x="1507" y="2876"/>
                    </a:lnTo>
                    <a:cubicBezTo>
                      <a:pt x="1416" y="2854"/>
                      <a:pt x="1325" y="2831"/>
                      <a:pt x="1256" y="2808"/>
                    </a:cubicBezTo>
                    <a:cubicBezTo>
                      <a:pt x="1142" y="2762"/>
                      <a:pt x="1028" y="2694"/>
                      <a:pt x="914" y="2625"/>
                    </a:cubicBezTo>
                    <a:cubicBezTo>
                      <a:pt x="822" y="2534"/>
                      <a:pt x="754" y="2466"/>
                      <a:pt x="685" y="2351"/>
                    </a:cubicBezTo>
                    <a:cubicBezTo>
                      <a:pt x="594" y="2260"/>
                      <a:pt x="526" y="2146"/>
                      <a:pt x="480" y="2009"/>
                    </a:cubicBezTo>
                    <a:cubicBezTo>
                      <a:pt x="412" y="1872"/>
                      <a:pt x="366" y="1712"/>
                      <a:pt x="343" y="1575"/>
                    </a:cubicBezTo>
                    <a:cubicBezTo>
                      <a:pt x="343" y="1507"/>
                      <a:pt x="343" y="1438"/>
                      <a:pt x="343" y="1347"/>
                    </a:cubicBezTo>
                    <a:cubicBezTo>
                      <a:pt x="343" y="1301"/>
                      <a:pt x="343" y="1256"/>
                      <a:pt x="343" y="1210"/>
                    </a:cubicBezTo>
                    <a:lnTo>
                      <a:pt x="343" y="1187"/>
                    </a:lnTo>
                    <a:cubicBezTo>
                      <a:pt x="366" y="1073"/>
                      <a:pt x="389" y="982"/>
                      <a:pt x="434" y="891"/>
                    </a:cubicBezTo>
                    <a:cubicBezTo>
                      <a:pt x="480" y="799"/>
                      <a:pt x="526" y="708"/>
                      <a:pt x="571" y="639"/>
                    </a:cubicBezTo>
                    <a:cubicBezTo>
                      <a:pt x="594" y="617"/>
                      <a:pt x="594" y="617"/>
                      <a:pt x="617" y="594"/>
                    </a:cubicBezTo>
                    <a:cubicBezTo>
                      <a:pt x="640" y="548"/>
                      <a:pt x="685" y="525"/>
                      <a:pt x="731" y="480"/>
                    </a:cubicBezTo>
                    <a:cubicBezTo>
                      <a:pt x="777" y="457"/>
                      <a:pt x="822" y="434"/>
                      <a:pt x="868" y="411"/>
                    </a:cubicBezTo>
                    <a:cubicBezTo>
                      <a:pt x="868" y="411"/>
                      <a:pt x="868" y="411"/>
                      <a:pt x="868" y="388"/>
                    </a:cubicBezTo>
                    <a:lnTo>
                      <a:pt x="891" y="388"/>
                    </a:lnTo>
                    <a:cubicBezTo>
                      <a:pt x="947" y="370"/>
                      <a:pt x="1004" y="351"/>
                      <a:pt x="1074" y="332"/>
                    </a:cubicBezTo>
                    <a:lnTo>
                      <a:pt x="1074" y="332"/>
                    </a:lnTo>
                    <a:cubicBezTo>
                      <a:pt x="1073" y="335"/>
                      <a:pt x="1073" y="338"/>
                      <a:pt x="1073" y="343"/>
                    </a:cubicBezTo>
                    <a:cubicBezTo>
                      <a:pt x="1073" y="343"/>
                      <a:pt x="1073" y="337"/>
                      <a:pt x="1076" y="331"/>
                    </a:cubicBezTo>
                    <a:lnTo>
                      <a:pt x="1076" y="331"/>
                    </a:lnTo>
                    <a:cubicBezTo>
                      <a:pt x="1076" y="331"/>
                      <a:pt x="1075" y="332"/>
                      <a:pt x="1074" y="332"/>
                    </a:cubicBezTo>
                    <a:lnTo>
                      <a:pt x="1074" y="332"/>
                    </a:lnTo>
                    <a:cubicBezTo>
                      <a:pt x="1074" y="320"/>
                      <a:pt x="1078" y="320"/>
                      <a:pt x="1096" y="320"/>
                    </a:cubicBezTo>
                    <a:cubicBezTo>
                      <a:pt x="1085" y="320"/>
                      <a:pt x="1079" y="325"/>
                      <a:pt x="1076" y="331"/>
                    </a:cubicBezTo>
                    <a:lnTo>
                      <a:pt x="1076" y="331"/>
                    </a:lnTo>
                    <a:cubicBezTo>
                      <a:pt x="1090" y="327"/>
                      <a:pt x="1104" y="324"/>
                      <a:pt x="1119" y="320"/>
                    </a:cubicBezTo>
                    <a:close/>
                    <a:moveTo>
                      <a:pt x="1233" y="0"/>
                    </a:moveTo>
                    <a:cubicBezTo>
                      <a:pt x="1165" y="0"/>
                      <a:pt x="1073" y="0"/>
                      <a:pt x="1005" y="23"/>
                    </a:cubicBezTo>
                    <a:lnTo>
                      <a:pt x="982" y="23"/>
                    </a:lnTo>
                    <a:cubicBezTo>
                      <a:pt x="914" y="46"/>
                      <a:pt x="868" y="46"/>
                      <a:pt x="822" y="69"/>
                    </a:cubicBezTo>
                    <a:cubicBezTo>
                      <a:pt x="800" y="69"/>
                      <a:pt x="800" y="69"/>
                      <a:pt x="800" y="92"/>
                    </a:cubicBezTo>
                    <a:cubicBezTo>
                      <a:pt x="754" y="92"/>
                      <a:pt x="731" y="115"/>
                      <a:pt x="708" y="115"/>
                    </a:cubicBezTo>
                    <a:cubicBezTo>
                      <a:pt x="708" y="115"/>
                      <a:pt x="685" y="137"/>
                      <a:pt x="685" y="137"/>
                    </a:cubicBezTo>
                    <a:lnTo>
                      <a:pt x="663" y="137"/>
                    </a:lnTo>
                    <a:cubicBezTo>
                      <a:pt x="663" y="137"/>
                      <a:pt x="663" y="160"/>
                      <a:pt x="640" y="160"/>
                    </a:cubicBezTo>
                    <a:lnTo>
                      <a:pt x="617" y="160"/>
                    </a:lnTo>
                    <a:cubicBezTo>
                      <a:pt x="617" y="160"/>
                      <a:pt x="617" y="183"/>
                      <a:pt x="617" y="183"/>
                    </a:cubicBezTo>
                    <a:lnTo>
                      <a:pt x="594" y="183"/>
                    </a:lnTo>
                    <a:cubicBezTo>
                      <a:pt x="594" y="183"/>
                      <a:pt x="571" y="183"/>
                      <a:pt x="571" y="206"/>
                    </a:cubicBezTo>
                    <a:cubicBezTo>
                      <a:pt x="480" y="274"/>
                      <a:pt x="389" y="366"/>
                      <a:pt x="320" y="457"/>
                    </a:cubicBezTo>
                    <a:lnTo>
                      <a:pt x="297" y="457"/>
                    </a:lnTo>
                    <a:cubicBezTo>
                      <a:pt x="229" y="548"/>
                      <a:pt x="160" y="662"/>
                      <a:pt x="115" y="799"/>
                    </a:cubicBezTo>
                    <a:cubicBezTo>
                      <a:pt x="23" y="1050"/>
                      <a:pt x="1" y="1324"/>
                      <a:pt x="23" y="1575"/>
                    </a:cubicBezTo>
                    <a:cubicBezTo>
                      <a:pt x="23" y="1575"/>
                      <a:pt x="23" y="1575"/>
                      <a:pt x="23" y="1598"/>
                    </a:cubicBezTo>
                    <a:cubicBezTo>
                      <a:pt x="46" y="1804"/>
                      <a:pt x="115" y="1986"/>
                      <a:pt x="183" y="2169"/>
                    </a:cubicBezTo>
                    <a:cubicBezTo>
                      <a:pt x="366" y="2557"/>
                      <a:pt x="663" y="2876"/>
                      <a:pt x="1051" y="3082"/>
                    </a:cubicBezTo>
                    <a:cubicBezTo>
                      <a:pt x="1233" y="3173"/>
                      <a:pt x="1439" y="3219"/>
                      <a:pt x="1667" y="3219"/>
                    </a:cubicBezTo>
                    <a:cubicBezTo>
                      <a:pt x="1758" y="3196"/>
                      <a:pt x="1850" y="3196"/>
                      <a:pt x="1964" y="3150"/>
                    </a:cubicBezTo>
                    <a:cubicBezTo>
                      <a:pt x="2078" y="3127"/>
                      <a:pt x="2169" y="3082"/>
                      <a:pt x="2260" y="3013"/>
                    </a:cubicBezTo>
                    <a:cubicBezTo>
                      <a:pt x="2443" y="2899"/>
                      <a:pt x="2580" y="2739"/>
                      <a:pt x="2671" y="2557"/>
                    </a:cubicBezTo>
                    <a:cubicBezTo>
                      <a:pt x="2785" y="2351"/>
                      <a:pt x="2831" y="2123"/>
                      <a:pt x="2831" y="1895"/>
                    </a:cubicBezTo>
                    <a:cubicBezTo>
                      <a:pt x="2854" y="1667"/>
                      <a:pt x="2808" y="1461"/>
                      <a:pt x="2740" y="1256"/>
                    </a:cubicBezTo>
                    <a:cubicBezTo>
                      <a:pt x="2694" y="1050"/>
                      <a:pt x="2580" y="868"/>
                      <a:pt x="2466" y="708"/>
                    </a:cubicBezTo>
                    <a:cubicBezTo>
                      <a:pt x="2215" y="343"/>
                      <a:pt x="1827" y="69"/>
                      <a:pt x="1393"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p:nvPr/>
            </p:nvSpPr>
            <p:spPr>
              <a:xfrm>
                <a:off x="4298580" y="207227"/>
                <a:ext cx="46924" cy="46681"/>
              </a:xfrm>
              <a:custGeom>
                <a:avLst/>
                <a:gdLst/>
                <a:ahLst/>
                <a:cxnLst/>
                <a:rect l="l" t="t" r="r" b="b"/>
                <a:pathLst>
                  <a:path w="1736" h="1727" extrusionOk="0">
                    <a:moveTo>
                      <a:pt x="914" y="343"/>
                    </a:moveTo>
                    <a:cubicBezTo>
                      <a:pt x="959" y="343"/>
                      <a:pt x="982" y="343"/>
                      <a:pt x="1028" y="366"/>
                    </a:cubicBezTo>
                    <a:cubicBezTo>
                      <a:pt x="1073" y="366"/>
                      <a:pt x="1119" y="389"/>
                      <a:pt x="1165" y="411"/>
                    </a:cubicBezTo>
                    <a:cubicBezTo>
                      <a:pt x="1188" y="457"/>
                      <a:pt x="1233" y="480"/>
                      <a:pt x="1256" y="503"/>
                    </a:cubicBezTo>
                    <a:cubicBezTo>
                      <a:pt x="1302" y="548"/>
                      <a:pt x="1325" y="571"/>
                      <a:pt x="1347" y="617"/>
                    </a:cubicBezTo>
                    <a:cubicBezTo>
                      <a:pt x="1370" y="662"/>
                      <a:pt x="1370" y="708"/>
                      <a:pt x="1393" y="754"/>
                    </a:cubicBezTo>
                    <a:cubicBezTo>
                      <a:pt x="1393" y="799"/>
                      <a:pt x="1393" y="845"/>
                      <a:pt x="1393" y="891"/>
                    </a:cubicBezTo>
                    <a:cubicBezTo>
                      <a:pt x="1393" y="936"/>
                      <a:pt x="1393" y="982"/>
                      <a:pt x="1370" y="1028"/>
                    </a:cubicBezTo>
                    <a:cubicBezTo>
                      <a:pt x="1347" y="1073"/>
                      <a:pt x="1325" y="1142"/>
                      <a:pt x="1302" y="1187"/>
                    </a:cubicBezTo>
                    <a:cubicBezTo>
                      <a:pt x="1279" y="1210"/>
                      <a:pt x="1256" y="1233"/>
                      <a:pt x="1210" y="1279"/>
                    </a:cubicBezTo>
                    <a:cubicBezTo>
                      <a:pt x="1188" y="1302"/>
                      <a:pt x="1142" y="1324"/>
                      <a:pt x="1096" y="1347"/>
                    </a:cubicBezTo>
                    <a:cubicBezTo>
                      <a:pt x="1051" y="1370"/>
                      <a:pt x="1005" y="1393"/>
                      <a:pt x="959" y="1393"/>
                    </a:cubicBezTo>
                    <a:lnTo>
                      <a:pt x="822" y="1393"/>
                    </a:lnTo>
                    <a:cubicBezTo>
                      <a:pt x="777" y="1393"/>
                      <a:pt x="731" y="1393"/>
                      <a:pt x="685" y="1370"/>
                    </a:cubicBezTo>
                    <a:cubicBezTo>
                      <a:pt x="640" y="1347"/>
                      <a:pt x="617" y="1347"/>
                      <a:pt x="571" y="1302"/>
                    </a:cubicBezTo>
                    <a:cubicBezTo>
                      <a:pt x="526" y="1279"/>
                      <a:pt x="503" y="1256"/>
                      <a:pt x="457" y="1210"/>
                    </a:cubicBezTo>
                    <a:cubicBezTo>
                      <a:pt x="434" y="1187"/>
                      <a:pt x="412" y="1142"/>
                      <a:pt x="389" y="1096"/>
                    </a:cubicBezTo>
                    <a:cubicBezTo>
                      <a:pt x="366" y="1050"/>
                      <a:pt x="343" y="1005"/>
                      <a:pt x="343" y="959"/>
                    </a:cubicBezTo>
                    <a:cubicBezTo>
                      <a:pt x="320" y="913"/>
                      <a:pt x="320" y="891"/>
                      <a:pt x="320" y="845"/>
                    </a:cubicBezTo>
                    <a:cubicBezTo>
                      <a:pt x="343" y="777"/>
                      <a:pt x="343" y="731"/>
                      <a:pt x="366" y="685"/>
                    </a:cubicBezTo>
                    <a:cubicBezTo>
                      <a:pt x="366" y="662"/>
                      <a:pt x="366" y="640"/>
                      <a:pt x="389" y="640"/>
                    </a:cubicBezTo>
                    <a:cubicBezTo>
                      <a:pt x="389" y="617"/>
                      <a:pt x="389" y="617"/>
                      <a:pt x="389" y="594"/>
                    </a:cubicBezTo>
                    <a:lnTo>
                      <a:pt x="412" y="594"/>
                    </a:lnTo>
                    <a:cubicBezTo>
                      <a:pt x="412" y="594"/>
                      <a:pt x="412" y="571"/>
                      <a:pt x="412" y="571"/>
                    </a:cubicBezTo>
                    <a:cubicBezTo>
                      <a:pt x="434" y="525"/>
                      <a:pt x="480" y="503"/>
                      <a:pt x="503" y="457"/>
                    </a:cubicBezTo>
                    <a:cubicBezTo>
                      <a:pt x="549" y="434"/>
                      <a:pt x="594" y="411"/>
                      <a:pt x="617" y="389"/>
                    </a:cubicBezTo>
                    <a:cubicBezTo>
                      <a:pt x="640" y="389"/>
                      <a:pt x="663" y="366"/>
                      <a:pt x="685" y="366"/>
                    </a:cubicBezTo>
                    <a:cubicBezTo>
                      <a:pt x="708" y="366"/>
                      <a:pt x="731" y="343"/>
                      <a:pt x="754" y="343"/>
                    </a:cubicBezTo>
                    <a:close/>
                    <a:moveTo>
                      <a:pt x="868" y="0"/>
                    </a:moveTo>
                    <a:cubicBezTo>
                      <a:pt x="777" y="0"/>
                      <a:pt x="663" y="23"/>
                      <a:pt x="571" y="46"/>
                    </a:cubicBezTo>
                    <a:cubicBezTo>
                      <a:pt x="526" y="69"/>
                      <a:pt x="457" y="115"/>
                      <a:pt x="412" y="137"/>
                    </a:cubicBezTo>
                    <a:cubicBezTo>
                      <a:pt x="366" y="160"/>
                      <a:pt x="320" y="206"/>
                      <a:pt x="275" y="229"/>
                    </a:cubicBezTo>
                    <a:cubicBezTo>
                      <a:pt x="275" y="252"/>
                      <a:pt x="275" y="252"/>
                      <a:pt x="252" y="252"/>
                    </a:cubicBezTo>
                    <a:cubicBezTo>
                      <a:pt x="252" y="274"/>
                      <a:pt x="229" y="297"/>
                      <a:pt x="206" y="320"/>
                    </a:cubicBezTo>
                    <a:cubicBezTo>
                      <a:pt x="160" y="366"/>
                      <a:pt x="138" y="411"/>
                      <a:pt x="92" y="480"/>
                    </a:cubicBezTo>
                    <a:cubicBezTo>
                      <a:pt x="92" y="503"/>
                      <a:pt x="69" y="525"/>
                      <a:pt x="69" y="571"/>
                    </a:cubicBezTo>
                    <a:cubicBezTo>
                      <a:pt x="46" y="571"/>
                      <a:pt x="46" y="594"/>
                      <a:pt x="46" y="594"/>
                    </a:cubicBezTo>
                    <a:cubicBezTo>
                      <a:pt x="46" y="617"/>
                      <a:pt x="46" y="617"/>
                      <a:pt x="24" y="640"/>
                    </a:cubicBezTo>
                    <a:cubicBezTo>
                      <a:pt x="24" y="708"/>
                      <a:pt x="1" y="777"/>
                      <a:pt x="1" y="845"/>
                    </a:cubicBezTo>
                    <a:cubicBezTo>
                      <a:pt x="1" y="868"/>
                      <a:pt x="1" y="913"/>
                      <a:pt x="1" y="936"/>
                    </a:cubicBezTo>
                    <a:cubicBezTo>
                      <a:pt x="1" y="1005"/>
                      <a:pt x="24" y="1050"/>
                      <a:pt x="24" y="1096"/>
                    </a:cubicBezTo>
                    <a:cubicBezTo>
                      <a:pt x="46" y="1142"/>
                      <a:pt x="69" y="1187"/>
                      <a:pt x="92" y="1233"/>
                    </a:cubicBezTo>
                    <a:cubicBezTo>
                      <a:pt x="115" y="1302"/>
                      <a:pt x="160" y="1347"/>
                      <a:pt x="183" y="1393"/>
                    </a:cubicBezTo>
                    <a:cubicBezTo>
                      <a:pt x="297" y="1530"/>
                      <a:pt x="412" y="1621"/>
                      <a:pt x="571" y="1667"/>
                    </a:cubicBezTo>
                    <a:cubicBezTo>
                      <a:pt x="658" y="1710"/>
                      <a:pt x="745" y="1726"/>
                      <a:pt x="838" y="1726"/>
                    </a:cubicBezTo>
                    <a:cubicBezTo>
                      <a:pt x="891" y="1726"/>
                      <a:pt x="947" y="1721"/>
                      <a:pt x="1005" y="1712"/>
                    </a:cubicBezTo>
                    <a:cubicBezTo>
                      <a:pt x="1142" y="1690"/>
                      <a:pt x="1302" y="1621"/>
                      <a:pt x="1416" y="1530"/>
                    </a:cubicBezTo>
                    <a:cubicBezTo>
                      <a:pt x="1530" y="1438"/>
                      <a:pt x="1598" y="1324"/>
                      <a:pt x="1667" y="1210"/>
                    </a:cubicBezTo>
                    <a:cubicBezTo>
                      <a:pt x="1735" y="1050"/>
                      <a:pt x="1735" y="891"/>
                      <a:pt x="1713" y="708"/>
                    </a:cubicBezTo>
                    <a:cubicBezTo>
                      <a:pt x="1690" y="594"/>
                      <a:pt x="1644" y="503"/>
                      <a:pt x="1576" y="389"/>
                    </a:cubicBezTo>
                    <a:cubicBezTo>
                      <a:pt x="1553" y="343"/>
                      <a:pt x="1507" y="297"/>
                      <a:pt x="1462" y="252"/>
                    </a:cubicBezTo>
                    <a:cubicBezTo>
                      <a:pt x="1416" y="183"/>
                      <a:pt x="1325" y="137"/>
                      <a:pt x="1279" y="115"/>
                    </a:cubicBezTo>
                    <a:cubicBezTo>
                      <a:pt x="1233" y="69"/>
                      <a:pt x="1165" y="69"/>
                      <a:pt x="1119" y="46"/>
                    </a:cubicBezTo>
                    <a:cubicBezTo>
                      <a:pt x="1073" y="23"/>
                      <a:pt x="1028" y="23"/>
                      <a:pt x="982" y="23"/>
                    </a:cubicBezTo>
                    <a:cubicBezTo>
                      <a:pt x="937" y="0"/>
                      <a:pt x="914" y="0"/>
                      <a:pt x="868"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p:nvPr/>
            </p:nvSpPr>
            <p:spPr>
              <a:xfrm>
                <a:off x="4399781" y="317672"/>
                <a:ext cx="67872" cy="66872"/>
              </a:xfrm>
              <a:custGeom>
                <a:avLst/>
                <a:gdLst/>
                <a:ahLst/>
                <a:cxnLst/>
                <a:rect l="l" t="t" r="r" b="b"/>
                <a:pathLst>
                  <a:path w="2511" h="2474" extrusionOk="0">
                    <a:moveTo>
                      <a:pt x="1324" y="320"/>
                    </a:moveTo>
                    <a:cubicBezTo>
                      <a:pt x="1415" y="320"/>
                      <a:pt x="1484" y="343"/>
                      <a:pt x="1552" y="365"/>
                    </a:cubicBezTo>
                    <a:cubicBezTo>
                      <a:pt x="1643" y="388"/>
                      <a:pt x="1712" y="434"/>
                      <a:pt x="1780" y="480"/>
                    </a:cubicBezTo>
                    <a:cubicBezTo>
                      <a:pt x="1849" y="525"/>
                      <a:pt x="1895" y="571"/>
                      <a:pt x="1963" y="639"/>
                    </a:cubicBezTo>
                    <a:cubicBezTo>
                      <a:pt x="2009" y="685"/>
                      <a:pt x="2054" y="753"/>
                      <a:pt x="2077" y="822"/>
                    </a:cubicBezTo>
                    <a:cubicBezTo>
                      <a:pt x="2123" y="890"/>
                      <a:pt x="2146" y="982"/>
                      <a:pt x="2168" y="1073"/>
                    </a:cubicBezTo>
                    <a:cubicBezTo>
                      <a:pt x="2168" y="1141"/>
                      <a:pt x="2191" y="1233"/>
                      <a:pt x="2168" y="1301"/>
                    </a:cubicBezTo>
                    <a:cubicBezTo>
                      <a:pt x="2168" y="1393"/>
                      <a:pt x="2146" y="1461"/>
                      <a:pt x="2123" y="1552"/>
                    </a:cubicBezTo>
                    <a:cubicBezTo>
                      <a:pt x="2100" y="1621"/>
                      <a:pt x="2054" y="1689"/>
                      <a:pt x="2009" y="1758"/>
                    </a:cubicBezTo>
                    <a:cubicBezTo>
                      <a:pt x="1986" y="1826"/>
                      <a:pt x="1917" y="1872"/>
                      <a:pt x="1872" y="1918"/>
                    </a:cubicBezTo>
                    <a:cubicBezTo>
                      <a:pt x="1803" y="1986"/>
                      <a:pt x="1758" y="2009"/>
                      <a:pt x="1666" y="2054"/>
                    </a:cubicBezTo>
                    <a:cubicBezTo>
                      <a:pt x="1598" y="2100"/>
                      <a:pt x="1507" y="2123"/>
                      <a:pt x="1438" y="2146"/>
                    </a:cubicBezTo>
                    <a:lnTo>
                      <a:pt x="1187" y="2146"/>
                    </a:lnTo>
                    <a:cubicBezTo>
                      <a:pt x="1096" y="2146"/>
                      <a:pt x="1027" y="2123"/>
                      <a:pt x="959" y="2100"/>
                    </a:cubicBezTo>
                    <a:cubicBezTo>
                      <a:pt x="890" y="2077"/>
                      <a:pt x="822" y="2032"/>
                      <a:pt x="753" y="2009"/>
                    </a:cubicBezTo>
                    <a:cubicBezTo>
                      <a:pt x="685" y="1940"/>
                      <a:pt x="616" y="1895"/>
                      <a:pt x="548" y="1826"/>
                    </a:cubicBezTo>
                    <a:cubicBezTo>
                      <a:pt x="525" y="1781"/>
                      <a:pt x="479" y="1712"/>
                      <a:pt x="434" y="1666"/>
                    </a:cubicBezTo>
                    <a:cubicBezTo>
                      <a:pt x="411" y="1575"/>
                      <a:pt x="388" y="1507"/>
                      <a:pt x="365" y="1415"/>
                    </a:cubicBezTo>
                    <a:cubicBezTo>
                      <a:pt x="342" y="1347"/>
                      <a:pt x="342" y="1256"/>
                      <a:pt x="342" y="1164"/>
                    </a:cubicBezTo>
                    <a:cubicBezTo>
                      <a:pt x="365" y="1096"/>
                      <a:pt x="365" y="1027"/>
                      <a:pt x="388" y="936"/>
                    </a:cubicBezTo>
                    <a:cubicBezTo>
                      <a:pt x="434" y="868"/>
                      <a:pt x="457" y="799"/>
                      <a:pt x="502" y="731"/>
                    </a:cubicBezTo>
                    <a:cubicBezTo>
                      <a:pt x="525" y="685"/>
                      <a:pt x="548" y="662"/>
                      <a:pt x="571" y="616"/>
                    </a:cubicBezTo>
                    <a:cubicBezTo>
                      <a:pt x="594" y="594"/>
                      <a:pt x="616" y="571"/>
                      <a:pt x="639" y="548"/>
                    </a:cubicBezTo>
                    <a:cubicBezTo>
                      <a:pt x="662" y="525"/>
                      <a:pt x="685" y="525"/>
                      <a:pt x="708" y="502"/>
                    </a:cubicBezTo>
                    <a:cubicBezTo>
                      <a:pt x="753" y="480"/>
                      <a:pt x="776" y="457"/>
                      <a:pt x="822" y="434"/>
                    </a:cubicBezTo>
                    <a:cubicBezTo>
                      <a:pt x="822" y="434"/>
                      <a:pt x="845" y="411"/>
                      <a:pt x="845" y="411"/>
                    </a:cubicBezTo>
                    <a:cubicBezTo>
                      <a:pt x="890" y="388"/>
                      <a:pt x="936" y="388"/>
                      <a:pt x="982" y="365"/>
                    </a:cubicBezTo>
                    <a:lnTo>
                      <a:pt x="1004" y="365"/>
                    </a:lnTo>
                    <a:cubicBezTo>
                      <a:pt x="1004" y="365"/>
                      <a:pt x="1004" y="343"/>
                      <a:pt x="1027" y="343"/>
                    </a:cubicBezTo>
                    <a:lnTo>
                      <a:pt x="1096" y="343"/>
                    </a:lnTo>
                    <a:cubicBezTo>
                      <a:pt x="1164" y="320"/>
                      <a:pt x="1210" y="320"/>
                      <a:pt x="1278" y="320"/>
                    </a:cubicBezTo>
                    <a:close/>
                    <a:moveTo>
                      <a:pt x="1255" y="0"/>
                    </a:moveTo>
                    <a:cubicBezTo>
                      <a:pt x="1187" y="0"/>
                      <a:pt x="1096" y="0"/>
                      <a:pt x="1027" y="23"/>
                    </a:cubicBezTo>
                    <a:cubicBezTo>
                      <a:pt x="959" y="23"/>
                      <a:pt x="913" y="46"/>
                      <a:pt x="845" y="69"/>
                    </a:cubicBezTo>
                    <a:cubicBezTo>
                      <a:pt x="822" y="69"/>
                      <a:pt x="799" y="91"/>
                      <a:pt x="776" y="91"/>
                    </a:cubicBezTo>
                    <a:lnTo>
                      <a:pt x="753" y="91"/>
                    </a:lnTo>
                    <a:cubicBezTo>
                      <a:pt x="730" y="114"/>
                      <a:pt x="685" y="137"/>
                      <a:pt x="662" y="160"/>
                    </a:cubicBezTo>
                    <a:lnTo>
                      <a:pt x="639" y="160"/>
                    </a:lnTo>
                    <a:cubicBezTo>
                      <a:pt x="548" y="206"/>
                      <a:pt x="479" y="274"/>
                      <a:pt x="411" y="320"/>
                    </a:cubicBezTo>
                    <a:cubicBezTo>
                      <a:pt x="411" y="343"/>
                      <a:pt x="411" y="343"/>
                      <a:pt x="388" y="343"/>
                    </a:cubicBezTo>
                    <a:cubicBezTo>
                      <a:pt x="365" y="365"/>
                      <a:pt x="342" y="388"/>
                      <a:pt x="320" y="411"/>
                    </a:cubicBezTo>
                    <a:cubicBezTo>
                      <a:pt x="251" y="502"/>
                      <a:pt x="205" y="571"/>
                      <a:pt x="160" y="662"/>
                    </a:cubicBezTo>
                    <a:cubicBezTo>
                      <a:pt x="137" y="731"/>
                      <a:pt x="91" y="799"/>
                      <a:pt x="69" y="868"/>
                    </a:cubicBezTo>
                    <a:cubicBezTo>
                      <a:pt x="69" y="890"/>
                      <a:pt x="69" y="913"/>
                      <a:pt x="46" y="936"/>
                    </a:cubicBezTo>
                    <a:cubicBezTo>
                      <a:pt x="46" y="959"/>
                      <a:pt x="46" y="959"/>
                      <a:pt x="46" y="959"/>
                    </a:cubicBezTo>
                    <a:cubicBezTo>
                      <a:pt x="0" y="1141"/>
                      <a:pt x="0" y="1324"/>
                      <a:pt x="46" y="1507"/>
                    </a:cubicBezTo>
                    <a:cubicBezTo>
                      <a:pt x="91" y="1689"/>
                      <a:pt x="183" y="1872"/>
                      <a:pt x="297" y="2032"/>
                    </a:cubicBezTo>
                    <a:cubicBezTo>
                      <a:pt x="434" y="2169"/>
                      <a:pt x="594" y="2306"/>
                      <a:pt x="776" y="2374"/>
                    </a:cubicBezTo>
                    <a:cubicBezTo>
                      <a:pt x="916" y="2444"/>
                      <a:pt x="1082" y="2474"/>
                      <a:pt x="1254" y="2474"/>
                    </a:cubicBezTo>
                    <a:cubicBezTo>
                      <a:pt x="1307" y="2474"/>
                      <a:pt x="1361" y="2471"/>
                      <a:pt x="1415" y="2465"/>
                    </a:cubicBezTo>
                    <a:cubicBezTo>
                      <a:pt x="1621" y="2442"/>
                      <a:pt x="1826" y="2374"/>
                      <a:pt x="1986" y="2237"/>
                    </a:cubicBezTo>
                    <a:cubicBezTo>
                      <a:pt x="2146" y="2146"/>
                      <a:pt x="2260" y="1986"/>
                      <a:pt x="2351" y="1826"/>
                    </a:cubicBezTo>
                    <a:cubicBezTo>
                      <a:pt x="2397" y="1735"/>
                      <a:pt x="2442" y="1644"/>
                      <a:pt x="2465" y="1552"/>
                    </a:cubicBezTo>
                    <a:cubicBezTo>
                      <a:pt x="2488" y="1438"/>
                      <a:pt x="2511" y="1324"/>
                      <a:pt x="2511" y="1210"/>
                    </a:cubicBezTo>
                    <a:cubicBezTo>
                      <a:pt x="2511" y="1096"/>
                      <a:pt x="2488" y="982"/>
                      <a:pt x="2442" y="868"/>
                    </a:cubicBezTo>
                    <a:cubicBezTo>
                      <a:pt x="2420" y="776"/>
                      <a:pt x="2374" y="685"/>
                      <a:pt x="2328" y="616"/>
                    </a:cubicBezTo>
                    <a:cubicBezTo>
                      <a:pt x="2283" y="525"/>
                      <a:pt x="2214" y="457"/>
                      <a:pt x="2168" y="365"/>
                    </a:cubicBezTo>
                    <a:cubicBezTo>
                      <a:pt x="2100" y="320"/>
                      <a:pt x="2032" y="251"/>
                      <a:pt x="1963" y="206"/>
                    </a:cubicBezTo>
                    <a:cubicBezTo>
                      <a:pt x="1780" y="91"/>
                      <a:pt x="1575" y="23"/>
                      <a:pt x="1370" y="0"/>
                    </a:cubicBezTo>
                    <a:close/>
                  </a:path>
                </a:pathLst>
              </a:custGeom>
              <a:solidFill>
                <a:srgbClr val="58C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0"/>
            <p:cNvGrpSpPr/>
            <p:nvPr/>
          </p:nvGrpSpPr>
          <p:grpSpPr>
            <a:xfrm>
              <a:off x="6726822" y="553635"/>
              <a:ext cx="100323" cy="108465"/>
              <a:chOff x="8698868" y="1511081"/>
              <a:chExt cx="76535" cy="82747"/>
            </a:xfrm>
          </p:grpSpPr>
          <p:sp>
            <p:nvSpPr>
              <p:cNvPr id="424" name="Google Shape;424;p10"/>
              <p:cNvSpPr/>
              <p:nvPr/>
            </p:nvSpPr>
            <p:spPr>
              <a:xfrm rot="10152957">
                <a:off x="8708276" y="1520572"/>
                <a:ext cx="58033" cy="65412"/>
              </a:xfrm>
              <a:custGeom>
                <a:avLst/>
                <a:gdLst/>
                <a:ahLst/>
                <a:cxnLst/>
                <a:rect l="l" t="t" r="r" b="b"/>
                <a:pathLst>
                  <a:path w="2147" h="2420" extrusionOk="0">
                    <a:moveTo>
                      <a:pt x="754" y="0"/>
                    </a:moveTo>
                    <a:cubicBezTo>
                      <a:pt x="708" y="0"/>
                      <a:pt x="662" y="23"/>
                      <a:pt x="617" y="23"/>
                    </a:cubicBezTo>
                    <a:cubicBezTo>
                      <a:pt x="503" y="46"/>
                      <a:pt x="366" y="92"/>
                      <a:pt x="297" y="183"/>
                    </a:cubicBezTo>
                    <a:cubicBezTo>
                      <a:pt x="252" y="229"/>
                      <a:pt x="229" y="297"/>
                      <a:pt x="206" y="343"/>
                    </a:cubicBezTo>
                    <a:cubicBezTo>
                      <a:pt x="160" y="389"/>
                      <a:pt x="137" y="434"/>
                      <a:pt x="115" y="457"/>
                    </a:cubicBezTo>
                    <a:cubicBezTo>
                      <a:pt x="46" y="594"/>
                      <a:pt x="0" y="754"/>
                      <a:pt x="0" y="959"/>
                    </a:cubicBezTo>
                    <a:cubicBezTo>
                      <a:pt x="23" y="1050"/>
                      <a:pt x="46" y="1165"/>
                      <a:pt x="46" y="1233"/>
                    </a:cubicBezTo>
                    <a:cubicBezTo>
                      <a:pt x="69" y="1302"/>
                      <a:pt x="92" y="1370"/>
                      <a:pt x="115" y="1438"/>
                    </a:cubicBezTo>
                    <a:cubicBezTo>
                      <a:pt x="183" y="1598"/>
                      <a:pt x="274" y="1735"/>
                      <a:pt x="366" y="1872"/>
                    </a:cubicBezTo>
                    <a:cubicBezTo>
                      <a:pt x="434" y="1941"/>
                      <a:pt x="503" y="2009"/>
                      <a:pt x="571" y="2078"/>
                    </a:cubicBezTo>
                    <a:cubicBezTo>
                      <a:pt x="617" y="2146"/>
                      <a:pt x="685" y="2192"/>
                      <a:pt x="731" y="2237"/>
                    </a:cubicBezTo>
                    <a:cubicBezTo>
                      <a:pt x="777" y="2260"/>
                      <a:pt x="799" y="2283"/>
                      <a:pt x="845" y="2306"/>
                    </a:cubicBezTo>
                    <a:cubicBezTo>
                      <a:pt x="913" y="2351"/>
                      <a:pt x="1005" y="2374"/>
                      <a:pt x="1096" y="2397"/>
                    </a:cubicBezTo>
                    <a:cubicBezTo>
                      <a:pt x="1165" y="2420"/>
                      <a:pt x="1210" y="2420"/>
                      <a:pt x="1279" y="2420"/>
                    </a:cubicBezTo>
                    <a:lnTo>
                      <a:pt x="1438" y="2420"/>
                    </a:lnTo>
                    <a:cubicBezTo>
                      <a:pt x="1484" y="2420"/>
                      <a:pt x="1530" y="2397"/>
                      <a:pt x="1598" y="2374"/>
                    </a:cubicBezTo>
                    <a:cubicBezTo>
                      <a:pt x="1621" y="2374"/>
                      <a:pt x="1667" y="2374"/>
                      <a:pt x="1690" y="2351"/>
                    </a:cubicBezTo>
                    <a:cubicBezTo>
                      <a:pt x="1781" y="2306"/>
                      <a:pt x="1827" y="2260"/>
                      <a:pt x="1872" y="2215"/>
                    </a:cubicBezTo>
                    <a:cubicBezTo>
                      <a:pt x="2009" y="2078"/>
                      <a:pt x="2078" y="1918"/>
                      <a:pt x="2100" y="1758"/>
                    </a:cubicBezTo>
                    <a:cubicBezTo>
                      <a:pt x="2146" y="1621"/>
                      <a:pt x="2146" y="1461"/>
                      <a:pt x="2123" y="1302"/>
                    </a:cubicBezTo>
                    <a:cubicBezTo>
                      <a:pt x="2078" y="1165"/>
                      <a:pt x="2032" y="1028"/>
                      <a:pt x="1941" y="868"/>
                    </a:cubicBezTo>
                    <a:cubicBezTo>
                      <a:pt x="1895" y="777"/>
                      <a:pt x="1849" y="708"/>
                      <a:pt x="1804" y="662"/>
                    </a:cubicBezTo>
                    <a:cubicBezTo>
                      <a:pt x="1758" y="571"/>
                      <a:pt x="1690" y="480"/>
                      <a:pt x="1598" y="411"/>
                    </a:cubicBezTo>
                    <a:cubicBezTo>
                      <a:pt x="1461" y="252"/>
                      <a:pt x="1279" y="137"/>
                      <a:pt x="1073" y="69"/>
                    </a:cubicBezTo>
                    <a:cubicBezTo>
                      <a:pt x="982" y="46"/>
                      <a:pt x="868" y="0"/>
                      <a:pt x="754"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p:nvPr/>
            </p:nvSpPr>
            <p:spPr>
              <a:xfrm rot="10152957">
                <a:off x="8705037" y="1516451"/>
                <a:ext cx="64196" cy="72008"/>
              </a:xfrm>
              <a:custGeom>
                <a:avLst/>
                <a:gdLst/>
                <a:ahLst/>
                <a:cxnLst/>
                <a:rect l="l" t="t" r="r" b="b"/>
                <a:pathLst>
                  <a:path w="2375" h="2664" extrusionOk="0">
                    <a:moveTo>
                      <a:pt x="1438" y="480"/>
                    </a:moveTo>
                    <a:cubicBezTo>
                      <a:pt x="1454" y="495"/>
                      <a:pt x="1459" y="500"/>
                      <a:pt x="1468" y="502"/>
                    </a:cubicBezTo>
                    <a:lnTo>
                      <a:pt x="1468" y="502"/>
                    </a:lnTo>
                    <a:cubicBezTo>
                      <a:pt x="1458" y="494"/>
                      <a:pt x="1448" y="487"/>
                      <a:pt x="1438" y="480"/>
                    </a:cubicBezTo>
                    <a:close/>
                    <a:moveTo>
                      <a:pt x="982" y="320"/>
                    </a:moveTo>
                    <a:cubicBezTo>
                      <a:pt x="1050" y="343"/>
                      <a:pt x="1142" y="343"/>
                      <a:pt x="1210" y="365"/>
                    </a:cubicBezTo>
                    <a:cubicBezTo>
                      <a:pt x="1286" y="403"/>
                      <a:pt x="1362" y="441"/>
                      <a:pt x="1438" y="480"/>
                    </a:cubicBezTo>
                    <a:lnTo>
                      <a:pt x="1438" y="480"/>
                    </a:lnTo>
                    <a:cubicBezTo>
                      <a:pt x="1438" y="480"/>
                      <a:pt x="1438" y="480"/>
                      <a:pt x="1438" y="480"/>
                    </a:cubicBezTo>
                    <a:lnTo>
                      <a:pt x="1438" y="480"/>
                    </a:lnTo>
                    <a:cubicBezTo>
                      <a:pt x="1454" y="487"/>
                      <a:pt x="1469" y="495"/>
                      <a:pt x="1484" y="502"/>
                    </a:cubicBezTo>
                    <a:cubicBezTo>
                      <a:pt x="1477" y="502"/>
                      <a:pt x="1472" y="502"/>
                      <a:pt x="1468" y="502"/>
                    </a:cubicBezTo>
                    <a:lnTo>
                      <a:pt x="1468" y="502"/>
                    </a:lnTo>
                    <a:cubicBezTo>
                      <a:pt x="1549" y="563"/>
                      <a:pt x="1628" y="624"/>
                      <a:pt x="1689" y="685"/>
                    </a:cubicBezTo>
                    <a:cubicBezTo>
                      <a:pt x="1781" y="799"/>
                      <a:pt x="1849" y="890"/>
                      <a:pt x="1895" y="1005"/>
                    </a:cubicBezTo>
                    <a:cubicBezTo>
                      <a:pt x="1963" y="1119"/>
                      <a:pt x="2009" y="1233"/>
                      <a:pt x="2032" y="1370"/>
                    </a:cubicBezTo>
                    <a:cubicBezTo>
                      <a:pt x="2055" y="1461"/>
                      <a:pt x="2055" y="1575"/>
                      <a:pt x="2055" y="1666"/>
                    </a:cubicBezTo>
                    <a:cubicBezTo>
                      <a:pt x="2032" y="1735"/>
                      <a:pt x="2032" y="1826"/>
                      <a:pt x="2009" y="1895"/>
                    </a:cubicBezTo>
                    <a:cubicBezTo>
                      <a:pt x="1986" y="1963"/>
                      <a:pt x="1963" y="2009"/>
                      <a:pt x="1918" y="2077"/>
                    </a:cubicBezTo>
                    <a:cubicBezTo>
                      <a:pt x="1895" y="2123"/>
                      <a:pt x="1849" y="2169"/>
                      <a:pt x="1804" y="2191"/>
                    </a:cubicBezTo>
                    <a:cubicBezTo>
                      <a:pt x="1781" y="2237"/>
                      <a:pt x="1735" y="2260"/>
                      <a:pt x="1689" y="2283"/>
                    </a:cubicBezTo>
                    <a:cubicBezTo>
                      <a:pt x="1644" y="2306"/>
                      <a:pt x="1598" y="2328"/>
                      <a:pt x="1552" y="2328"/>
                    </a:cubicBezTo>
                    <a:cubicBezTo>
                      <a:pt x="1484" y="2351"/>
                      <a:pt x="1438" y="2351"/>
                      <a:pt x="1370" y="2351"/>
                    </a:cubicBezTo>
                    <a:cubicBezTo>
                      <a:pt x="1301" y="2328"/>
                      <a:pt x="1233" y="2328"/>
                      <a:pt x="1187" y="2306"/>
                    </a:cubicBezTo>
                    <a:cubicBezTo>
                      <a:pt x="1073" y="2283"/>
                      <a:pt x="1005" y="2237"/>
                      <a:pt x="913" y="2191"/>
                    </a:cubicBezTo>
                    <a:cubicBezTo>
                      <a:pt x="822" y="2123"/>
                      <a:pt x="754" y="2054"/>
                      <a:pt x="685" y="1986"/>
                    </a:cubicBezTo>
                    <a:cubicBezTo>
                      <a:pt x="594" y="1872"/>
                      <a:pt x="525" y="1758"/>
                      <a:pt x="457" y="1644"/>
                    </a:cubicBezTo>
                    <a:cubicBezTo>
                      <a:pt x="434" y="1598"/>
                      <a:pt x="411" y="1529"/>
                      <a:pt x="388" y="1484"/>
                    </a:cubicBezTo>
                    <a:cubicBezTo>
                      <a:pt x="388" y="1461"/>
                      <a:pt x="388" y="1461"/>
                      <a:pt x="388" y="1461"/>
                    </a:cubicBezTo>
                    <a:cubicBezTo>
                      <a:pt x="366" y="1415"/>
                      <a:pt x="366" y="1347"/>
                      <a:pt x="343" y="1301"/>
                    </a:cubicBezTo>
                    <a:cubicBezTo>
                      <a:pt x="343" y="1233"/>
                      <a:pt x="320" y="1164"/>
                      <a:pt x="320" y="1119"/>
                    </a:cubicBezTo>
                    <a:cubicBezTo>
                      <a:pt x="320" y="1073"/>
                      <a:pt x="320" y="1050"/>
                      <a:pt x="320" y="1027"/>
                    </a:cubicBezTo>
                    <a:cubicBezTo>
                      <a:pt x="320" y="959"/>
                      <a:pt x="343" y="913"/>
                      <a:pt x="343" y="845"/>
                    </a:cubicBezTo>
                    <a:cubicBezTo>
                      <a:pt x="343" y="822"/>
                      <a:pt x="366" y="799"/>
                      <a:pt x="366" y="776"/>
                    </a:cubicBezTo>
                    <a:cubicBezTo>
                      <a:pt x="388" y="708"/>
                      <a:pt x="411" y="639"/>
                      <a:pt x="457" y="594"/>
                    </a:cubicBezTo>
                    <a:cubicBezTo>
                      <a:pt x="480" y="548"/>
                      <a:pt x="525" y="502"/>
                      <a:pt x="571" y="480"/>
                    </a:cubicBezTo>
                    <a:cubicBezTo>
                      <a:pt x="594" y="434"/>
                      <a:pt x="639" y="411"/>
                      <a:pt x="685" y="388"/>
                    </a:cubicBezTo>
                    <a:cubicBezTo>
                      <a:pt x="731" y="365"/>
                      <a:pt x="776" y="343"/>
                      <a:pt x="845" y="343"/>
                    </a:cubicBezTo>
                    <a:cubicBezTo>
                      <a:pt x="891" y="320"/>
                      <a:pt x="936" y="320"/>
                      <a:pt x="982" y="320"/>
                    </a:cubicBezTo>
                    <a:close/>
                    <a:moveTo>
                      <a:pt x="959" y="0"/>
                    </a:moveTo>
                    <a:cubicBezTo>
                      <a:pt x="868" y="0"/>
                      <a:pt x="776" y="23"/>
                      <a:pt x="685" y="46"/>
                    </a:cubicBezTo>
                    <a:cubicBezTo>
                      <a:pt x="617" y="46"/>
                      <a:pt x="525" y="114"/>
                      <a:pt x="457" y="160"/>
                    </a:cubicBezTo>
                    <a:cubicBezTo>
                      <a:pt x="388" y="183"/>
                      <a:pt x="320" y="251"/>
                      <a:pt x="274" y="297"/>
                    </a:cubicBezTo>
                    <a:cubicBezTo>
                      <a:pt x="274" y="297"/>
                      <a:pt x="274" y="297"/>
                      <a:pt x="251" y="320"/>
                    </a:cubicBezTo>
                    <a:cubicBezTo>
                      <a:pt x="229" y="343"/>
                      <a:pt x="229" y="343"/>
                      <a:pt x="229" y="365"/>
                    </a:cubicBezTo>
                    <a:cubicBezTo>
                      <a:pt x="183" y="411"/>
                      <a:pt x="137" y="480"/>
                      <a:pt x="114" y="548"/>
                    </a:cubicBezTo>
                    <a:cubicBezTo>
                      <a:pt x="69" y="639"/>
                      <a:pt x="46" y="731"/>
                      <a:pt x="23" y="822"/>
                    </a:cubicBezTo>
                    <a:cubicBezTo>
                      <a:pt x="0" y="868"/>
                      <a:pt x="0" y="913"/>
                      <a:pt x="0" y="959"/>
                    </a:cubicBezTo>
                    <a:cubicBezTo>
                      <a:pt x="0" y="1005"/>
                      <a:pt x="0" y="1050"/>
                      <a:pt x="0" y="1119"/>
                    </a:cubicBezTo>
                    <a:cubicBezTo>
                      <a:pt x="0" y="1210"/>
                      <a:pt x="0" y="1324"/>
                      <a:pt x="23" y="1415"/>
                    </a:cubicBezTo>
                    <a:cubicBezTo>
                      <a:pt x="46" y="1438"/>
                      <a:pt x="46" y="1461"/>
                      <a:pt x="46" y="1461"/>
                    </a:cubicBezTo>
                    <a:lnTo>
                      <a:pt x="46" y="1484"/>
                    </a:lnTo>
                    <a:cubicBezTo>
                      <a:pt x="69" y="1598"/>
                      <a:pt x="114" y="1712"/>
                      <a:pt x="160" y="1803"/>
                    </a:cubicBezTo>
                    <a:cubicBezTo>
                      <a:pt x="183" y="1803"/>
                      <a:pt x="183" y="1826"/>
                      <a:pt x="183" y="1826"/>
                    </a:cubicBezTo>
                    <a:lnTo>
                      <a:pt x="183" y="1849"/>
                    </a:lnTo>
                    <a:cubicBezTo>
                      <a:pt x="229" y="1918"/>
                      <a:pt x="274" y="1986"/>
                      <a:pt x="320" y="2054"/>
                    </a:cubicBezTo>
                    <a:cubicBezTo>
                      <a:pt x="343" y="2054"/>
                      <a:pt x="343" y="2077"/>
                      <a:pt x="366" y="2100"/>
                    </a:cubicBezTo>
                    <a:cubicBezTo>
                      <a:pt x="366" y="2100"/>
                      <a:pt x="366" y="2123"/>
                      <a:pt x="366" y="2123"/>
                    </a:cubicBezTo>
                    <a:cubicBezTo>
                      <a:pt x="457" y="2237"/>
                      <a:pt x="571" y="2328"/>
                      <a:pt x="662" y="2420"/>
                    </a:cubicBezTo>
                    <a:cubicBezTo>
                      <a:pt x="880" y="2565"/>
                      <a:pt x="1144" y="2664"/>
                      <a:pt x="1407" y="2664"/>
                    </a:cubicBezTo>
                    <a:cubicBezTo>
                      <a:pt x="1558" y="2664"/>
                      <a:pt x="1708" y="2631"/>
                      <a:pt x="1849" y="2557"/>
                    </a:cubicBezTo>
                    <a:cubicBezTo>
                      <a:pt x="1941" y="2534"/>
                      <a:pt x="2009" y="2465"/>
                      <a:pt x="2077" y="2397"/>
                    </a:cubicBezTo>
                    <a:cubicBezTo>
                      <a:pt x="2146" y="2328"/>
                      <a:pt x="2192" y="2260"/>
                      <a:pt x="2237" y="2169"/>
                    </a:cubicBezTo>
                    <a:cubicBezTo>
                      <a:pt x="2283" y="2100"/>
                      <a:pt x="2306" y="2009"/>
                      <a:pt x="2329" y="1918"/>
                    </a:cubicBezTo>
                    <a:cubicBezTo>
                      <a:pt x="2374" y="1803"/>
                      <a:pt x="2374" y="1666"/>
                      <a:pt x="2374" y="1552"/>
                    </a:cubicBezTo>
                    <a:cubicBezTo>
                      <a:pt x="2374" y="1438"/>
                      <a:pt x="2351" y="1324"/>
                      <a:pt x="2329" y="1233"/>
                    </a:cubicBezTo>
                    <a:cubicBezTo>
                      <a:pt x="2306" y="1096"/>
                      <a:pt x="2260" y="982"/>
                      <a:pt x="2192" y="890"/>
                    </a:cubicBezTo>
                    <a:cubicBezTo>
                      <a:pt x="2123" y="708"/>
                      <a:pt x="1986" y="548"/>
                      <a:pt x="1849" y="388"/>
                    </a:cubicBezTo>
                    <a:cubicBezTo>
                      <a:pt x="1712" y="251"/>
                      <a:pt x="1530" y="137"/>
                      <a:pt x="1347" y="69"/>
                    </a:cubicBezTo>
                    <a:cubicBezTo>
                      <a:pt x="1233" y="23"/>
                      <a:pt x="1119" y="0"/>
                      <a:pt x="1005" y="0"/>
                    </a:cubicBezTo>
                    <a:close/>
                  </a:path>
                </a:pathLst>
              </a:custGeom>
              <a:solidFill>
                <a:srgbClr val="FC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0"/>
            <p:cNvGrpSpPr/>
            <p:nvPr/>
          </p:nvGrpSpPr>
          <p:grpSpPr>
            <a:xfrm rot="2700000">
              <a:off x="7530984" y="363354"/>
              <a:ext cx="755670" cy="411465"/>
              <a:chOff x="8334205" y="3657627"/>
              <a:chExt cx="1101277" cy="599649"/>
            </a:xfrm>
          </p:grpSpPr>
          <p:sp>
            <p:nvSpPr>
              <p:cNvPr id="427" name="Google Shape;427;p10"/>
              <p:cNvSpPr/>
              <p:nvPr/>
            </p:nvSpPr>
            <p:spPr>
              <a:xfrm flipH="1">
                <a:off x="9235355" y="3919913"/>
                <a:ext cx="200127" cy="136041"/>
              </a:xfrm>
              <a:custGeom>
                <a:avLst/>
                <a:gdLst/>
                <a:ahLst/>
                <a:cxnLst/>
                <a:rect l="l" t="t" r="r" b="b"/>
                <a:pathLst>
                  <a:path w="6027" h="4097" extrusionOk="0">
                    <a:moveTo>
                      <a:pt x="1655" y="0"/>
                    </a:moveTo>
                    <a:cubicBezTo>
                      <a:pt x="1436" y="0"/>
                      <a:pt x="1258" y="79"/>
                      <a:pt x="1141" y="262"/>
                    </a:cubicBezTo>
                    <a:cubicBezTo>
                      <a:pt x="0" y="2088"/>
                      <a:pt x="1141" y="4096"/>
                      <a:pt x="1141" y="4096"/>
                    </a:cubicBezTo>
                    <a:lnTo>
                      <a:pt x="6026" y="3069"/>
                    </a:lnTo>
                    <a:cubicBezTo>
                      <a:pt x="6026" y="3069"/>
                      <a:pt x="3025" y="0"/>
                      <a:pt x="1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0"/>
              <p:cNvSpPr/>
              <p:nvPr/>
            </p:nvSpPr>
            <p:spPr>
              <a:xfrm flipH="1">
                <a:off x="8334205" y="3769063"/>
                <a:ext cx="1068703" cy="488213"/>
              </a:xfrm>
              <a:custGeom>
                <a:avLst/>
                <a:gdLst/>
                <a:ahLst/>
                <a:cxnLst/>
                <a:rect l="l" t="t" r="r" b="b"/>
                <a:pathLst>
                  <a:path w="32185" h="14703" extrusionOk="0">
                    <a:moveTo>
                      <a:pt x="18261" y="0"/>
                    </a:moveTo>
                    <a:cubicBezTo>
                      <a:pt x="17981" y="0"/>
                      <a:pt x="17702" y="57"/>
                      <a:pt x="17439" y="171"/>
                    </a:cubicBezTo>
                    <a:lnTo>
                      <a:pt x="412" y="7932"/>
                    </a:lnTo>
                    <a:cubicBezTo>
                      <a:pt x="1" y="8115"/>
                      <a:pt x="1" y="8708"/>
                      <a:pt x="412" y="8891"/>
                    </a:cubicBezTo>
                    <a:lnTo>
                      <a:pt x="12851" y="14483"/>
                    </a:lnTo>
                    <a:cubicBezTo>
                      <a:pt x="13187" y="14628"/>
                      <a:pt x="13551" y="14703"/>
                      <a:pt x="13915" y="14703"/>
                    </a:cubicBezTo>
                    <a:cubicBezTo>
                      <a:pt x="14293" y="14703"/>
                      <a:pt x="14671" y="14623"/>
                      <a:pt x="15020" y="14460"/>
                    </a:cubicBezTo>
                    <a:lnTo>
                      <a:pt x="31774" y="6836"/>
                    </a:lnTo>
                    <a:cubicBezTo>
                      <a:pt x="32184" y="6631"/>
                      <a:pt x="32184" y="6060"/>
                      <a:pt x="31774" y="5878"/>
                    </a:cubicBezTo>
                    <a:lnTo>
                      <a:pt x="19083" y="171"/>
                    </a:lnTo>
                    <a:cubicBezTo>
                      <a:pt x="18820" y="57"/>
                      <a:pt x="18541" y="0"/>
                      <a:pt x="18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p:nvPr/>
            </p:nvSpPr>
            <p:spPr>
              <a:xfrm flipH="1">
                <a:off x="8334205" y="3744026"/>
                <a:ext cx="1068703" cy="488246"/>
              </a:xfrm>
              <a:custGeom>
                <a:avLst/>
                <a:gdLst/>
                <a:ahLst/>
                <a:cxnLst/>
                <a:rect l="l" t="t" r="r" b="b"/>
                <a:pathLst>
                  <a:path w="32185" h="14704" extrusionOk="0">
                    <a:moveTo>
                      <a:pt x="18261" y="1"/>
                    </a:moveTo>
                    <a:cubicBezTo>
                      <a:pt x="17981" y="1"/>
                      <a:pt x="17702" y="58"/>
                      <a:pt x="17439" y="172"/>
                    </a:cubicBezTo>
                    <a:lnTo>
                      <a:pt x="412" y="6289"/>
                    </a:lnTo>
                    <a:cubicBezTo>
                      <a:pt x="1" y="6472"/>
                      <a:pt x="229" y="8800"/>
                      <a:pt x="640" y="8983"/>
                    </a:cubicBezTo>
                    <a:lnTo>
                      <a:pt x="12851" y="14484"/>
                    </a:lnTo>
                    <a:cubicBezTo>
                      <a:pt x="13187" y="14629"/>
                      <a:pt x="13551" y="14703"/>
                      <a:pt x="13915" y="14703"/>
                    </a:cubicBezTo>
                    <a:cubicBezTo>
                      <a:pt x="14293" y="14703"/>
                      <a:pt x="14671" y="14623"/>
                      <a:pt x="15020" y="14461"/>
                    </a:cubicBezTo>
                    <a:lnTo>
                      <a:pt x="31774" y="6837"/>
                    </a:lnTo>
                    <a:cubicBezTo>
                      <a:pt x="32184" y="6632"/>
                      <a:pt x="32184" y="4418"/>
                      <a:pt x="31774" y="4235"/>
                    </a:cubicBezTo>
                    <a:lnTo>
                      <a:pt x="19083" y="172"/>
                    </a:lnTo>
                    <a:cubicBezTo>
                      <a:pt x="18820" y="58"/>
                      <a:pt x="18541" y="1"/>
                      <a:pt x="18261" y="1"/>
                    </a:cubicBez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0"/>
              <p:cNvSpPr/>
              <p:nvPr/>
            </p:nvSpPr>
            <p:spPr>
              <a:xfrm flipH="1">
                <a:off x="8334205" y="3657627"/>
                <a:ext cx="1068703" cy="488313"/>
              </a:xfrm>
              <a:custGeom>
                <a:avLst/>
                <a:gdLst/>
                <a:ahLst/>
                <a:cxnLst/>
                <a:rect l="l" t="t" r="r" b="b"/>
                <a:pathLst>
                  <a:path w="32185" h="14706" extrusionOk="0">
                    <a:moveTo>
                      <a:pt x="18261" y="1"/>
                    </a:moveTo>
                    <a:cubicBezTo>
                      <a:pt x="17981" y="1"/>
                      <a:pt x="17702" y="58"/>
                      <a:pt x="17439" y="172"/>
                    </a:cubicBezTo>
                    <a:lnTo>
                      <a:pt x="412" y="7933"/>
                    </a:lnTo>
                    <a:cubicBezTo>
                      <a:pt x="1" y="8138"/>
                      <a:pt x="1" y="8709"/>
                      <a:pt x="412" y="8891"/>
                    </a:cubicBezTo>
                    <a:lnTo>
                      <a:pt x="12851" y="14483"/>
                    </a:lnTo>
                    <a:cubicBezTo>
                      <a:pt x="13194" y="14632"/>
                      <a:pt x="13565" y="14706"/>
                      <a:pt x="13936" y="14706"/>
                    </a:cubicBezTo>
                    <a:cubicBezTo>
                      <a:pt x="14306" y="14706"/>
                      <a:pt x="14677" y="14632"/>
                      <a:pt x="15020" y="14483"/>
                    </a:cubicBezTo>
                    <a:lnTo>
                      <a:pt x="31774" y="6837"/>
                    </a:lnTo>
                    <a:cubicBezTo>
                      <a:pt x="32184" y="6654"/>
                      <a:pt x="32184" y="6061"/>
                      <a:pt x="31774" y="5878"/>
                    </a:cubicBezTo>
                    <a:lnTo>
                      <a:pt x="19083" y="172"/>
                    </a:lnTo>
                    <a:cubicBezTo>
                      <a:pt x="18820" y="58"/>
                      <a:pt x="18541" y="1"/>
                      <a:pt x="18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p:nvPr/>
            </p:nvSpPr>
            <p:spPr>
              <a:xfrm flipH="1">
                <a:off x="8503218" y="3726228"/>
                <a:ext cx="464638" cy="206170"/>
              </a:xfrm>
              <a:custGeom>
                <a:avLst/>
                <a:gdLst/>
                <a:ahLst/>
                <a:cxnLst/>
                <a:rect l="l" t="t" r="r" b="b"/>
                <a:pathLst>
                  <a:path w="13993" h="6209" extrusionOk="0">
                    <a:moveTo>
                      <a:pt x="5433" y="0"/>
                    </a:moveTo>
                    <a:lnTo>
                      <a:pt x="0" y="2397"/>
                    </a:lnTo>
                    <a:lnTo>
                      <a:pt x="8423" y="6209"/>
                    </a:lnTo>
                    <a:lnTo>
                      <a:pt x="13992" y="3721"/>
                    </a:lnTo>
                    <a:lnTo>
                      <a:pt x="5433" y="0"/>
                    </a:lnTo>
                    <a:close/>
                  </a:path>
                </a:pathLst>
              </a:custGeom>
              <a:solidFill>
                <a:srgbClr val="FAF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0"/>
              <p:cNvSpPr/>
              <p:nvPr/>
            </p:nvSpPr>
            <p:spPr>
              <a:xfrm flipH="1">
                <a:off x="8964037" y="4041510"/>
                <a:ext cx="144043" cy="61429"/>
              </a:xfrm>
              <a:custGeom>
                <a:avLst/>
                <a:gdLst/>
                <a:ahLst/>
                <a:cxnLst/>
                <a:rect l="l" t="t" r="r" b="b"/>
                <a:pathLst>
                  <a:path w="4338" h="1850" fill="none" extrusionOk="0">
                    <a:moveTo>
                      <a:pt x="4338" y="1850"/>
                    </a:moveTo>
                    <a:lnTo>
                      <a:pt x="1" y="1"/>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0"/>
              <p:cNvSpPr/>
              <p:nvPr/>
            </p:nvSpPr>
            <p:spPr>
              <a:xfrm flipH="1">
                <a:off x="9142913" y="4012721"/>
                <a:ext cx="20487" cy="7604"/>
              </a:xfrm>
              <a:custGeom>
                <a:avLst/>
                <a:gdLst/>
                <a:ahLst/>
                <a:cxnLst/>
                <a:rect l="l" t="t" r="r" b="b"/>
                <a:pathLst>
                  <a:path w="617" h="229" fill="none" extrusionOk="0">
                    <a:moveTo>
                      <a:pt x="617" y="229"/>
                    </a:moveTo>
                    <a:lnTo>
                      <a:pt x="0" y="0"/>
                    </a:lnTo>
                  </a:path>
                </a:pathLst>
              </a:custGeom>
              <a:noFill/>
              <a:ln w="9700" cap="rnd" cmpd="sng">
                <a:solidFill>
                  <a:srgbClr val="FFFFFF"/>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4205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F8A4-2BAA-D220-38BD-70EB24574A0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F9590F-A36E-9DEE-3AD4-75A842E09FA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A890AA4-AF9C-C9BE-F3C9-195C2E6B7668}"/>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1F55B23-314D-F55F-8324-D95334D5D1E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2AB14B-659F-D6EC-F296-30A6C96C177C}"/>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63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E862-C642-2378-BDAC-3F75D5E55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C7CCF-1B69-7598-DF93-F42947475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3BCBA-8758-A8A9-629A-923021786D24}"/>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25BD36D-B27C-DE74-CECD-2B38963163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A12046-B10B-3BE3-733C-4FF5BD8EDA78}"/>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202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58EF-4744-5A22-0D3C-993C91C7998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AFF61AA-E701-A514-534C-BD93D965611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0FE130-AE6B-174B-F42C-BA8E7CCFDB2B}"/>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EF5B7B-FA8E-71C7-63AA-AF005E32BE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DA37B47-D114-CB8A-F3BD-48D60362A0CE}"/>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2879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2E69-66BE-F4B0-9FBA-5FE9C8FB4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EEBF2-47A0-DC55-F62C-5FA195A821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3AFC0-5497-D2DD-F6A0-0A2A195F81F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08AF26-1AF6-A8D3-0F69-CAEFED8183BD}"/>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57E9BFC-6AD3-C300-1E3A-69815B1C009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A05569D-7D45-B2C1-6777-1626C55A8C1A}"/>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92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A5D83-B275-2A00-F60E-7C9DD0718FF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E2BBE-0E39-92FD-E6C8-5F880DCA5BA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E32BC-6C66-D6D3-7794-6E1241A2FDD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FCC616-2D32-F43D-53BE-617DC679B2B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0141EBB-041E-E6C5-43F5-5D71468FD1B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B3EDE-F389-13D0-6085-09D6423FD1C6}"/>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CC0C9CC-6E94-E37C-10E4-9E5257C8B84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E906FDB-6FDF-F176-AD48-DDB872E16591}"/>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776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3A5A-6720-C75D-85B3-12AC711E1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A1324A-25FA-DE4F-4802-43F089D1E0F1}"/>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C35506D-7CCE-014A-4948-F6E7BED831C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6C6CCA4-F5E2-B1F0-8ADC-DDAA917A3DA0}"/>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225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9FCD6-41CC-B3C9-AA91-82F7A434E4BD}"/>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C0749E-035E-B796-E337-714EA7B9E86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4605D70-0A14-0E26-7DCE-625ADF12F814}"/>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8148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DD35-0B58-2C84-4F03-C413B46AD5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BD26E5-3958-EBF6-D4C4-6A12CFB615F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0DDF3E-7EA9-E314-80D7-587A65E22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547036-E855-0D25-1AB2-370D796A566C}"/>
              </a:ext>
            </a:extLst>
          </p:cNvPr>
          <p:cNvSpPr>
            <a:spLocks noGrp="1"/>
          </p:cNvSpPr>
          <p:nvPr>
            <p:ph type="dt" sz="half" idx="10"/>
          </p:nvPr>
        </p:nvSpPr>
        <p:spPr/>
        <p:txBody>
          <a:body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47F8EF8-D02D-81EC-C97B-126070489F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B44688-1A70-1BAF-0CF2-5F08EFB3A06C}"/>
              </a:ext>
            </a:extLst>
          </p:cNvPr>
          <p:cNvSpPr>
            <a:spLocks noGrp="1"/>
          </p:cNvSpPr>
          <p:nvPr>
            <p:ph type="sldNum" sz="quarter" idx="12"/>
          </p:nvPr>
        </p:nvSpPr>
        <p:spPr/>
        <p:txBody>
          <a:body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356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theme" Target="../theme/theme5.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4.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theme" Target="../theme/theme9.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600"/>
              <a:buFont typeface="Didact Gothic"/>
              <a:buNone/>
              <a:defRPr sz="3600" b="1">
                <a:solidFill>
                  <a:schemeClr val="dk1"/>
                </a:solidFill>
                <a:latin typeface="Didact Gothic"/>
                <a:ea typeface="Didact Gothic"/>
                <a:cs typeface="Didact Gothic"/>
                <a:sym typeface="Didact Gothic"/>
              </a:defRPr>
            </a:lvl1pPr>
            <a:lvl2pPr lvl="1">
              <a:spcBef>
                <a:spcPts val="0"/>
              </a:spcBef>
              <a:spcAft>
                <a:spcPts val="0"/>
              </a:spcAft>
              <a:buClr>
                <a:schemeClr val="dk1"/>
              </a:buClr>
              <a:buSzPts val="2800"/>
              <a:buFont typeface="Mitr"/>
              <a:buNone/>
              <a:defRPr sz="2800">
                <a:solidFill>
                  <a:schemeClr val="dk1"/>
                </a:solidFill>
                <a:latin typeface="Mitr"/>
                <a:ea typeface="Mitr"/>
                <a:cs typeface="Mitr"/>
                <a:sym typeface="Mitr"/>
              </a:defRPr>
            </a:lvl2pPr>
            <a:lvl3pPr lvl="2">
              <a:spcBef>
                <a:spcPts val="0"/>
              </a:spcBef>
              <a:spcAft>
                <a:spcPts val="0"/>
              </a:spcAft>
              <a:buClr>
                <a:schemeClr val="dk1"/>
              </a:buClr>
              <a:buSzPts val="2800"/>
              <a:buFont typeface="Mitr"/>
              <a:buNone/>
              <a:defRPr sz="2800">
                <a:solidFill>
                  <a:schemeClr val="dk1"/>
                </a:solidFill>
                <a:latin typeface="Mitr"/>
                <a:ea typeface="Mitr"/>
                <a:cs typeface="Mitr"/>
                <a:sym typeface="Mitr"/>
              </a:defRPr>
            </a:lvl3pPr>
            <a:lvl4pPr lvl="3">
              <a:spcBef>
                <a:spcPts val="0"/>
              </a:spcBef>
              <a:spcAft>
                <a:spcPts val="0"/>
              </a:spcAft>
              <a:buClr>
                <a:schemeClr val="dk1"/>
              </a:buClr>
              <a:buSzPts val="2800"/>
              <a:buFont typeface="Mitr"/>
              <a:buNone/>
              <a:defRPr sz="2800">
                <a:solidFill>
                  <a:schemeClr val="dk1"/>
                </a:solidFill>
                <a:latin typeface="Mitr"/>
                <a:ea typeface="Mitr"/>
                <a:cs typeface="Mitr"/>
                <a:sym typeface="Mitr"/>
              </a:defRPr>
            </a:lvl4pPr>
            <a:lvl5pPr lvl="4">
              <a:spcBef>
                <a:spcPts val="0"/>
              </a:spcBef>
              <a:spcAft>
                <a:spcPts val="0"/>
              </a:spcAft>
              <a:buClr>
                <a:schemeClr val="dk1"/>
              </a:buClr>
              <a:buSzPts val="2800"/>
              <a:buFont typeface="Mitr"/>
              <a:buNone/>
              <a:defRPr sz="2800">
                <a:solidFill>
                  <a:schemeClr val="dk1"/>
                </a:solidFill>
                <a:latin typeface="Mitr"/>
                <a:ea typeface="Mitr"/>
                <a:cs typeface="Mitr"/>
                <a:sym typeface="Mitr"/>
              </a:defRPr>
            </a:lvl5pPr>
            <a:lvl6pPr lvl="5">
              <a:spcBef>
                <a:spcPts val="0"/>
              </a:spcBef>
              <a:spcAft>
                <a:spcPts val="0"/>
              </a:spcAft>
              <a:buClr>
                <a:schemeClr val="dk1"/>
              </a:buClr>
              <a:buSzPts val="2800"/>
              <a:buFont typeface="Mitr"/>
              <a:buNone/>
              <a:defRPr sz="2800">
                <a:solidFill>
                  <a:schemeClr val="dk1"/>
                </a:solidFill>
                <a:latin typeface="Mitr"/>
                <a:ea typeface="Mitr"/>
                <a:cs typeface="Mitr"/>
                <a:sym typeface="Mitr"/>
              </a:defRPr>
            </a:lvl6pPr>
            <a:lvl7pPr lvl="6">
              <a:spcBef>
                <a:spcPts val="0"/>
              </a:spcBef>
              <a:spcAft>
                <a:spcPts val="0"/>
              </a:spcAft>
              <a:buClr>
                <a:schemeClr val="dk1"/>
              </a:buClr>
              <a:buSzPts val="2800"/>
              <a:buFont typeface="Mitr"/>
              <a:buNone/>
              <a:defRPr sz="2800">
                <a:solidFill>
                  <a:schemeClr val="dk1"/>
                </a:solidFill>
                <a:latin typeface="Mitr"/>
                <a:ea typeface="Mitr"/>
                <a:cs typeface="Mitr"/>
                <a:sym typeface="Mitr"/>
              </a:defRPr>
            </a:lvl7pPr>
            <a:lvl8pPr lvl="7">
              <a:spcBef>
                <a:spcPts val="0"/>
              </a:spcBef>
              <a:spcAft>
                <a:spcPts val="0"/>
              </a:spcAft>
              <a:buClr>
                <a:schemeClr val="dk1"/>
              </a:buClr>
              <a:buSzPts val="2800"/>
              <a:buFont typeface="Mitr"/>
              <a:buNone/>
              <a:defRPr sz="2800">
                <a:solidFill>
                  <a:schemeClr val="dk1"/>
                </a:solidFill>
                <a:latin typeface="Mitr"/>
                <a:ea typeface="Mitr"/>
                <a:cs typeface="Mitr"/>
                <a:sym typeface="Mitr"/>
              </a:defRPr>
            </a:lvl8pPr>
            <a:lvl9pPr lvl="8">
              <a:spcBef>
                <a:spcPts val="0"/>
              </a:spcBef>
              <a:spcAft>
                <a:spcPts val="0"/>
              </a:spcAft>
              <a:buClr>
                <a:schemeClr val="dk1"/>
              </a:buClr>
              <a:buSzPts val="2800"/>
              <a:buFont typeface="Mitr"/>
              <a:buNone/>
              <a:defRPr sz="2800">
                <a:solidFill>
                  <a:schemeClr val="dk1"/>
                </a:solidFill>
                <a:latin typeface="Mitr"/>
                <a:ea typeface="Mitr"/>
                <a:cs typeface="Mitr"/>
                <a:sym typeface="Mit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chemeClr val="dk2"/>
              </a:buClr>
              <a:buSzPts val="1600"/>
              <a:buFont typeface="Varela"/>
              <a:buChar char="●"/>
              <a:defRPr sz="1600">
                <a:solidFill>
                  <a:schemeClr val="dk2"/>
                </a:solidFill>
                <a:latin typeface="Varela"/>
                <a:ea typeface="Varela"/>
                <a:cs typeface="Varela"/>
                <a:sym typeface="Varela"/>
              </a:defRPr>
            </a:lvl1pPr>
            <a:lvl2pPr marL="914400" lvl="1"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2pPr>
            <a:lvl3pPr marL="1371600" lvl="2"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3pPr>
            <a:lvl4pPr marL="1828800" lvl="3"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4pPr>
            <a:lvl5pPr marL="2286000" lvl="4"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5pPr>
            <a:lvl6pPr marL="2743200" lvl="5"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6pPr>
            <a:lvl7pPr marL="3200400" lvl="6"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7pPr>
            <a:lvl8pPr marL="3657600" lvl="7" indent="-330200">
              <a:lnSpc>
                <a:spcPct val="115000"/>
              </a:lnSpc>
              <a:spcBef>
                <a:spcPts val="1600"/>
              </a:spcBef>
              <a:spcAft>
                <a:spcPts val="0"/>
              </a:spcAft>
              <a:buClr>
                <a:schemeClr val="dk2"/>
              </a:buClr>
              <a:buSzPts val="1600"/>
              <a:buFont typeface="Varela"/>
              <a:buChar char="○"/>
              <a:defRPr sz="1600">
                <a:solidFill>
                  <a:schemeClr val="dk2"/>
                </a:solidFill>
                <a:latin typeface="Varela"/>
                <a:ea typeface="Varela"/>
                <a:cs typeface="Varela"/>
                <a:sym typeface="Varela"/>
              </a:defRPr>
            </a:lvl8pPr>
            <a:lvl9pPr marL="4114800" lvl="8" indent="-330200">
              <a:lnSpc>
                <a:spcPct val="115000"/>
              </a:lnSpc>
              <a:spcBef>
                <a:spcPts val="1600"/>
              </a:spcBef>
              <a:spcAft>
                <a:spcPts val="1600"/>
              </a:spcAft>
              <a:buClr>
                <a:schemeClr val="dk2"/>
              </a:buClr>
              <a:buSzPts val="1600"/>
              <a:buFont typeface="Varela"/>
              <a:buChar char="■"/>
              <a:defRPr sz="1600">
                <a:solidFill>
                  <a:schemeClr val="dk2"/>
                </a:solidFill>
                <a:latin typeface="Varela"/>
                <a:ea typeface="Varela"/>
                <a:cs typeface="Varela"/>
                <a:sym typeface="Varela"/>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91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pos="5306">
          <p15:clr>
            <a:srgbClr val="EA4335"/>
          </p15:clr>
        </p15:guide>
        <p15:guide id="3" orient="horz" pos="340">
          <p15:clr>
            <a:srgbClr val="EA4335"/>
          </p15:clr>
        </p15:guide>
        <p15:guide id="4" orient="horz" pos="2900">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panose="020B0604020202020204"/>
              <a:buNone/>
              <a:defRPr sz="3200">
                <a:solidFill>
                  <a:schemeClr val="dk1"/>
                </a:solidFill>
                <a:latin typeface="Mali Medium" panose="020B0604020202020204"/>
                <a:ea typeface="Mali Medium" panose="020B0604020202020204"/>
                <a:cs typeface="Mali Medium" panose="020B0604020202020204"/>
                <a:sym typeface="Mali Medium" panose="020B0604020202020204"/>
              </a:defRPr>
            </a:lvl1pPr>
            <a:lvl2pPr lvl="1"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2pPr>
            <a:lvl3pPr lvl="2"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3pPr>
            <a:lvl4pPr lvl="3"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4pPr>
            <a:lvl5pPr lvl="4"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5pPr>
            <a:lvl6pPr lvl="5"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6pPr>
            <a:lvl7pPr lvl="6"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7pPr>
            <a:lvl8pPr lvl="7"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8pPr>
            <a:lvl9pPr lvl="8" algn="ctr" rtl="0">
              <a:lnSpc>
                <a:spcPct val="70000"/>
              </a:lnSpc>
              <a:spcBef>
                <a:spcPts val="0"/>
              </a:spcBef>
              <a:spcAft>
                <a:spcPts val="0"/>
              </a:spcAft>
              <a:buClr>
                <a:schemeClr val="dk1"/>
              </a:buClr>
              <a:buSzPts val="3200"/>
              <a:buFont typeface="Single Day" panose="02000000000000000000"/>
              <a:buNone/>
              <a:defRPr sz="3200" b="1">
                <a:solidFill>
                  <a:schemeClr val="dk1"/>
                </a:solidFill>
                <a:latin typeface="Single Day" panose="02000000000000000000"/>
                <a:ea typeface="Single Day" panose="02000000000000000000"/>
                <a:cs typeface="Single Day" panose="02000000000000000000"/>
                <a:sym typeface="Single Day" panose="02000000000000000000"/>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1pPr>
            <a:lvl2pPr marL="914400" lvl="1"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2pPr>
            <a:lvl3pPr marL="1371600" lvl="2"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3pPr>
            <a:lvl4pPr marL="1828800" lvl="3"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4pPr>
            <a:lvl5pPr marL="2286000" lvl="4"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5pPr>
            <a:lvl6pPr marL="2743200" lvl="5"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6pPr>
            <a:lvl7pPr marL="3200400" lvl="6"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7pPr>
            <a:lvl8pPr marL="3657600" lvl="7" indent="-311150">
              <a:lnSpc>
                <a:spcPct val="100000"/>
              </a:lnSpc>
              <a:spcBef>
                <a:spcPts val="1600"/>
              </a:spcBef>
              <a:spcAft>
                <a:spcPts val="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8pPr>
            <a:lvl9pPr marL="4114800" lvl="8" indent="-311150">
              <a:lnSpc>
                <a:spcPct val="100000"/>
              </a:lnSpc>
              <a:spcBef>
                <a:spcPts val="1600"/>
              </a:spcBef>
              <a:spcAft>
                <a:spcPts val="1600"/>
              </a:spcAft>
              <a:buClr>
                <a:schemeClr val="dk1"/>
              </a:buClr>
              <a:buSzPts val="1300"/>
              <a:buFont typeface="Comfortaa Light" panose="020B0604020202020204"/>
              <a:buChar char="■"/>
              <a:defRPr sz="1300">
                <a:solidFill>
                  <a:schemeClr val="dk1"/>
                </a:solidFill>
                <a:latin typeface="Comfortaa Light" panose="020B0604020202020204"/>
                <a:ea typeface="Comfortaa Light" panose="020B0604020202020204"/>
                <a:cs typeface="Comfortaa Light" panose="020B0604020202020204"/>
                <a:sym typeface="Comfortaa Light" panose="020B0604020202020204"/>
              </a:defRPr>
            </a:lvl9pPr>
          </a:lstStyle>
          <a:p>
            <a:endParaRPr/>
          </a:p>
        </p:txBody>
      </p:sp>
    </p:spTree>
    <p:extLst>
      <p:ext uri="{BB962C8B-B14F-4D97-AF65-F5344CB8AC3E}">
        <p14:creationId xmlns:p14="http://schemas.microsoft.com/office/powerpoint/2010/main" val="218707624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1"/>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8"/>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342917">
              <a:buClrTx/>
            </a:pPr>
            <a:fld id="{1D8BD707-D9CF-40AE-B4C6-C98DA3205C09}" type="datetimeFigureOut">
              <a:rPr lang="en-US" kern="1200" smtClean="0">
                <a:solidFill>
                  <a:prstClr val="black">
                    <a:tint val="75000"/>
                  </a:prstClr>
                </a:solidFill>
                <a:latin typeface="Calibri"/>
              </a:rPr>
              <a:pPr defTabSz="342917">
                <a:buClrTx/>
              </a:pPr>
              <a:t>3/14/2024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1562100" y="3178178"/>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342917">
              <a:buClrTx/>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3276600" y="3178178"/>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342917">
              <a:buClrTx/>
            </a:pPr>
            <a:fld id="{B6F15528-21DE-4FAA-801E-634DDDAF4B2B}" type="slidenum">
              <a:rPr lang="en-US" kern="1200" smtClean="0">
                <a:solidFill>
                  <a:prstClr val="black">
                    <a:tint val="75000"/>
                  </a:prstClr>
                </a:solidFill>
                <a:latin typeface="Calibri"/>
              </a:rPr>
              <a:pPr defTabSz="342917">
                <a:buClrTx/>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1869306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909"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1" indent="-171451"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6"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1"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1"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1"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599"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1" algn="l" defTabSz="457200" rtl="0" eaLnBrk="1" latinLnBrk="0" hangingPunct="1">
        <a:defRPr sz="900" kern="1200">
          <a:solidFill>
            <a:schemeClr val="tx1"/>
          </a:solidFill>
          <a:latin typeface="+mn-lt"/>
          <a:ea typeface="+mn-ea"/>
          <a:cs typeface="+mn-cs"/>
        </a:defRPr>
      </a:lvl5pPr>
      <a:lvl6pPr marL="1143002" algn="l" defTabSz="457200" rtl="0" eaLnBrk="1" latinLnBrk="0" hangingPunct="1">
        <a:defRPr sz="900" kern="1200">
          <a:solidFill>
            <a:schemeClr val="tx1"/>
          </a:solidFill>
          <a:latin typeface="+mn-lt"/>
          <a:ea typeface="+mn-ea"/>
          <a:cs typeface="+mn-cs"/>
        </a:defRPr>
      </a:lvl6pPr>
      <a:lvl7pPr marL="1371601"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050">
                <a:latin typeface="Arial" panose="020B0604020202020204" pitchFamily="34" charset="0"/>
                <a:cs typeface="Arial" panose="020B0604020202020204" pitchFamily="34" charset="0"/>
              </a:defRPr>
            </a:lvl1pPr>
          </a:lstStyle>
          <a:p>
            <a:pPr>
              <a:buClrTx/>
              <a:buFontTx/>
              <a:buNone/>
              <a:defRPr/>
            </a:pPr>
            <a:endParaRPr lang="en-US" kern="1200"/>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latin typeface="Arial" panose="020B0604020202020204" pitchFamily="34" charset="0"/>
                <a:cs typeface="Arial" panose="020B0604020202020204" pitchFamily="34" charset="0"/>
              </a:defRPr>
            </a:lvl1pPr>
          </a:lstStyle>
          <a:p>
            <a:pPr>
              <a:buClrTx/>
              <a:buFontTx/>
              <a:buNone/>
              <a:defRPr/>
            </a:pPr>
            <a:endParaRPr lang="en-US" kern="1200"/>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050"/>
            </a:lvl1pPr>
          </a:lstStyle>
          <a:p>
            <a:pPr>
              <a:buClrTx/>
              <a:buFontTx/>
              <a:buNone/>
            </a:pPr>
            <a:fld id="{603905E8-CC11-46A7-939A-A43BA2F28079}" type="slidenum">
              <a:rPr lang="en-US" altLang="en-US" kern="1200"/>
              <a:pPr>
                <a:buClrTx/>
                <a:buFontTx/>
                <a:buNone/>
              </a:pPr>
              <a:t>‹#›</a:t>
            </a:fld>
            <a:endParaRPr lang="en-US" altLang="en-US" kern="1200"/>
          </a:p>
        </p:txBody>
      </p:sp>
    </p:spTree>
    <p:extLst>
      <p:ext uri="{BB962C8B-B14F-4D97-AF65-F5344CB8AC3E}">
        <p14:creationId xmlns:p14="http://schemas.microsoft.com/office/powerpoint/2010/main" val="128072076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892"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783"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675"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566"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68" indent="-257168" algn="l" rtl="0" eaLnBrk="0" fontAlgn="base" hangingPunct="0">
        <a:spcBef>
          <a:spcPct val="20000"/>
        </a:spcBef>
        <a:spcAft>
          <a:spcPct val="0"/>
        </a:spcAft>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Char char="»"/>
        <a:defRPr sz="15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97425"/>
            <a:ext cx="7704000" cy="463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14742107"/>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 id="2147483823" r:id="rId39"/>
    <p:sldLayoutId id="2147483824" r:id="rId40"/>
    <p:sldLayoutId id="2147483826" r:id="rId41"/>
    <p:sldLayoutId id="2147483827" r:id="rId42"/>
    <p:sldLayoutId id="2147483828" r:id="rId43"/>
    <p:sldLayoutId id="2147483829" r:id="rId44"/>
    <p:sldLayoutId id="2147483830" r:id="rId45"/>
    <p:sldLayoutId id="2147483831" r:id="rId46"/>
    <p:sldLayoutId id="2147483832" r:id="rId47"/>
    <p:sldLayoutId id="2147483833" r:id="rId48"/>
    <p:sldLayoutId id="2147483834" r:id="rId49"/>
    <p:sldLayoutId id="2147483835" r:id="rId50"/>
    <p:sldLayoutId id="2147483836" r:id="rId51"/>
    <p:sldLayoutId id="2147483837" r:id="rId52"/>
    <p:sldLayoutId id="2147483838" r:id="rId53"/>
    <p:sldLayoutId id="2147483907" r:id="rId54"/>
    <p:sldLayoutId id="2147483908" r:id="rId5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31541-4C41-4E16-62C3-B0B505CD2F2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867AF-A256-AF81-6EFA-DDE87FAF7A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5478F-3B01-F03D-0945-24B8609C8BD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B3A90F8-D661-493A-BD92-D16B74F01794}" type="datetimeFigureOut">
              <a:rPr lang="en-US" smtClean="0">
                <a:solidFill>
                  <a:prstClr val="black">
                    <a:tint val="75000"/>
                  </a:prstClr>
                </a:solidFill>
              </a:rPr>
              <a:pPr/>
              <a:t>3/14/2024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101A93-D397-E42E-3BF4-5C1E0CB9240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DF7F48F-56C5-9133-F52F-78AD70A0187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99859A-EEF7-4F8F-9B98-C7413C0088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53885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F8CF0-5B45-B5BC-885B-34A8010F7330}"/>
              </a:ext>
            </a:extLst>
          </p:cNvPr>
          <p:cNvSpPr>
            <a:spLocks noGrp="1"/>
          </p:cNvSpPr>
          <p:nvPr>
            <p:ph type="title"/>
          </p:nvPr>
        </p:nvSpPr>
        <p:spPr>
          <a:xfrm>
            <a:off x="628650" y="273845"/>
            <a:ext cx="7886701"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2E5F86A-F649-22DE-BBA4-D4606BE89BE6}"/>
              </a:ext>
            </a:extLst>
          </p:cNvPr>
          <p:cNvSpPr>
            <a:spLocks noGrp="1"/>
          </p:cNvSpPr>
          <p:nvPr>
            <p:ph type="body" idx="1"/>
          </p:nvPr>
        </p:nvSpPr>
        <p:spPr>
          <a:xfrm>
            <a:off x="628650" y="1369220"/>
            <a:ext cx="7886701"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507412-2538-9DD7-F7B9-DC6A22C7854C}"/>
              </a:ext>
            </a:extLst>
          </p:cNvPr>
          <p:cNvSpPr>
            <a:spLocks noGrp="1"/>
          </p:cNvSpPr>
          <p:nvPr>
            <p:ph type="dt" sz="half" idx="2"/>
          </p:nvPr>
        </p:nvSpPr>
        <p:spPr>
          <a:xfrm>
            <a:off x="628649" y="4767264"/>
            <a:ext cx="2057400" cy="273844"/>
          </a:xfrm>
          <a:prstGeom prst="rect">
            <a:avLst/>
          </a:prstGeom>
        </p:spPr>
        <p:txBody>
          <a:bodyPr vert="horz" lIns="91440" tIns="45720" rIns="91440" bIns="45720" rtlCol="0" anchor="ctr"/>
          <a:lstStyle>
            <a:lvl1pPr algn="l">
              <a:defRPr sz="889">
                <a:solidFill>
                  <a:schemeClr val="tx1">
                    <a:tint val="75000"/>
                  </a:schemeClr>
                </a:solidFill>
              </a:defRPr>
            </a:lvl1pPr>
          </a:lstStyle>
          <a:p>
            <a:pPr defTabSz="909358" fontAlgn="base">
              <a:spcBef>
                <a:spcPct val="0"/>
              </a:spcBef>
              <a:spcAft>
                <a:spcPct val="0"/>
              </a:spcAft>
            </a:pPr>
            <a:fld id="{1957A18F-E4B1-40E7-B5C0-C4B90057BA93}" type="datetimeFigureOut">
              <a:rPr lang="vi-VN" smtClean="0">
                <a:solidFill>
                  <a:prstClr val="black">
                    <a:tint val="75000"/>
                  </a:prstClr>
                </a:solidFill>
                <a:ea typeface="宋体" pitchFamily="2" charset="-122"/>
              </a:rPr>
              <a:pPr defTabSz="909358" fontAlgn="base">
                <a:spcBef>
                  <a:spcPct val="0"/>
                </a:spcBef>
                <a:spcAft>
                  <a:spcPct val="0"/>
                </a:spcAft>
              </a:pPr>
              <a:t>14/03/2024</a:t>
            </a:fld>
            <a:endParaRPr lang="vi-VN">
              <a:solidFill>
                <a:prstClr val="black">
                  <a:tint val="75000"/>
                </a:prstClr>
              </a:solidFill>
              <a:ea typeface="宋体" pitchFamily="2" charset="-122"/>
            </a:endParaRPr>
          </a:p>
        </p:txBody>
      </p:sp>
      <p:sp>
        <p:nvSpPr>
          <p:cNvPr id="5" name="Footer Placeholder 4">
            <a:extLst>
              <a:ext uri="{FF2B5EF4-FFF2-40B4-BE49-F238E27FC236}">
                <a16:creationId xmlns:a16="http://schemas.microsoft.com/office/drawing/2014/main" id="{FAA2E4DC-79AF-8268-81F0-930A9E07116C}"/>
              </a:ext>
            </a:extLst>
          </p:cNvPr>
          <p:cNvSpPr>
            <a:spLocks noGrp="1"/>
          </p:cNvSpPr>
          <p:nvPr>
            <p:ph type="ftr" sz="quarter" idx="3"/>
          </p:nvPr>
        </p:nvSpPr>
        <p:spPr>
          <a:xfrm>
            <a:off x="3028951" y="4767264"/>
            <a:ext cx="3086099" cy="273844"/>
          </a:xfrm>
          <a:prstGeom prst="rect">
            <a:avLst/>
          </a:prstGeom>
        </p:spPr>
        <p:txBody>
          <a:bodyPr vert="horz" lIns="91440" tIns="45720" rIns="91440" bIns="45720" rtlCol="0" anchor="ctr"/>
          <a:lstStyle>
            <a:lvl1pPr algn="ctr">
              <a:defRPr sz="889">
                <a:solidFill>
                  <a:schemeClr val="tx1">
                    <a:tint val="75000"/>
                  </a:schemeClr>
                </a:solidFill>
              </a:defRPr>
            </a:lvl1pPr>
          </a:lstStyle>
          <a:p>
            <a:pPr defTabSz="909358" fontAlgn="base">
              <a:spcBef>
                <a:spcPct val="0"/>
              </a:spcBef>
              <a:spcAft>
                <a:spcPct val="0"/>
              </a:spcAft>
            </a:pPr>
            <a:endParaRPr lang="vi-VN">
              <a:solidFill>
                <a:prstClr val="black">
                  <a:tint val="75000"/>
                </a:prstClr>
              </a:solidFill>
              <a:ea typeface="宋体" pitchFamily="2" charset="-122"/>
            </a:endParaRPr>
          </a:p>
        </p:txBody>
      </p:sp>
      <p:sp>
        <p:nvSpPr>
          <p:cNvPr id="6" name="Slide Number Placeholder 5">
            <a:extLst>
              <a:ext uri="{FF2B5EF4-FFF2-40B4-BE49-F238E27FC236}">
                <a16:creationId xmlns:a16="http://schemas.microsoft.com/office/drawing/2014/main" id="{1D102A16-5BC2-701C-1BEF-A7688FF10BE2}"/>
              </a:ext>
            </a:extLst>
          </p:cNvPr>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889">
                <a:solidFill>
                  <a:schemeClr val="tx1">
                    <a:tint val="75000"/>
                  </a:schemeClr>
                </a:solidFill>
              </a:defRPr>
            </a:lvl1pPr>
          </a:lstStyle>
          <a:p>
            <a:pPr defTabSz="909358" fontAlgn="base">
              <a:spcBef>
                <a:spcPct val="0"/>
              </a:spcBef>
              <a:spcAft>
                <a:spcPct val="0"/>
              </a:spcAft>
            </a:pPr>
            <a:fld id="{78A544C7-FC10-49C7-8923-0CD50EE922D7}" type="slidenum">
              <a:rPr lang="vi-VN" smtClean="0">
                <a:solidFill>
                  <a:prstClr val="black">
                    <a:tint val="75000"/>
                  </a:prstClr>
                </a:solidFill>
                <a:ea typeface="宋体" pitchFamily="2" charset="-122"/>
              </a:rPr>
              <a:pPr defTabSz="909358" fontAlgn="base">
                <a:spcBef>
                  <a:spcPct val="0"/>
                </a:spcBef>
                <a:spcAft>
                  <a:spcPct val="0"/>
                </a:spcAft>
              </a:pPr>
              <a:t>‹#›</a:t>
            </a:fld>
            <a:endParaRPr lang="vi-VN">
              <a:solidFill>
                <a:prstClr val="black">
                  <a:tint val="75000"/>
                </a:prstClr>
              </a:solidFill>
              <a:ea typeface="宋体" pitchFamily="2" charset="-122"/>
            </a:endParaRPr>
          </a:p>
        </p:txBody>
      </p:sp>
    </p:spTree>
    <p:extLst>
      <p:ext uri="{BB962C8B-B14F-4D97-AF65-F5344CB8AC3E}">
        <p14:creationId xmlns:p14="http://schemas.microsoft.com/office/powerpoint/2010/main" val="217217421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77315" rtl="0" eaLnBrk="1" latinLnBrk="0" hangingPunct="1">
        <a:lnSpc>
          <a:spcPct val="90000"/>
        </a:lnSpc>
        <a:spcBef>
          <a:spcPct val="0"/>
        </a:spcBef>
        <a:buNone/>
        <a:defRPr sz="3260" kern="1200">
          <a:solidFill>
            <a:schemeClr val="tx1"/>
          </a:solidFill>
          <a:latin typeface="+mj-lt"/>
          <a:ea typeface="+mj-ea"/>
          <a:cs typeface="+mj-cs"/>
        </a:defRPr>
      </a:lvl1pPr>
    </p:titleStyle>
    <p:bodyStyle>
      <a:lvl1pPr marL="169329" indent="-169329" algn="l" defTabSz="677315" rtl="0" eaLnBrk="1" latinLnBrk="0" hangingPunct="1">
        <a:lnSpc>
          <a:spcPct val="90000"/>
        </a:lnSpc>
        <a:spcBef>
          <a:spcPts val="741"/>
        </a:spcBef>
        <a:buFont typeface="Arial" panose="020B0604020202020204" pitchFamily="34" charset="0"/>
        <a:buChar char="•"/>
        <a:defRPr sz="2074" kern="1200">
          <a:solidFill>
            <a:schemeClr val="tx1"/>
          </a:solidFill>
          <a:latin typeface="+mn-lt"/>
          <a:ea typeface="+mn-ea"/>
          <a:cs typeface="+mn-cs"/>
        </a:defRPr>
      </a:lvl1pPr>
      <a:lvl2pPr marL="507986" indent="-169329" algn="l" defTabSz="677315" rtl="0" eaLnBrk="1" latinLnBrk="0" hangingPunct="1">
        <a:lnSpc>
          <a:spcPct val="90000"/>
        </a:lnSpc>
        <a:spcBef>
          <a:spcPts val="371"/>
        </a:spcBef>
        <a:buFont typeface="Arial" panose="020B0604020202020204" pitchFamily="34" charset="0"/>
        <a:buChar char="•"/>
        <a:defRPr sz="1777" kern="1200">
          <a:solidFill>
            <a:schemeClr val="tx1"/>
          </a:solidFill>
          <a:latin typeface="+mn-lt"/>
          <a:ea typeface="+mn-ea"/>
          <a:cs typeface="+mn-cs"/>
        </a:defRPr>
      </a:lvl2pPr>
      <a:lvl3pPr marL="846644" indent="-169329" algn="l" defTabSz="677315" rtl="0" eaLnBrk="1" latinLnBrk="0" hangingPunct="1">
        <a:lnSpc>
          <a:spcPct val="90000"/>
        </a:lnSpc>
        <a:spcBef>
          <a:spcPts val="371"/>
        </a:spcBef>
        <a:buFont typeface="Arial" panose="020B0604020202020204" pitchFamily="34" charset="0"/>
        <a:buChar char="•"/>
        <a:defRPr sz="1481" kern="1200">
          <a:solidFill>
            <a:schemeClr val="tx1"/>
          </a:solidFill>
          <a:latin typeface="+mn-lt"/>
          <a:ea typeface="+mn-ea"/>
          <a:cs typeface="+mn-cs"/>
        </a:defRPr>
      </a:lvl3pPr>
      <a:lvl4pPr marL="1185301" indent="-169329" algn="l" defTabSz="677315"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4pPr>
      <a:lvl5pPr marL="1523958" indent="-169329" algn="l" defTabSz="677315"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5pPr>
      <a:lvl6pPr marL="1862616" indent="-169329" algn="l" defTabSz="677315"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6pPr>
      <a:lvl7pPr marL="2201273" indent="-169329" algn="l" defTabSz="677315"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7pPr>
      <a:lvl8pPr marL="2539930" indent="-169329" algn="l" defTabSz="677315"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8pPr>
      <a:lvl9pPr marL="2878587" indent="-169329" algn="l" defTabSz="677315"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9pPr>
    </p:bodyStyle>
    <p:otherStyle>
      <a:defPPr>
        <a:defRPr lang="vi-VN"/>
      </a:defPPr>
      <a:lvl1pPr marL="0" algn="l" defTabSz="677315" rtl="0" eaLnBrk="1" latinLnBrk="0" hangingPunct="1">
        <a:defRPr sz="1334" kern="1200">
          <a:solidFill>
            <a:schemeClr val="tx1"/>
          </a:solidFill>
          <a:latin typeface="+mn-lt"/>
          <a:ea typeface="+mn-ea"/>
          <a:cs typeface="+mn-cs"/>
        </a:defRPr>
      </a:lvl1pPr>
      <a:lvl2pPr marL="338657" algn="l" defTabSz="677315" rtl="0" eaLnBrk="1" latinLnBrk="0" hangingPunct="1">
        <a:defRPr sz="1334" kern="1200">
          <a:solidFill>
            <a:schemeClr val="tx1"/>
          </a:solidFill>
          <a:latin typeface="+mn-lt"/>
          <a:ea typeface="+mn-ea"/>
          <a:cs typeface="+mn-cs"/>
        </a:defRPr>
      </a:lvl2pPr>
      <a:lvl3pPr marL="677315" algn="l" defTabSz="677315" rtl="0" eaLnBrk="1" latinLnBrk="0" hangingPunct="1">
        <a:defRPr sz="1334" kern="1200">
          <a:solidFill>
            <a:schemeClr val="tx1"/>
          </a:solidFill>
          <a:latin typeface="+mn-lt"/>
          <a:ea typeface="+mn-ea"/>
          <a:cs typeface="+mn-cs"/>
        </a:defRPr>
      </a:lvl3pPr>
      <a:lvl4pPr marL="1015972" algn="l" defTabSz="677315" rtl="0" eaLnBrk="1" latinLnBrk="0" hangingPunct="1">
        <a:defRPr sz="1334" kern="1200">
          <a:solidFill>
            <a:schemeClr val="tx1"/>
          </a:solidFill>
          <a:latin typeface="+mn-lt"/>
          <a:ea typeface="+mn-ea"/>
          <a:cs typeface="+mn-cs"/>
        </a:defRPr>
      </a:lvl4pPr>
      <a:lvl5pPr marL="1354629" algn="l" defTabSz="677315" rtl="0" eaLnBrk="1" latinLnBrk="0" hangingPunct="1">
        <a:defRPr sz="1334" kern="1200">
          <a:solidFill>
            <a:schemeClr val="tx1"/>
          </a:solidFill>
          <a:latin typeface="+mn-lt"/>
          <a:ea typeface="+mn-ea"/>
          <a:cs typeface="+mn-cs"/>
        </a:defRPr>
      </a:lvl5pPr>
      <a:lvl6pPr marL="1693286" algn="l" defTabSz="677315" rtl="0" eaLnBrk="1" latinLnBrk="0" hangingPunct="1">
        <a:defRPr sz="1334" kern="1200">
          <a:solidFill>
            <a:schemeClr val="tx1"/>
          </a:solidFill>
          <a:latin typeface="+mn-lt"/>
          <a:ea typeface="+mn-ea"/>
          <a:cs typeface="+mn-cs"/>
        </a:defRPr>
      </a:lvl6pPr>
      <a:lvl7pPr marL="2031944" algn="l" defTabSz="677315" rtl="0" eaLnBrk="1" latinLnBrk="0" hangingPunct="1">
        <a:defRPr sz="1334" kern="1200">
          <a:solidFill>
            <a:schemeClr val="tx1"/>
          </a:solidFill>
          <a:latin typeface="+mn-lt"/>
          <a:ea typeface="+mn-ea"/>
          <a:cs typeface="+mn-cs"/>
        </a:defRPr>
      </a:lvl7pPr>
      <a:lvl8pPr marL="2370601" algn="l" defTabSz="677315" rtl="0" eaLnBrk="1" latinLnBrk="0" hangingPunct="1">
        <a:defRPr sz="1334" kern="1200">
          <a:solidFill>
            <a:schemeClr val="tx1"/>
          </a:solidFill>
          <a:latin typeface="+mn-lt"/>
          <a:ea typeface="+mn-ea"/>
          <a:cs typeface="+mn-cs"/>
        </a:defRPr>
      </a:lvl8pPr>
      <a:lvl9pPr marL="2709258" algn="l" defTabSz="677315" rtl="0" eaLnBrk="1" latinLnBrk="0" hangingPunct="1">
        <a:defRPr sz="13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1"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1"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49" y="4767264"/>
            <a:ext cx="2057400" cy="273844"/>
          </a:xfrm>
          <a:prstGeom prst="rect">
            <a:avLst/>
          </a:prstGeom>
        </p:spPr>
        <p:txBody>
          <a:bodyPr vert="horz" lIns="91440" tIns="45720" rIns="91440" bIns="45720" rtlCol="0" anchor="ctr"/>
          <a:lstStyle>
            <a:lvl1pPr algn="l">
              <a:defRPr sz="889">
                <a:solidFill>
                  <a:schemeClr val="tx1">
                    <a:tint val="75000"/>
                  </a:schemeClr>
                </a:solidFill>
              </a:defRPr>
            </a:lvl1pPr>
          </a:lstStyle>
          <a:p>
            <a:pPr defTabSz="909358" fontAlgn="base">
              <a:spcBef>
                <a:spcPct val="0"/>
              </a:spcBef>
              <a:spcAft>
                <a:spcPct val="0"/>
              </a:spcAft>
            </a:pPr>
            <a:fld id="{2B8C012C-B1B7-47F6-B168-A941E97A73A9}" type="datetimeFigureOut">
              <a:rPr lang="en-US" smtClean="0">
                <a:solidFill>
                  <a:prstClr val="black">
                    <a:tint val="75000"/>
                  </a:prstClr>
                </a:solidFill>
                <a:latin typeface="Arial" pitchFamily="34" charset="0"/>
                <a:ea typeface="宋体" pitchFamily="2" charset="-122"/>
              </a:rPr>
              <a:pPr defTabSz="909358" fontAlgn="base">
                <a:spcBef>
                  <a:spcPct val="0"/>
                </a:spcBef>
                <a:spcAft>
                  <a:spcPct val="0"/>
                </a:spcAft>
              </a:pPr>
              <a:t>3/14/2024</a:t>
            </a:fld>
            <a:endParaRPr lang="en-US">
              <a:solidFill>
                <a:prstClr val="black">
                  <a:tint val="75000"/>
                </a:prstClr>
              </a:solidFill>
              <a:latin typeface="Arial" pitchFamily="34" charset="0"/>
              <a:ea typeface="宋体" pitchFamily="2" charset="-122"/>
            </a:endParaRPr>
          </a:p>
        </p:txBody>
      </p:sp>
      <p:sp>
        <p:nvSpPr>
          <p:cNvPr id="5" name="Footer Placeholder 4"/>
          <p:cNvSpPr>
            <a:spLocks noGrp="1"/>
          </p:cNvSpPr>
          <p:nvPr>
            <p:ph type="ftr" sz="quarter" idx="3"/>
          </p:nvPr>
        </p:nvSpPr>
        <p:spPr>
          <a:xfrm>
            <a:off x="3028951" y="4767264"/>
            <a:ext cx="3086099" cy="273844"/>
          </a:xfrm>
          <a:prstGeom prst="rect">
            <a:avLst/>
          </a:prstGeom>
        </p:spPr>
        <p:txBody>
          <a:bodyPr vert="horz" lIns="91440" tIns="45720" rIns="91440" bIns="45720" rtlCol="0" anchor="ctr"/>
          <a:lstStyle>
            <a:lvl1pPr algn="ctr">
              <a:defRPr sz="889">
                <a:solidFill>
                  <a:schemeClr val="tx1">
                    <a:tint val="75000"/>
                  </a:schemeClr>
                </a:solidFill>
              </a:defRPr>
            </a:lvl1pPr>
          </a:lstStyle>
          <a:p>
            <a:pPr defTabSz="909358" fontAlgn="base">
              <a:spcBef>
                <a:spcPct val="0"/>
              </a:spcBef>
              <a:spcAft>
                <a:spcPct val="0"/>
              </a:spcAft>
            </a:pPr>
            <a:endParaRPr lang="en-US">
              <a:solidFill>
                <a:prstClr val="black">
                  <a:tint val="75000"/>
                </a:prstClr>
              </a:solidFill>
              <a:latin typeface="Arial" pitchFamily="34" charset="0"/>
              <a:ea typeface="宋体" pitchFamily="2" charset="-122"/>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889">
                <a:solidFill>
                  <a:schemeClr val="tx1">
                    <a:tint val="75000"/>
                  </a:schemeClr>
                </a:solidFill>
              </a:defRPr>
            </a:lvl1pPr>
          </a:lstStyle>
          <a:p>
            <a:pPr defTabSz="909358" fontAlgn="base">
              <a:spcBef>
                <a:spcPct val="0"/>
              </a:spcBef>
              <a:spcAft>
                <a:spcPct val="0"/>
              </a:spcAft>
            </a:pPr>
            <a:fld id="{91EC7793-07B9-4429-92E8-8730EA770269}" type="slidenum">
              <a:rPr lang="en-US" smtClean="0">
                <a:solidFill>
                  <a:prstClr val="black">
                    <a:tint val="75000"/>
                  </a:prstClr>
                </a:solidFill>
                <a:latin typeface="Arial" pitchFamily="34" charset="0"/>
                <a:ea typeface="宋体" pitchFamily="2" charset="-122"/>
              </a:rPr>
              <a:pPr defTabSz="909358" fontAlgn="base">
                <a:spcBef>
                  <a:spcPct val="0"/>
                </a:spcBef>
                <a:spcAft>
                  <a:spcPct val="0"/>
                </a:spcAft>
              </a:pPr>
              <a:t>‹#›</a:t>
            </a:fld>
            <a:endParaRPr lang="en-US">
              <a:solidFill>
                <a:prstClr val="black">
                  <a:tint val="75000"/>
                </a:prstClr>
              </a:solidFill>
              <a:latin typeface="Arial" pitchFamily="34" charset="0"/>
              <a:ea typeface="宋体" pitchFamily="2" charset="-122"/>
            </a:endParaRPr>
          </a:p>
        </p:txBody>
      </p:sp>
    </p:spTree>
    <p:extLst>
      <p:ext uri="{BB962C8B-B14F-4D97-AF65-F5344CB8AC3E}">
        <p14:creationId xmlns:p14="http://schemas.microsoft.com/office/powerpoint/2010/main" val="245169146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l" defTabSz="677297" rtl="0" eaLnBrk="1" latinLnBrk="0" hangingPunct="1">
        <a:lnSpc>
          <a:spcPct val="90000"/>
        </a:lnSpc>
        <a:spcBef>
          <a:spcPct val="0"/>
        </a:spcBef>
        <a:buNone/>
        <a:defRPr sz="3260" kern="1200">
          <a:solidFill>
            <a:schemeClr val="tx1"/>
          </a:solidFill>
          <a:latin typeface="+mj-lt"/>
          <a:ea typeface="+mj-ea"/>
          <a:cs typeface="+mj-cs"/>
        </a:defRPr>
      </a:lvl1pPr>
    </p:titleStyle>
    <p:bodyStyle>
      <a:lvl1pPr marL="169325" indent="-169325" algn="l" defTabSz="677297" rtl="0" eaLnBrk="1" latinLnBrk="0" hangingPunct="1">
        <a:lnSpc>
          <a:spcPct val="90000"/>
        </a:lnSpc>
        <a:spcBef>
          <a:spcPts val="741"/>
        </a:spcBef>
        <a:buFont typeface="Arial" panose="020B0604020202020204" pitchFamily="34" charset="0"/>
        <a:buChar char="•"/>
        <a:defRPr sz="2074" kern="1200">
          <a:solidFill>
            <a:schemeClr val="tx1"/>
          </a:solidFill>
          <a:latin typeface="+mn-lt"/>
          <a:ea typeface="+mn-ea"/>
          <a:cs typeface="+mn-cs"/>
        </a:defRPr>
      </a:lvl1pPr>
      <a:lvl2pPr marL="507974" indent="-169325" algn="l" defTabSz="677297" rtl="0" eaLnBrk="1" latinLnBrk="0" hangingPunct="1">
        <a:lnSpc>
          <a:spcPct val="90000"/>
        </a:lnSpc>
        <a:spcBef>
          <a:spcPts val="371"/>
        </a:spcBef>
        <a:buFont typeface="Arial" panose="020B0604020202020204" pitchFamily="34" charset="0"/>
        <a:buChar char="•"/>
        <a:defRPr sz="1777" kern="1200">
          <a:solidFill>
            <a:schemeClr val="tx1"/>
          </a:solidFill>
          <a:latin typeface="+mn-lt"/>
          <a:ea typeface="+mn-ea"/>
          <a:cs typeface="+mn-cs"/>
        </a:defRPr>
      </a:lvl2pPr>
      <a:lvl3pPr marL="846621" indent="-169325" algn="l" defTabSz="677297" rtl="0" eaLnBrk="1" latinLnBrk="0" hangingPunct="1">
        <a:lnSpc>
          <a:spcPct val="90000"/>
        </a:lnSpc>
        <a:spcBef>
          <a:spcPts val="371"/>
        </a:spcBef>
        <a:buFont typeface="Arial" panose="020B0604020202020204" pitchFamily="34" charset="0"/>
        <a:buChar char="•"/>
        <a:defRPr sz="1481" kern="1200">
          <a:solidFill>
            <a:schemeClr val="tx1"/>
          </a:solidFill>
          <a:latin typeface="+mn-lt"/>
          <a:ea typeface="+mn-ea"/>
          <a:cs typeface="+mn-cs"/>
        </a:defRPr>
      </a:lvl3pPr>
      <a:lvl4pPr marL="1185271" indent="-169325" algn="l" defTabSz="677297"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4pPr>
      <a:lvl5pPr marL="1523921" indent="-169325" algn="l" defTabSz="677297"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5pPr>
      <a:lvl6pPr marL="1862568" indent="-169325" algn="l" defTabSz="677297"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6pPr>
      <a:lvl7pPr marL="2201218" indent="-169325" algn="l" defTabSz="677297"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7pPr>
      <a:lvl8pPr marL="2539866" indent="-169325" algn="l" defTabSz="677297"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8pPr>
      <a:lvl9pPr marL="2878515" indent="-169325" algn="l" defTabSz="677297" rtl="0" eaLnBrk="1" latinLnBrk="0" hangingPunct="1">
        <a:lnSpc>
          <a:spcPct val="90000"/>
        </a:lnSpc>
        <a:spcBef>
          <a:spcPts val="371"/>
        </a:spcBef>
        <a:buFont typeface="Arial" panose="020B0604020202020204" pitchFamily="34" charset="0"/>
        <a:buChar char="•"/>
        <a:defRPr sz="1334" kern="1200">
          <a:solidFill>
            <a:schemeClr val="tx1"/>
          </a:solidFill>
          <a:latin typeface="+mn-lt"/>
          <a:ea typeface="+mn-ea"/>
          <a:cs typeface="+mn-cs"/>
        </a:defRPr>
      </a:lvl9pPr>
    </p:bodyStyle>
    <p:otherStyle>
      <a:defPPr>
        <a:defRPr lang="en-US"/>
      </a:defPPr>
      <a:lvl1pPr marL="0" algn="l" defTabSz="677297" rtl="0" eaLnBrk="1" latinLnBrk="0" hangingPunct="1">
        <a:defRPr sz="1334" kern="1200">
          <a:solidFill>
            <a:schemeClr val="tx1"/>
          </a:solidFill>
          <a:latin typeface="+mn-lt"/>
          <a:ea typeface="+mn-ea"/>
          <a:cs typeface="+mn-cs"/>
        </a:defRPr>
      </a:lvl1pPr>
      <a:lvl2pPr marL="338650" algn="l" defTabSz="677297" rtl="0" eaLnBrk="1" latinLnBrk="0" hangingPunct="1">
        <a:defRPr sz="1334" kern="1200">
          <a:solidFill>
            <a:schemeClr val="tx1"/>
          </a:solidFill>
          <a:latin typeface="+mn-lt"/>
          <a:ea typeface="+mn-ea"/>
          <a:cs typeface="+mn-cs"/>
        </a:defRPr>
      </a:lvl2pPr>
      <a:lvl3pPr marL="677297" algn="l" defTabSz="677297" rtl="0" eaLnBrk="1" latinLnBrk="0" hangingPunct="1">
        <a:defRPr sz="1334" kern="1200">
          <a:solidFill>
            <a:schemeClr val="tx1"/>
          </a:solidFill>
          <a:latin typeface="+mn-lt"/>
          <a:ea typeface="+mn-ea"/>
          <a:cs typeface="+mn-cs"/>
        </a:defRPr>
      </a:lvl3pPr>
      <a:lvl4pPr marL="1015947" algn="l" defTabSz="677297" rtl="0" eaLnBrk="1" latinLnBrk="0" hangingPunct="1">
        <a:defRPr sz="1334" kern="1200">
          <a:solidFill>
            <a:schemeClr val="tx1"/>
          </a:solidFill>
          <a:latin typeface="+mn-lt"/>
          <a:ea typeface="+mn-ea"/>
          <a:cs typeface="+mn-cs"/>
        </a:defRPr>
      </a:lvl4pPr>
      <a:lvl5pPr marL="1354595" algn="l" defTabSz="677297" rtl="0" eaLnBrk="1" latinLnBrk="0" hangingPunct="1">
        <a:defRPr sz="1334" kern="1200">
          <a:solidFill>
            <a:schemeClr val="tx1"/>
          </a:solidFill>
          <a:latin typeface="+mn-lt"/>
          <a:ea typeface="+mn-ea"/>
          <a:cs typeface="+mn-cs"/>
        </a:defRPr>
      </a:lvl5pPr>
      <a:lvl6pPr marL="1693244" algn="l" defTabSz="677297" rtl="0" eaLnBrk="1" latinLnBrk="0" hangingPunct="1">
        <a:defRPr sz="1334" kern="1200">
          <a:solidFill>
            <a:schemeClr val="tx1"/>
          </a:solidFill>
          <a:latin typeface="+mn-lt"/>
          <a:ea typeface="+mn-ea"/>
          <a:cs typeface="+mn-cs"/>
        </a:defRPr>
      </a:lvl6pPr>
      <a:lvl7pPr marL="2031892" algn="l" defTabSz="677297" rtl="0" eaLnBrk="1" latinLnBrk="0" hangingPunct="1">
        <a:defRPr sz="1334" kern="1200">
          <a:solidFill>
            <a:schemeClr val="tx1"/>
          </a:solidFill>
          <a:latin typeface="+mn-lt"/>
          <a:ea typeface="+mn-ea"/>
          <a:cs typeface="+mn-cs"/>
        </a:defRPr>
      </a:lvl7pPr>
      <a:lvl8pPr marL="2370542" algn="l" defTabSz="677297" rtl="0" eaLnBrk="1" latinLnBrk="0" hangingPunct="1">
        <a:defRPr sz="1334" kern="1200">
          <a:solidFill>
            <a:schemeClr val="tx1"/>
          </a:solidFill>
          <a:latin typeface="+mn-lt"/>
          <a:ea typeface="+mn-ea"/>
          <a:cs typeface="+mn-cs"/>
        </a:defRPr>
      </a:lvl8pPr>
      <a:lvl9pPr marL="2709191" algn="l" defTabSz="677297" rtl="0" eaLnBrk="1" latinLnBrk="0" hangingPunct="1">
        <a:defRPr sz="13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1F4EB-A44C-4D38-B4B2-779F4B11348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20871F-1F41-49F6-A97F-CB34B0FF67B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1C9EB-932F-4F18-B7CF-D0FE09CBE7A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B99F26-C849-4AE2-AE6A-B9FA0E2C85F3}" type="datetimeFigureOut">
              <a:rPr lang="en-US" smtClean="0">
                <a:solidFill>
                  <a:srgbClr val="181717">
                    <a:tint val="75000"/>
                  </a:srgbClr>
                </a:solidFill>
              </a:rPr>
              <a:pPr/>
              <a:t>3/14/2024</a:t>
            </a:fld>
            <a:endParaRPr lang="en-US">
              <a:solidFill>
                <a:srgbClr val="181717">
                  <a:tint val="75000"/>
                </a:srgbClr>
              </a:solidFill>
            </a:endParaRPr>
          </a:p>
        </p:txBody>
      </p:sp>
      <p:sp>
        <p:nvSpPr>
          <p:cNvPr id="5" name="Footer Placeholder 4">
            <a:extLst>
              <a:ext uri="{FF2B5EF4-FFF2-40B4-BE49-F238E27FC236}">
                <a16:creationId xmlns:a16="http://schemas.microsoft.com/office/drawing/2014/main" id="{8A394B3C-4B67-49F7-A362-006D0E1994F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srgbClr val="181717">
                  <a:tint val="75000"/>
                </a:srgbClr>
              </a:solidFill>
            </a:endParaRPr>
          </a:p>
        </p:txBody>
      </p:sp>
      <p:sp>
        <p:nvSpPr>
          <p:cNvPr id="6" name="Slide Number Placeholder 5">
            <a:extLst>
              <a:ext uri="{FF2B5EF4-FFF2-40B4-BE49-F238E27FC236}">
                <a16:creationId xmlns:a16="http://schemas.microsoft.com/office/drawing/2014/main" id="{1100BDD9-8F20-4237-8EB4-FA16A7A6FD2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4D7005-6817-45AB-B5BA-FDAC4715BFDF}" type="slidenum">
              <a:rPr lang="en-US" smtClean="0">
                <a:solidFill>
                  <a:srgbClr val="181717">
                    <a:tint val="75000"/>
                  </a:srgbClr>
                </a:solidFill>
              </a:rPr>
              <a:pPr/>
              <a:t>‹#›</a:t>
            </a:fld>
            <a:endParaRPr lang="en-US">
              <a:solidFill>
                <a:srgbClr val="181717">
                  <a:tint val="75000"/>
                </a:srgbClr>
              </a:solidFill>
            </a:endParaRPr>
          </a:p>
        </p:txBody>
      </p:sp>
    </p:spTree>
    <p:extLst>
      <p:ext uri="{BB962C8B-B14F-4D97-AF65-F5344CB8AC3E}">
        <p14:creationId xmlns:p14="http://schemas.microsoft.com/office/powerpoint/2010/main" val="16438742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10" r:id="rId19"/>
    <p:sldLayoutId id="2147483911" r:id="rId20"/>
    <p:sldLayoutId id="2147483914" r:id="rId21"/>
    <p:sldLayoutId id="2147483915"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3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6.xml"/><Relationship Id="rId1" Type="http://schemas.openxmlformats.org/officeDocument/2006/relationships/slideLayout" Target="../slideLayouts/slideLayout13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4.png"/><Relationship Id="rId1" Type="http://schemas.openxmlformats.org/officeDocument/2006/relationships/slideLayout" Target="../slideLayouts/slideLayout146.xml"/><Relationship Id="rId5" Type="http://schemas.openxmlformats.org/officeDocument/2006/relationships/slide" Target="slide15.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13.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4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3.xml"/><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2.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2.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67.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14.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91.xml"/><Relationship Id="rId6" Type="http://schemas.openxmlformats.org/officeDocument/2006/relationships/image" Target="../media/image68.png"/><Relationship Id="rId5" Type="http://schemas.openxmlformats.org/officeDocument/2006/relationships/image" Target="../media/image67.jpe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250.png"/></Relationships>
</file>

<file path=ppt/slides/_rels/slide37.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customXml" Target="../ink/ink8.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customXml" Target="../ink/ink7.xml"/><Relationship Id="rId5" Type="http://schemas.openxmlformats.org/officeDocument/2006/relationships/customXml" Target="../ink/ink6.xml"/><Relationship Id="rId4" Type="http://schemas.openxmlformats.org/officeDocument/2006/relationships/image" Target="../media/image250.png"/></Relationships>
</file>

<file path=ppt/slides/_rels/slide38.xml.rels><?xml version="1.0" encoding="UTF-8" standalone="yes"?>
<Relationships xmlns="http://schemas.openxmlformats.org/package/2006/relationships"><Relationship Id="rId3" Type="http://schemas.openxmlformats.org/officeDocument/2006/relationships/customXml" Target="../ink/ink9.xml"/><Relationship Id="rId7" Type="http://schemas.openxmlformats.org/officeDocument/2006/relationships/customXml" Target="../ink/ink1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customXml" Target="../ink/ink11.xml"/><Relationship Id="rId5" Type="http://schemas.openxmlformats.org/officeDocument/2006/relationships/customXml" Target="../ink/ink10.xml"/><Relationship Id="rId4" Type="http://schemas.openxmlformats.org/officeDocument/2006/relationships/image" Target="../media/image250.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70.png"/><Relationship Id="rId2" Type="http://schemas.openxmlformats.org/officeDocument/2006/relationships/notesSlide" Target="../notesSlides/notesSlide21.xml"/><Relationship Id="rId1" Type="http://schemas.openxmlformats.org/officeDocument/2006/relationships/slideLayout" Target="../slideLayouts/slideLayout98.xml"/><Relationship Id="rId6" Type="http://schemas.openxmlformats.org/officeDocument/2006/relationships/customXml" Target="../ink/ink14.xml"/><Relationship Id="rId5" Type="http://schemas.openxmlformats.org/officeDocument/2006/relationships/image" Target="../media/image460.png"/><Relationship Id="rId4" Type="http://schemas.openxmlformats.org/officeDocument/2006/relationships/customXml" Target="../ink/ink1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slide" Target="slide9.xml"/><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114.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9.wdp"/><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image" Target="../media/image70.jpg"/><Relationship Id="rId1" Type="http://schemas.openxmlformats.org/officeDocument/2006/relationships/slideLayout" Target="../slideLayouts/slideLayout19.xml"/><Relationship Id="rId6" Type="http://schemas.openxmlformats.org/officeDocument/2006/relationships/image" Target="../media/image73.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customXml" Target="../ink/ink15.xml"/><Relationship Id="rId7" Type="http://schemas.openxmlformats.org/officeDocument/2006/relationships/customXml" Target="../ink/ink18.xm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customXml" Target="../ink/ink17.xml"/><Relationship Id="rId5" Type="http://schemas.openxmlformats.org/officeDocument/2006/relationships/customXml" Target="../ink/ink16.xml"/><Relationship Id="rId4" Type="http://schemas.openxmlformats.org/officeDocument/2006/relationships/image" Target="../media/image250.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1.png"/><Relationship Id="rId3" Type="http://schemas.openxmlformats.org/officeDocument/2006/relationships/audio" Target="../media/media1.wav"/><Relationship Id="rId7" Type="http://schemas.openxmlformats.org/officeDocument/2006/relationships/notesSlide" Target="../notesSlides/notesSlide3.xml"/><Relationship Id="rId12" Type="http://schemas.microsoft.com/office/2007/relationships/hdphoto" Target="../media/hdphoto2.wdp"/><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slideLayout" Target="../slideLayouts/slideLayout143.xml"/><Relationship Id="rId11" Type="http://schemas.openxmlformats.org/officeDocument/2006/relationships/image" Target="../media/image40.png"/><Relationship Id="rId5" Type="http://schemas.openxmlformats.org/officeDocument/2006/relationships/audio" Target="../media/media2.mp3"/><Relationship Id="rId10" Type="http://schemas.openxmlformats.org/officeDocument/2006/relationships/image" Target="../media/image39.png"/><Relationship Id="rId4" Type="http://schemas.microsoft.com/office/2007/relationships/media" Target="../media/media2.mp3"/><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jpg"/><Relationship Id="rId11" Type="http://schemas.openxmlformats.org/officeDocument/2006/relationships/image" Target="../media/image41.png"/><Relationship Id="rId5" Type="http://schemas.openxmlformats.org/officeDocument/2006/relationships/slideLayout" Target="../slideLayouts/slideLayout143.xml"/><Relationship Id="rId10" Type="http://schemas.openxmlformats.org/officeDocument/2006/relationships/slide" Target="slide3.xml"/><Relationship Id="rId4" Type="http://schemas.openxmlformats.org/officeDocument/2006/relationships/audio" Target="../media/media2.mp3"/><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jpg"/><Relationship Id="rId11" Type="http://schemas.openxmlformats.org/officeDocument/2006/relationships/image" Target="../media/image41.png"/><Relationship Id="rId5" Type="http://schemas.openxmlformats.org/officeDocument/2006/relationships/slideLayout" Target="../slideLayouts/slideLayout143.xml"/><Relationship Id="rId10" Type="http://schemas.openxmlformats.org/officeDocument/2006/relationships/slide" Target="slide3.xml"/><Relationship Id="rId4" Type="http://schemas.openxmlformats.org/officeDocument/2006/relationships/audio" Target="../media/media2.mp3"/><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3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jpg"/><Relationship Id="rId11" Type="http://schemas.openxmlformats.org/officeDocument/2006/relationships/image" Target="../media/image41.png"/><Relationship Id="rId5" Type="http://schemas.openxmlformats.org/officeDocument/2006/relationships/slideLayout" Target="../slideLayouts/slideLayout143.xml"/><Relationship Id="rId10" Type="http://schemas.openxmlformats.org/officeDocument/2006/relationships/slide" Target="slide3.xml"/><Relationship Id="rId4" Type="http://schemas.openxmlformats.org/officeDocument/2006/relationships/audio" Target="../media/media2.mp3"/><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ee Business PowerPoint Swirling Backgrounds | Free Animated PowerPoint  Backgrounds/Wall… | Background powerpoint, Powerpoint background free,  Powerpoint animation">
            <a:extLst>
              <a:ext uri="{FF2B5EF4-FFF2-40B4-BE49-F238E27FC236}">
                <a16:creationId xmlns:a16="http://schemas.microsoft.com/office/drawing/2014/main" id="{FB996571-44F3-49EE-B0BF-16E73DE24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 y="-56704"/>
            <a:ext cx="9186386" cy="52002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A7A4854-2FC0-37D1-A4D5-327724FAC229}"/>
              </a:ext>
            </a:extLst>
          </p:cNvPr>
          <p:cNvSpPr txBox="1">
            <a:spLocks noChangeArrowheads="1"/>
          </p:cNvSpPr>
          <p:nvPr/>
        </p:nvSpPr>
        <p:spPr bwMode="white">
          <a:xfrm>
            <a:off x="1962557" y="-55977"/>
            <a:ext cx="5479344" cy="1073025"/>
          </a:xfrm>
          <a:prstGeom prst="rect">
            <a:avLst/>
          </a:prstGeom>
          <a:noFill/>
          <a:ln w="9525">
            <a:noFill/>
            <a:miter lim="800000"/>
          </a:ln>
          <a:effectLst/>
        </p:spPr>
        <p:txBody>
          <a:bodyPr anchor="ctr"/>
          <a:lstStyle/>
          <a:p>
            <a:pPr algn="ctr" eaLnBrk="1" hangingPunct="1">
              <a:defRPr/>
            </a:pPr>
            <a:r>
              <a:rPr lang="en-US" sz="2400" dirty="0">
                <a:solidFill>
                  <a:srgbClr val="002060"/>
                </a:solidFill>
                <a:latin typeface="Times New Roman" panose="02020603050405020304" pitchFamily="18" charset="0"/>
                <a:ea typeface="+mj-ea"/>
                <a:cs typeface="Times New Roman" panose="02020603050405020304" pitchFamily="18" charset="0"/>
              </a:rPr>
              <a:t>UBND QUẬN LONG BIÊN</a:t>
            </a:r>
          </a:p>
          <a:p>
            <a:pPr algn="ctr">
              <a:defRPr/>
            </a:pPr>
            <a:r>
              <a:rPr lang="en-US" sz="2400" b="1" dirty="0">
                <a:solidFill>
                  <a:srgbClr val="002060"/>
                </a:solidFill>
                <a:latin typeface="Times New Roman" panose="02020603050405020304" pitchFamily="18" charset="0"/>
                <a:cs typeface="Times New Roman" panose="02020603050405020304" pitchFamily="18" charset="0"/>
              </a:rPr>
              <a:t>TRƯỜNG THCS LONG BIÊN</a:t>
            </a:r>
          </a:p>
        </p:txBody>
      </p:sp>
      <p:sp>
        <p:nvSpPr>
          <p:cNvPr id="6" name="Rectangle 2">
            <a:extLst>
              <a:ext uri="{FF2B5EF4-FFF2-40B4-BE49-F238E27FC236}">
                <a16:creationId xmlns:a16="http://schemas.microsoft.com/office/drawing/2014/main" id="{EC89F80F-19BA-7055-CD79-6373CA30334D}"/>
              </a:ext>
            </a:extLst>
          </p:cNvPr>
          <p:cNvSpPr txBox="1">
            <a:spLocks noChangeArrowheads="1"/>
          </p:cNvSpPr>
          <p:nvPr/>
        </p:nvSpPr>
        <p:spPr>
          <a:xfrm>
            <a:off x="112815" y="1469785"/>
            <a:ext cx="8918369" cy="1448616"/>
          </a:xfrm>
          <a:prstGeom prst="rect">
            <a:avLst/>
          </a:prstGeom>
          <a:noFill/>
        </p:spPr>
        <p:txBody>
          <a:bodyPr/>
          <a:lstStyle>
            <a:lvl1pPr algn="ctr" defTabSz="914400" rtl="0" eaLnBrk="1" latinLnBrk="1"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nSpc>
                <a:spcPct val="150000"/>
              </a:lnSpc>
              <a:defRPr/>
            </a:pPr>
            <a:r>
              <a:rPr lang="en-US" alt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NHIỆT LIỆT CHÀO MỪNG CÁC THẦY CÔ </a:t>
            </a:r>
          </a:p>
          <a:p>
            <a:pPr>
              <a:lnSpc>
                <a:spcPct val="150000"/>
              </a:lnSpc>
              <a:defRPr/>
            </a:pPr>
            <a:r>
              <a:rPr lang="en-US" altLang="en-US" sz="3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 DỰ GIỜ MÔN KHTN – LỚP 6A1</a:t>
            </a:r>
          </a:p>
        </p:txBody>
      </p:sp>
      <p:sp>
        <p:nvSpPr>
          <p:cNvPr id="8" name="Text Box 1">
            <a:extLst>
              <a:ext uri="{FF2B5EF4-FFF2-40B4-BE49-F238E27FC236}">
                <a16:creationId xmlns:a16="http://schemas.microsoft.com/office/drawing/2014/main" id="{29D98F32-AD5A-34E7-34C7-02DAB0691B8D}"/>
              </a:ext>
            </a:extLst>
          </p:cNvPr>
          <p:cNvSpPr txBox="1"/>
          <p:nvPr/>
        </p:nvSpPr>
        <p:spPr>
          <a:xfrm>
            <a:off x="3996983" y="3673715"/>
            <a:ext cx="5013008" cy="461665"/>
          </a:xfrm>
          <a:prstGeom prst="rect">
            <a:avLst/>
          </a:prstGeom>
          <a:noFill/>
        </p:spPr>
        <p:txBody>
          <a:bodyPr wrap="square" rtlCol="0">
            <a:spAutoFit/>
          </a:bodyPr>
          <a:lstStyle/>
          <a:p>
            <a:r>
              <a:rPr lang="en-US" sz="24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Giáo</a:t>
            </a:r>
            <a:r>
              <a:rPr lang="en-US" sz="24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24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viên</a:t>
            </a:r>
            <a:r>
              <a:rPr lang="en-US" sz="24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Vũ </a:t>
            </a:r>
            <a:r>
              <a:rPr lang="en-US" sz="24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Thuỳ</a:t>
            </a:r>
            <a:r>
              <a:rPr lang="en-US" sz="24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2400" b="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Dương</a:t>
            </a:r>
            <a:endParaRPr lang="en-US" sz="2400" b="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8904F5B-FF01-B7D9-05ED-40F16384C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14" y="62618"/>
            <a:ext cx="954430" cy="954430"/>
          </a:xfrm>
          <a:prstGeom prst="ellipse">
            <a:avLst/>
          </a:prstGeom>
        </p:spPr>
      </p:pic>
    </p:spTree>
    <p:extLst>
      <p:ext uri="{BB962C8B-B14F-4D97-AF65-F5344CB8AC3E}">
        <p14:creationId xmlns:p14="http://schemas.microsoft.com/office/powerpoint/2010/main" val="19663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CC9C86-6CAA-77A4-AFB7-4166F589791A}"/>
              </a:ext>
            </a:extLst>
          </p:cNvPr>
          <p:cNvGrpSpPr/>
          <p:nvPr/>
        </p:nvGrpSpPr>
        <p:grpSpPr>
          <a:xfrm>
            <a:off x="0" y="1067402"/>
            <a:ext cx="9144000" cy="2171073"/>
            <a:chOff x="0" y="17269"/>
            <a:chExt cx="12192000" cy="3747011"/>
          </a:xfrm>
        </p:grpSpPr>
        <p:sp>
          <p:nvSpPr>
            <p:cNvPr id="17" name="Rectangle 16">
              <a:extLst>
                <a:ext uri="{FF2B5EF4-FFF2-40B4-BE49-F238E27FC236}">
                  <a16:creationId xmlns:a16="http://schemas.microsoft.com/office/drawing/2014/main" id="{81725F13-B0E0-348E-295E-A3930BD85064}"/>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TextBox 17">
              <a:extLst>
                <a:ext uri="{FF2B5EF4-FFF2-40B4-BE49-F238E27FC236}">
                  <a16:creationId xmlns:a16="http://schemas.microsoft.com/office/drawing/2014/main" id="{CFA9F073-C173-B823-F5D3-828599A0A042}"/>
                </a:ext>
              </a:extLst>
            </p:cNvPr>
            <p:cNvSpPr txBox="1"/>
            <p:nvPr/>
          </p:nvSpPr>
          <p:spPr>
            <a:xfrm>
              <a:off x="2252000" y="1925029"/>
              <a:ext cx="7688003" cy="1560206"/>
            </a:xfrm>
            <a:prstGeom prst="rect">
              <a:avLst/>
            </a:prstGeom>
            <a:noFill/>
          </p:spPr>
          <p:txBody>
            <a:bodyPr wrap="none" lIns="0" tIns="0" rIns="0" bIns="0" rtlCol="0">
              <a:spAutoFit/>
            </a:bodyPr>
            <a:lstStyle/>
            <a:p>
              <a:pPr algn="ctr">
                <a:lnSpc>
                  <a:spcPct val="120000"/>
                </a:lnSpc>
              </a:pPr>
              <a:r>
                <a:rPr lang="en-US" sz="4400" b="1" dirty="0">
                  <a:solidFill>
                    <a:srgbClr val="002060"/>
                  </a:solidFill>
                </a:rPr>
                <a:t>LỰC MA SÁT (TIẾT 2)</a:t>
              </a:r>
            </a:p>
          </p:txBody>
        </p:sp>
        <p:sp>
          <p:nvSpPr>
            <p:cNvPr id="19" name="TextBox 18">
              <a:extLst>
                <a:ext uri="{FF2B5EF4-FFF2-40B4-BE49-F238E27FC236}">
                  <a16:creationId xmlns:a16="http://schemas.microsoft.com/office/drawing/2014/main" id="{7675B4C9-8045-F9FF-9645-CB05B837D8CE}"/>
                </a:ext>
              </a:extLst>
            </p:cNvPr>
            <p:cNvSpPr txBox="1"/>
            <p:nvPr/>
          </p:nvSpPr>
          <p:spPr>
            <a:xfrm>
              <a:off x="2898544" y="276929"/>
              <a:ext cx="6394913" cy="1702030"/>
            </a:xfrm>
            <a:prstGeom prst="rect">
              <a:avLst/>
            </a:prstGeom>
            <a:noFill/>
          </p:spPr>
          <p:txBody>
            <a:bodyPr wrap="none" lIns="0" tIns="0" rIns="0" bIns="0" rtlCol="0">
              <a:spAutoFit/>
            </a:bodyPr>
            <a:lstStyle/>
            <a:p>
              <a:pPr algn="ctr">
                <a:lnSpc>
                  <a:spcPct val="120000"/>
                </a:lnSpc>
              </a:pPr>
              <a:r>
                <a:rPr lang="en-US" sz="4800" b="1" dirty="0">
                  <a:solidFill>
                    <a:srgbClr val="002060"/>
                  </a:solidFill>
                </a:rPr>
                <a:t>TIẾT 110. BÀI 28</a:t>
              </a:r>
            </a:p>
          </p:txBody>
        </p:sp>
        <p:sp>
          <p:nvSpPr>
            <p:cNvPr id="20" name="Rectangle 19">
              <a:extLst>
                <a:ext uri="{FF2B5EF4-FFF2-40B4-BE49-F238E27FC236}">
                  <a16:creationId xmlns:a16="http://schemas.microsoft.com/office/drawing/2014/main" id="{72271E98-8165-8D36-F1FA-9BC4C5ACB8D7}"/>
                </a:ext>
              </a:extLst>
            </p:cNvPr>
            <p:cNvSpPr/>
            <p:nvPr/>
          </p:nvSpPr>
          <p:spPr>
            <a:xfrm>
              <a:off x="0" y="3581400"/>
              <a:ext cx="12192000" cy="1828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Rectangle 20">
              <a:extLst>
                <a:ext uri="{FF2B5EF4-FFF2-40B4-BE49-F238E27FC236}">
                  <a16:creationId xmlns:a16="http://schemas.microsoft.com/office/drawing/2014/main" id="{17944D8B-E9D9-3181-18CD-4B9341DEA710}"/>
                </a:ext>
              </a:extLst>
            </p:cNvPr>
            <p:cNvSpPr/>
            <p:nvPr/>
          </p:nvSpPr>
          <p:spPr>
            <a:xfrm>
              <a:off x="0" y="17269"/>
              <a:ext cx="12192000" cy="1828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pic>
        <p:nvPicPr>
          <p:cNvPr id="3" name="Picture 2">
            <a:extLst>
              <a:ext uri="{FF2B5EF4-FFF2-40B4-BE49-F238E27FC236}">
                <a16:creationId xmlns:a16="http://schemas.microsoft.com/office/drawing/2014/main" id="{7DF4BD08-FE7F-34D3-6438-DFD95714EC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34921" y="3448719"/>
            <a:ext cx="1491138" cy="1366425"/>
          </a:xfrm>
          <a:prstGeom prst="rect">
            <a:avLst/>
          </a:prstGeom>
        </p:spPr>
      </p:pic>
      <p:pic>
        <p:nvPicPr>
          <p:cNvPr id="7" name="Picture 6" descr="A person pulling a large red box&#10;&#10;Description automatically generated">
            <a:extLst>
              <a:ext uri="{FF2B5EF4-FFF2-40B4-BE49-F238E27FC236}">
                <a16:creationId xmlns:a16="http://schemas.microsoft.com/office/drawing/2014/main" id="{B697F79C-9625-3C5B-4E95-2FCD5D3D3A9C}"/>
              </a:ext>
            </a:extLst>
          </p:cNvPr>
          <p:cNvPicPr>
            <a:picLocks noChangeAspect="1"/>
          </p:cNvPicPr>
          <p:nvPr/>
        </p:nvPicPr>
        <p:blipFill>
          <a:blip r:embed="rId4"/>
          <a:stretch>
            <a:fillRect/>
          </a:stretch>
        </p:blipFill>
        <p:spPr>
          <a:xfrm>
            <a:off x="4217208" y="3228332"/>
            <a:ext cx="3555386" cy="1915168"/>
          </a:xfrm>
          <a:prstGeom prst="rect">
            <a:avLst/>
          </a:prstGeom>
          <a:ln>
            <a:noFill/>
          </a:ln>
          <a:effectLst>
            <a:softEdge rad="112500"/>
          </a:effectLst>
        </p:spPr>
      </p:pic>
    </p:spTree>
    <p:extLst>
      <p:ext uri="{BB962C8B-B14F-4D97-AF65-F5344CB8AC3E}">
        <p14:creationId xmlns:p14="http://schemas.microsoft.com/office/powerpoint/2010/main" val="124397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23" name="Group 22">
            <a:extLst>
              <a:ext uri="{FF2B5EF4-FFF2-40B4-BE49-F238E27FC236}">
                <a16:creationId xmlns:a16="http://schemas.microsoft.com/office/drawing/2014/main" id="{91A47A34-FFA0-4973-84E4-24042FA83DA5}"/>
              </a:ext>
            </a:extLst>
          </p:cNvPr>
          <p:cNvGrpSpPr/>
          <p:nvPr/>
        </p:nvGrpSpPr>
        <p:grpSpPr>
          <a:xfrm>
            <a:off x="819150" y="773031"/>
            <a:ext cx="7505699" cy="2518012"/>
            <a:chOff x="2839453" y="2120566"/>
            <a:chExt cx="6513095" cy="2616868"/>
          </a:xfrm>
          <a:solidFill>
            <a:schemeClr val="accent2">
              <a:lumMod val="20000"/>
              <a:lumOff val="80000"/>
            </a:schemeClr>
          </a:solidFill>
        </p:grpSpPr>
        <p:sp>
          <p:nvSpPr>
            <p:cNvPr id="24" name="Rectangle 23">
              <a:extLst>
                <a:ext uri="{FF2B5EF4-FFF2-40B4-BE49-F238E27FC236}">
                  <a16:creationId xmlns:a16="http://schemas.microsoft.com/office/drawing/2014/main" id="{FD28CD40-4B45-4C88-A5A2-C43AD7A0FC2B}"/>
                </a:ext>
              </a:extLst>
            </p:cNvPr>
            <p:cNvSpPr/>
            <p:nvPr/>
          </p:nvSpPr>
          <p:spPr>
            <a:xfrm>
              <a:off x="2839453" y="2120566"/>
              <a:ext cx="6513095" cy="2616868"/>
            </a:xfrm>
            <a:prstGeom prst="rect">
              <a:avLst/>
            </a:prstGeom>
            <a:grpFill/>
            <a:ln w="12700" cap="flat" cmpd="sng" algn="ctr">
              <a:solidFill>
                <a:srgbClr val="174D44"/>
              </a:solidFill>
              <a:prstDash val="solid"/>
              <a:miter lim="800000"/>
            </a:ln>
            <a:effectLst>
              <a:outerShdw blurRad="63500" sx="102000" sy="102000" algn="ctr" rotWithShape="0">
                <a:prstClr val="black">
                  <a:alpha val="40000"/>
                </a:prstClr>
              </a:outerShdw>
            </a:effectLst>
          </p:spPr>
          <p:txBody>
            <a:bodyPr rtlCol="0" anchor="ctr"/>
            <a:lstStyle/>
            <a:p>
              <a:pPr algn="ctr" defTabSz="685800">
                <a:buClrTx/>
                <a:defRPr/>
              </a:pPr>
              <a:endParaRPr lang="en-US" sz="1350">
                <a:solidFill>
                  <a:srgbClr val="FF0000"/>
                </a:solidFill>
                <a:latin typeface="#9Slide03 Roboto Bold" panose="02000000000000000000" pitchFamily="2" charset="0"/>
                <a:ea typeface="#9Slide03 Roboto Bold" panose="02000000000000000000" pitchFamily="2" charset="0"/>
                <a:cs typeface="+mn-cs"/>
              </a:endParaRPr>
            </a:p>
          </p:txBody>
        </p:sp>
        <p:sp>
          <p:nvSpPr>
            <p:cNvPr id="26" name="TextBox 25">
              <a:extLst>
                <a:ext uri="{FF2B5EF4-FFF2-40B4-BE49-F238E27FC236}">
                  <a16:creationId xmlns:a16="http://schemas.microsoft.com/office/drawing/2014/main" id="{6F4C1A28-D04F-4935-AEE0-87EAB9B780B7}"/>
                </a:ext>
              </a:extLst>
            </p:cNvPr>
            <p:cNvSpPr txBox="1"/>
            <p:nvPr/>
          </p:nvSpPr>
          <p:spPr>
            <a:xfrm>
              <a:off x="2900066" y="2817992"/>
              <a:ext cx="6430441" cy="906603"/>
            </a:xfrm>
            <a:prstGeom prst="rect">
              <a:avLst/>
            </a:prstGeom>
            <a:grpFill/>
            <a:ln>
              <a:noFill/>
            </a:ln>
          </p:spPr>
          <p:txBody>
            <a:bodyPr wrap="square" rtlCol="0">
              <a:spAutoFit/>
            </a:bodyPr>
            <a:lstStyle/>
            <a:p>
              <a:pPr algn="ctr" defTabSz="685800">
                <a:lnSpc>
                  <a:spcPct val="200000"/>
                </a:lnSpc>
                <a:buClrTx/>
                <a:defRPr/>
              </a:pPr>
              <a:r>
                <a:rPr lang="en-US" sz="3000" b="1" dirty="0">
                  <a:solidFill>
                    <a:srgbClr val="FF0000"/>
                  </a:solidFill>
                  <a:latin typeface="#9Slide03 Roboto Bold" panose="02000000000000000000" pitchFamily="2" charset="0"/>
                  <a:ea typeface="#9Slide03 Roboto Bold" panose="02000000000000000000" pitchFamily="2" charset="0"/>
                </a:rPr>
                <a:t>III. LỰC MA SÁT VÀ BỀ MẶT TIẾP XÚC</a:t>
              </a:r>
            </a:p>
          </p:txBody>
        </p:sp>
      </p:grpSp>
      <p:pic>
        <p:nvPicPr>
          <p:cNvPr id="27" name="Picture 26" descr="Graphical user interface, application&#10;&#10;Description automatically generated">
            <a:extLst>
              <a:ext uri="{FF2B5EF4-FFF2-40B4-BE49-F238E27FC236}">
                <a16:creationId xmlns:a16="http://schemas.microsoft.com/office/drawing/2014/main" id="{D0DE0DC0-2B7E-4016-8A20-824F57841268}"/>
              </a:ext>
            </a:extLst>
          </p:cNvPr>
          <p:cNvPicPr>
            <a:picLocks noChangeAspect="1"/>
          </p:cNvPicPr>
          <p:nvPr/>
        </p:nvPicPr>
        <p:blipFill rotWithShape="1">
          <a:blip r:embed="rId3">
            <a:extLst>
              <a:ext uri="{28A0092B-C50C-407E-A947-70E740481C1C}">
                <a14:useLocalDpi xmlns:a14="http://schemas.microsoft.com/office/drawing/2010/main" val="0"/>
              </a:ext>
            </a:extLst>
          </a:blip>
          <a:srcRect l="22388" t="-2297" r="58428" b="93217"/>
          <a:stretch/>
        </p:blipFill>
        <p:spPr>
          <a:xfrm rot="596049">
            <a:off x="6060940" y="-110439"/>
            <a:ext cx="3969020" cy="1813713"/>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B2D035F9-AA26-4984-B863-885E20127F12}"/>
              </a:ext>
            </a:extLst>
          </p:cNvPr>
          <p:cNvPicPr>
            <a:picLocks noChangeAspect="1"/>
          </p:cNvPicPr>
          <p:nvPr/>
        </p:nvPicPr>
        <p:blipFill rotWithShape="1">
          <a:blip r:embed="rId3">
            <a:extLst>
              <a:ext uri="{28A0092B-C50C-407E-A947-70E740481C1C}">
                <a14:useLocalDpi xmlns:a14="http://schemas.microsoft.com/office/drawing/2010/main" val="0"/>
              </a:ext>
            </a:extLst>
          </a:blip>
          <a:srcRect l="70098" t="5761" r="10718" b="83807"/>
          <a:stretch/>
        </p:blipFill>
        <p:spPr>
          <a:xfrm rot="596049">
            <a:off x="-1205236" y="2524768"/>
            <a:ext cx="3650916" cy="1916909"/>
          </a:xfrm>
          <a:prstGeom prst="rect">
            <a:avLst/>
          </a:prstGeom>
        </p:spPr>
      </p:pic>
      <p:pic>
        <p:nvPicPr>
          <p:cNvPr id="2" name="Picture 1" descr="A person pulling a large red box&#10;&#10;Description automatically generated">
            <a:extLst>
              <a:ext uri="{FF2B5EF4-FFF2-40B4-BE49-F238E27FC236}">
                <a16:creationId xmlns:a16="http://schemas.microsoft.com/office/drawing/2014/main" id="{A27C8C33-DAA2-CC2A-2DCC-E9866609B751}"/>
              </a:ext>
            </a:extLst>
          </p:cNvPr>
          <p:cNvPicPr>
            <a:picLocks noChangeAspect="1"/>
          </p:cNvPicPr>
          <p:nvPr/>
        </p:nvPicPr>
        <p:blipFill>
          <a:blip r:embed="rId4"/>
          <a:stretch>
            <a:fillRect/>
          </a:stretch>
        </p:blipFill>
        <p:spPr>
          <a:xfrm>
            <a:off x="2794306" y="3239049"/>
            <a:ext cx="3555386" cy="1915168"/>
          </a:xfrm>
          <a:prstGeom prst="rect">
            <a:avLst/>
          </a:prstGeom>
          <a:ln>
            <a:noFill/>
          </a:ln>
          <a:effectLst>
            <a:softEdge rad="112500"/>
          </a:effectLst>
        </p:spPr>
      </p:pic>
    </p:spTree>
    <p:extLst>
      <p:ext uri="{BB962C8B-B14F-4D97-AF65-F5344CB8AC3E}">
        <p14:creationId xmlns:p14="http://schemas.microsoft.com/office/powerpoint/2010/main" val="36396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2993" t="-61988" r="-12993" b="-61988"/>
            </a:stretch>
          </a:blipFill>
        </p:spPr>
        <p:txBody>
          <a:bodyPr/>
          <a:lstStyle/>
          <a:p>
            <a:pPr defTabSz="457211">
              <a:defRPr/>
            </a:pPr>
            <a:endParaRPr lang="en-US" sz="900">
              <a:solidFill>
                <a:prstClr val="black"/>
              </a:solidFill>
              <a:latin typeface="Calibri"/>
            </a:endParaRPr>
          </a:p>
        </p:txBody>
      </p:sp>
      <p:sp>
        <p:nvSpPr>
          <p:cNvPr id="3" name="Freeform 3"/>
          <p:cNvSpPr/>
          <p:nvPr/>
        </p:nvSpPr>
        <p:spPr>
          <a:xfrm rot="9503470">
            <a:off x="7022061" y="1234243"/>
            <a:ext cx="4693166" cy="4105815"/>
          </a:xfrm>
          <a:custGeom>
            <a:avLst/>
            <a:gdLst/>
            <a:ahLst/>
            <a:cxnLst/>
            <a:rect l="l" t="t" r="r" b="b"/>
            <a:pathLst>
              <a:path w="9386333" h="8211630">
                <a:moveTo>
                  <a:pt x="0" y="0"/>
                </a:moveTo>
                <a:lnTo>
                  <a:pt x="9386333" y="0"/>
                </a:lnTo>
                <a:lnTo>
                  <a:pt x="9386333" y="8211630"/>
                </a:lnTo>
                <a:lnTo>
                  <a:pt x="0" y="82116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defRPr/>
            </a:pPr>
            <a:endParaRPr lang="en-US" sz="900">
              <a:solidFill>
                <a:prstClr val="black"/>
              </a:solidFill>
              <a:latin typeface="Calibri"/>
            </a:endParaRPr>
          </a:p>
        </p:txBody>
      </p:sp>
      <p:grpSp>
        <p:nvGrpSpPr>
          <p:cNvPr id="4" name="Group 4"/>
          <p:cNvGrpSpPr/>
          <p:nvPr/>
        </p:nvGrpSpPr>
        <p:grpSpPr>
          <a:xfrm rot="-10800000">
            <a:off x="2029802" y="-45719"/>
            <a:ext cx="6829991" cy="4633454"/>
            <a:chOff x="0" y="0"/>
            <a:chExt cx="2816250" cy="2167467"/>
          </a:xfrm>
        </p:grpSpPr>
        <p:sp>
          <p:nvSpPr>
            <p:cNvPr id="5" name="Freeform 5"/>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defTabSz="457211">
                <a:defRPr/>
              </a:pPr>
              <a:endParaRPr lang="en-US" sz="900">
                <a:solidFill>
                  <a:prstClr val="black"/>
                </a:solidFill>
                <a:latin typeface="Calibri"/>
              </a:endParaRPr>
            </a:p>
          </p:txBody>
        </p:sp>
        <p:sp>
          <p:nvSpPr>
            <p:cNvPr id="6" name="TextBox 6"/>
            <p:cNvSpPr txBox="1"/>
            <p:nvPr/>
          </p:nvSpPr>
          <p:spPr>
            <a:xfrm>
              <a:off x="0" y="-28575"/>
              <a:ext cx="812800" cy="841375"/>
            </a:xfrm>
            <a:prstGeom prst="rect">
              <a:avLst/>
            </a:prstGeom>
          </p:spPr>
          <p:txBody>
            <a:bodyPr lIns="25400" tIns="25400" rIns="25400" bIns="25400" rtlCol="0" anchor="ctr"/>
            <a:lstStyle/>
            <a:p>
              <a:pPr algn="ctr" defTabSz="457211">
                <a:lnSpc>
                  <a:spcPts val="1121"/>
                </a:lnSpc>
                <a:defRPr/>
              </a:pPr>
              <a:endParaRPr sz="900">
                <a:solidFill>
                  <a:prstClr val="black"/>
                </a:solidFill>
                <a:latin typeface="Calibri"/>
              </a:endParaRPr>
            </a:p>
          </p:txBody>
        </p:sp>
      </p:grpSp>
      <p:sp>
        <p:nvSpPr>
          <p:cNvPr id="10" name="Freeform 10"/>
          <p:cNvSpPr/>
          <p:nvPr/>
        </p:nvSpPr>
        <p:spPr>
          <a:xfrm rot="-1461796">
            <a:off x="-1680402" y="-1065893"/>
            <a:ext cx="4693166" cy="4105815"/>
          </a:xfrm>
          <a:custGeom>
            <a:avLst/>
            <a:gdLst/>
            <a:ahLst/>
            <a:cxnLst/>
            <a:rect l="l" t="t" r="r" b="b"/>
            <a:pathLst>
              <a:path w="9386333" h="8211630">
                <a:moveTo>
                  <a:pt x="0" y="0"/>
                </a:moveTo>
                <a:lnTo>
                  <a:pt x="9386333" y="0"/>
                </a:lnTo>
                <a:lnTo>
                  <a:pt x="9386333" y="8211629"/>
                </a:lnTo>
                <a:lnTo>
                  <a:pt x="0" y="8211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defRPr/>
            </a:pPr>
            <a:endParaRPr lang="en-US" sz="900" i="1" dirty="0">
              <a:solidFill>
                <a:prstClr val="black"/>
              </a:solidFill>
              <a:latin typeface="Calibri"/>
            </a:endParaRPr>
          </a:p>
        </p:txBody>
      </p:sp>
      <p:grpSp>
        <p:nvGrpSpPr>
          <p:cNvPr id="11" name="Group 11"/>
          <p:cNvGrpSpPr/>
          <p:nvPr/>
        </p:nvGrpSpPr>
        <p:grpSpPr>
          <a:xfrm rot="-10800000">
            <a:off x="1331905" y="1070479"/>
            <a:ext cx="2472604" cy="4114800"/>
            <a:chOff x="0" y="0"/>
            <a:chExt cx="1302441" cy="2167467"/>
          </a:xfrm>
        </p:grpSpPr>
        <p:sp>
          <p:nvSpPr>
            <p:cNvPr id="12" name="Freeform 12"/>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defTabSz="457211">
                <a:defRPr/>
              </a:pPr>
              <a:endParaRPr lang="en-US" sz="900">
                <a:solidFill>
                  <a:prstClr val="black"/>
                </a:solidFill>
                <a:latin typeface="Calibri"/>
              </a:endParaRPr>
            </a:p>
          </p:txBody>
        </p:sp>
        <p:sp>
          <p:nvSpPr>
            <p:cNvPr id="13" name="TextBox 13"/>
            <p:cNvSpPr txBox="1"/>
            <p:nvPr/>
          </p:nvSpPr>
          <p:spPr>
            <a:xfrm>
              <a:off x="0" y="-28575"/>
              <a:ext cx="812800" cy="841375"/>
            </a:xfrm>
            <a:prstGeom prst="rect">
              <a:avLst/>
            </a:prstGeom>
          </p:spPr>
          <p:txBody>
            <a:bodyPr lIns="25400" tIns="25400" rIns="25400" bIns="25400" rtlCol="0" anchor="ctr"/>
            <a:lstStyle/>
            <a:p>
              <a:pPr algn="ctr" defTabSz="457211">
                <a:lnSpc>
                  <a:spcPts val="1121"/>
                </a:lnSpc>
                <a:defRPr/>
              </a:pPr>
              <a:endParaRPr sz="900">
                <a:solidFill>
                  <a:prstClr val="black"/>
                </a:solidFill>
                <a:latin typeface="Calibri"/>
              </a:endParaRPr>
            </a:p>
          </p:txBody>
        </p:sp>
      </p:grpSp>
      <p:sp>
        <p:nvSpPr>
          <p:cNvPr id="15" name="Freeform 15"/>
          <p:cNvSpPr/>
          <p:nvPr/>
        </p:nvSpPr>
        <p:spPr>
          <a:xfrm flipH="1">
            <a:off x="-1179351" y="3825121"/>
            <a:ext cx="3007466" cy="1222333"/>
          </a:xfrm>
          <a:custGeom>
            <a:avLst/>
            <a:gdLst/>
            <a:ahLst/>
            <a:cxnLst/>
            <a:rect l="l" t="t" r="r" b="b"/>
            <a:pathLst>
              <a:path w="6014933" h="2444666">
                <a:moveTo>
                  <a:pt x="6014933" y="0"/>
                </a:moveTo>
                <a:lnTo>
                  <a:pt x="0" y="0"/>
                </a:lnTo>
                <a:lnTo>
                  <a:pt x="0" y="2444666"/>
                </a:lnTo>
                <a:lnTo>
                  <a:pt x="6014933" y="2444666"/>
                </a:lnTo>
                <a:lnTo>
                  <a:pt x="60149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6" name="Freeform 16"/>
          <p:cNvSpPr/>
          <p:nvPr/>
        </p:nvSpPr>
        <p:spPr>
          <a:xfrm flipH="1" flipV="1">
            <a:off x="-445022" y="-258078"/>
            <a:ext cx="3657222" cy="1486415"/>
          </a:xfrm>
          <a:custGeom>
            <a:avLst/>
            <a:gdLst/>
            <a:ahLst/>
            <a:cxnLst/>
            <a:rect l="l" t="t" r="r" b="b"/>
            <a:pathLst>
              <a:path w="7314444" h="2972830">
                <a:moveTo>
                  <a:pt x="7314445" y="2972830"/>
                </a:moveTo>
                <a:lnTo>
                  <a:pt x="0" y="2972830"/>
                </a:lnTo>
                <a:lnTo>
                  <a:pt x="0" y="0"/>
                </a:lnTo>
                <a:lnTo>
                  <a:pt x="7314445" y="0"/>
                </a:lnTo>
                <a:lnTo>
                  <a:pt x="7314445" y="297283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7" name="Freeform 17"/>
          <p:cNvSpPr/>
          <p:nvPr/>
        </p:nvSpPr>
        <p:spPr>
          <a:xfrm flipH="1">
            <a:off x="5766916" y="3921169"/>
            <a:ext cx="3007466" cy="1222333"/>
          </a:xfrm>
          <a:custGeom>
            <a:avLst/>
            <a:gdLst/>
            <a:ahLst/>
            <a:cxnLst/>
            <a:rect l="l" t="t" r="r" b="b"/>
            <a:pathLst>
              <a:path w="6014933" h="2444666">
                <a:moveTo>
                  <a:pt x="6014933" y="0"/>
                </a:moveTo>
                <a:lnTo>
                  <a:pt x="0" y="0"/>
                </a:lnTo>
                <a:lnTo>
                  <a:pt x="0" y="2444666"/>
                </a:lnTo>
                <a:lnTo>
                  <a:pt x="6014933" y="2444666"/>
                </a:lnTo>
                <a:lnTo>
                  <a:pt x="60149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18" name="Freeform 18"/>
          <p:cNvSpPr/>
          <p:nvPr/>
        </p:nvSpPr>
        <p:spPr>
          <a:xfrm>
            <a:off x="6688254" y="-201115"/>
            <a:ext cx="3007466" cy="1222333"/>
          </a:xfrm>
          <a:custGeom>
            <a:avLst/>
            <a:gdLst/>
            <a:ahLst/>
            <a:cxnLst/>
            <a:rect l="l" t="t" r="r" b="b"/>
            <a:pathLst>
              <a:path w="6014933" h="2444666">
                <a:moveTo>
                  <a:pt x="0" y="0"/>
                </a:moveTo>
                <a:lnTo>
                  <a:pt x="6014933" y="0"/>
                </a:lnTo>
                <a:lnTo>
                  <a:pt x="6014933" y="2444666"/>
                </a:lnTo>
                <a:lnTo>
                  <a:pt x="0" y="2444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11">
              <a:defRPr/>
            </a:pPr>
            <a:endParaRPr lang="en-US" sz="900">
              <a:solidFill>
                <a:prstClr val="black"/>
              </a:solidFill>
              <a:latin typeface="Calibri"/>
            </a:endParaRPr>
          </a:p>
        </p:txBody>
      </p:sp>
      <p:sp>
        <p:nvSpPr>
          <p:cNvPr id="22" name="TextBox 21">
            <a:extLst>
              <a:ext uri="{FF2B5EF4-FFF2-40B4-BE49-F238E27FC236}">
                <a16:creationId xmlns:a16="http://schemas.microsoft.com/office/drawing/2014/main" id="{677A6157-333C-E99F-DBEA-87CDE8EFC41E}"/>
              </a:ext>
            </a:extLst>
          </p:cNvPr>
          <p:cNvSpPr txBox="1"/>
          <p:nvPr/>
        </p:nvSpPr>
        <p:spPr>
          <a:xfrm>
            <a:off x="1869510" y="1334073"/>
            <a:ext cx="7175979" cy="1305165"/>
          </a:xfrm>
          <a:prstGeom prst="rect">
            <a:avLst/>
          </a:prstGeom>
          <a:solidFill>
            <a:schemeClr val="bg1"/>
          </a:solidFill>
        </p:spPr>
        <p:txBody>
          <a:bodyPr wrap="square">
            <a:spAutoFit/>
          </a:bodyPr>
          <a:lstStyle/>
          <a:p>
            <a:pPr algn="ctr">
              <a:lnSpc>
                <a:spcPct val="150000"/>
              </a:lnSpc>
            </a:pPr>
            <a:r>
              <a:rPr lang="en-US" sz="2800" b="1" dirty="0">
                <a:solidFill>
                  <a:srgbClr val="C00000"/>
                </a:solidFill>
              </a:rPr>
              <a:t>TÌM HIỂU VỀ LỰC MA SÁT XUẤT HIỆN TRÊN CÁC BỀ MẶT KHÁC NHAU</a:t>
            </a:r>
            <a:endParaRPr lang="en-US" sz="3600" b="1" dirty="0">
              <a:solidFill>
                <a:srgbClr val="C00000"/>
              </a:solidFill>
            </a:endParaRPr>
          </a:p>
        </p:txBody>
      </p:sp>
      <p:sp>
        <p:nvSpPr>
          <p:cNvPr id="21" name="Freeform 9"/>
          <p:cNvSpPr/>
          <p:nvPr/>
        </p:nvSpPr>
        <p:spPr>
          <a:xfrm>
            <a:off x="1856810" y="399736"/>
            <a:ext cx="6917572" cy="702344"/>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bg1"/>
          </a:solidFill>
        </p:spPr>
        <p:txBody>
          <a:bodyPr/>
          <a:lstStyle/>
          <a:p>
            <a:pPr lvl="0" algn="ctr"/>
            <a:r>
              <a:rPr lang="en-US" sz="3600" b="1" dirty="0">
                <a:solidFill>
                  <a:srgbClr val="0000CC"/>
                </a:solidFill>
                <a:latin typeface="Arial" panose="020B0604020202020204" pitchFamily="34" charset="0"/>
                <a:cs typeface="Arial" panose="020B0604020202020204" pitchFamily="34" charset="0"/>
              </a:rPr>
              <a:t>NHIỆM VỤ ĐÃ GIAO</a:t>
            </a:r>
          </a:p>
        </p:txBody>
      </p:sp>
      <p:sp>
        <p:nvSpPr>
          <p:cNvPr id="8" name="Freeform 19">
            <a:extLst>
              <a:ext uri="{FF2B5EF4-FFF2-40B4-BE49-F238E27FC236}">
                <a16:creationId xmlns:a16="http://schemas.microsoft.com/office/drawing/2014/main" id="{5C8C3638-B00B-6B27-E7F6-51DFD4BB25C5}"/>
              </a:ext>
            </a:extLst>
          </p:cNvPr>
          <p:cNvSpPr/>
          <p:nvPr/>
        </p:nvSpPr>
        <p:spPr>
          <a:xfrm>
            <a:off x="-207706" y="1102080"/>
            <a:ext cx="2196113" cy="7323050"/>
          </a:xfrm>
          <a:custGeom>
            <a:avLst/>
            <a:gdLst/>
            <a:ahLst/>
            <a:cxnLst/>
            <a:rect l="l" t="t" r="r" b="b"/>
            <a:pathLst>
              <a:path w="5415307" h="14966929">
                <a:moveTo>
                  <a:pt x="0" y="0"/>
                </a:moveTo>
                <a:lnTo>
                  <a:pt x="5415307" y="0"/>
                </a:lnTo>
                <a:lnTo>
                  <a:pt x="5415307" y="14966929"/>
                </a:lnTo>
                <a:lnTo>
                  <a:pt x="0" y="149669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11">
              <a:defRPr/>
            </a:pPr>
            <a:endParaRPr lang="en-US" sz="900">
              <a:solidFill>
                <a:prstClr val="black"/>
              </a:solidFill>
              <a:latin typeface="Calibri"/>
            </a:endParaRPr>
          </a:p>
        </p:txBody>
      </p:sp>
      <p:sp>
        <p:nvSpPr>
          <p:cNvPr id="9" name="Title 1">
            <a:extLst>
              <a:ext uri="{FF2B5EF4-FFF2-40B4-BE49-F238E27FC236}">
                <a16:creationId xmlns:a16="http://schemas.microsoft.com/office/drawing/2014/main" id="{C0674A35-9A65-73BA-329B-3CA970F374F8}"/>
              </a:ext>
            </a:extLst>
          </p:cNvPr>
          <p:cNvSpPr txBox="1">
            <a:spLocks/>
          </p:cNvSpPr>
          <p:nvPr/>
        </p:nvSpPr>
        <p:spPr>
          <a:xfrm>
            <a:off x="1727200" y="2753090"/>
            <a:ext cx="7292885" cy="2256264"/>
          </a:xfrm>
          <a:prstGeom prst="rect">
            <a:avLst/>
          </a:prstGeom>
          <a:solidFill>
            <a:schemeClr val="bg1"/>
          </a:solid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buClrTx/>
              <a:buFontTx/>
            </a:pPr>
            <a:r>
              <a:rPr lang="en-US" sz="2800" b="1" dirty="0" err="1">
                <a:solidFill>
                  <a:srgbClr val="0000CC"/>
                </a:solidFill>
              </a:rPr>
              <a:t>Hình</a:t>
            </a:r>
            <a:r>
              <a:rPr lang="en-US" sz="2800" b="1" dirty="0">
                <a:solidFill>
                  <a:srgbClr val="0000CC"/>
                </a:solidFill>
              </a:rPr>
              <a:t> </a:t>
            </a:r>
            <a:r>
              <a:rPr lang="en-US" sz="2800" b="1" dirty="0" err="1">
                <a:solidFill>
                  <a:srgbClr val="0000CC"/>
                </a:solidFill>
              </a:rPr>
              <a:t>thức</a:t>
            </a:r>
            <a:r>
              <a:rPr lang="en-US" sz="2800" b="1" dirty="0">
                <a:solidFill>
                  <a:srgbClr val="0000CC"/>
                </a:solidFill>
              </a:rPr>
              <a:t>:  </a:t>
            </a:r>
            <a:r>
              <a:rPr lang="en-US" sz="2800" dirty="0" err="1">
                <a:solidFill>
                  <a:srgbClr val="0000CC"/>
                </a:solidFill>
              </a:rPr>
              <a:t>Hoạt</a:t>
            </a:r>
            <a:r>
              <a:rPr lang="en-US" sz="2800" dirty="0">
                <a:solidFill>
                  <a:srgbClr val="0000CC"/>
                </a:solidFill>
              </a:rPr>
              <a:t> </a:t>
            </a:r>
            <a:r>
              <a:rPr lang="en-US" sz="2800" dirty="0" err="1">
                <a:solidFill>
                  <a:srgbClr val="0000CC"/>
                </a:solidFill>
              </a:rPr>
              <a:t>động</a:t>
            </a:r>
            <a:r>
              <a:rPr lang="en-US" sz="2800" dirty="0">
                <a:solidFill>
                  <a:srgbClr val="0000CC"/>
                </a:solidFill>
              </a:rPr>
              <a:t> </a:t>
            </a:r>
            <a:r>
              <a:rPr lang="en-US" sz="2800" dirty="0" err="1">
                <a:solidFill>
                  <a:srgbClr val="0000CC"/>
                </a:solidFill>
              </a:rPr>
              <a:t>nhóm</a:t>
            </a:r>
            <a:endParaRPr lang="en-US" sz="2800" dirty="0">
              <a:solidFill>
                <a:srgbClr val="0000CC"/>
              </a:solidFill>
            </a:endParaRPr>
          </a:p>
          <a:p>
            <a:pPr algn="just">
              <a:lnSpc>
                <a:spcPct val="150000"/>
              </a:lnSpc>
              <a:buClrTx/>
              <a:buFontTx/>
            </a:pPr>
            <a:r>
              <a:rPr lang="en-US" sz="2800" b="1" dirty="0" err="1">
                <a:solidFill>
                  <a:srgbClr val="0000CC"/>
                </a:solidFill>
              </a:rPr>
              <a:t>Thời</a:t>
            </a:r>
            <a:r>
              <a:rPr lang="en-US" sz="2800" b="1" dirty="0">
                <a:solidFill>
                  <a:srgbClr val="0000CC"/>
                </a:solidFill>
              </a:rPr>
              <a:t> </a:t>
            </a:r>
            <a:r>
              <a:rPr lang="en-US" sz="2800" b="1" dirty="0" err="1">
                <a:solidFill>
                  <a:srgbClr val="0000CC"/>
                </a:solidFill>
              </a:rPr>
              <a:t>gian</a:t>
            </a:r>
            <a:r>
              <a:rPr lang="en-US" sz="2800" b="1" dirty="0">
                <a:solidFill>
                  <a:srgbClr val="0000CC"/>
                </a:solidFill>
              </a:rPr>
              <a:t> </a:t>
            </a:r>
            <a:r>
              <a:rPr lang="en-US" sz="2800" b="1" dirty="0" err="1">
                <a:solidFill>
                  <a:srgbClr val="0000CC"/>
                </a:solidFill>
              </a:rPr>
              <a:t>hoàn</a:t>
            </a:r>
            <a:r>
              <a:rPr lang="en-US" sz="2800" b="1" dirty="0">
                <a:solidFill>
                  <a:srgbClr val="0000CC"/>
                </a:solidFill>
              </a:rPr>
              <a:t> </a:t>
            </a:r>
            <a:r>
              <a:rPr lang="en-US" sz="2800" b="1" dirty="0" err="1">
                <a:solidFill>
                  <a:srgbClr val="0000CC"/>
                </a:solidFill>
              </a:rPr>
              <a:t>thành</a:t>
            </a:r>
            <a:r>
              <a:rPr lang="en-US" sz="2800" b="1" dirty="0">
                <a:solidFill>
                  <a:srgbClr val="0000CC"/>
                </a:solidFill>
              </a:rPr>
              <a:t>: </a:t>
            </a:r>
            <a:r>
              <a:rPr lang="en-US" sz="2800" dirty="0" err="1">
                <a:solidFill>
                  <a:srgbClr val="0000CC"/>
                </a:solidFill>
              </a:rPr>
              <a:t>trước</a:t>
            </a:r>
            <a:r>
              <a:rPr lang="en-US" sz="2800" dirty="0">
                <a:solidFill>
                  <a:srgbClr val="0000CC"/>
                </a:solidFill>
              </a:rPr>
              <a:t> 18h,  18/03/2024 </a:t>
            </a:r>
            <a:r>
              <a:rPr lang="en-US" sz="2800" dirty="0" err="1">
                <a:solidFill>
                  <a:srgbClr val="0000CC"/>
                </a:solidFill>
              </a:rPr>
              <a:t>gửi</a:t>
            </a:r>
            <a:r>
              <a:rPr lang="en-US" sz="2800" dirty="0">
                <a:solidFill>
                  <a:srgbClr val="0000CC"/>
                </a:solidFill>
              </a:rPr>
              <a:t> </a:t>
            </a:r>
            <a:r>
              <a:rPr lang="en-US" sz="2800" dirty="0" err="1">
                <a:solidFill>
                  <a:srgbClr val="0000CC"/>
                </a:solidFill>
              </a:rPr>
              <a:t>sản</a:t>
            </a:r>
            <a:r>
              <a:rPr lang="en-US" sz="2800" dirty="0">
                <a:solidFill>
                  <a:srgbClr val="0000CC"/>
                </a:solidFill>
              </a:rPr>
              <a:t> </a:t>
            </a:r>
            <a:r>
              <a:rPr lang="en-US" sz="2800" dirty="0" err="1">
                <a:solidFill>
                  <a:srgbClr val="0000CC"/>
                </a:solidFill>
              </a:rPr>
              <a:t>phẩm</a:t>
            </a:r>
            <a:r>
              <a:rPr lang="en-US" sz="2800" dirty="0">
                <a:solidFill>
                  <a:srgbClr val="0000CC"/>
                </a:solidFill>
              </a:rPr>
              <a:t> </a:t>
            </a:r>
            <a:r>
              <a:rPr lang="en-US" sz="2800" dirty="0" err="1">
                <a:solidFill>
                  <a:srgbClr val="0000CC"/>
                </a:solidFill>
              </a:rPr>
              <a:t>về</a:t>
            </a:r>
            <a:r>
              <a:rPr lang="en-US" sz="2800" dirty="0">
                <a:solidFill>
                  <a:srgbClr val="0000CC"/>
                </a:solidFill>
              </a:rPr>
              <a:t> mail thuyduongued@gmail.com</a:t>
            </a:r>
          </a:p>
        </p:txBody>
      </p:sp>
    </p:spTree>
    <p:extLst>
      <p:ext uri="{BB962C8B-B14F-4D97-AF65-F5344CB8AC3E}">
        <p14:creationId xmlns:p14="http://schemas.microsoft.com/office/powerpoint/2010/main" val="233066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F272-0484-5464-5950-62B52736E906}"/>
              </a:ext>
            </a:extLst>
          </p:cNvPr>
          <p:cNvSpPr>
            <a:spLocks noGrp="1"/>
          </p:cNvSpPr>
          <p:nvPr>
            <p:ph type="title"/>
          </p:nvPr>
        </p:nvSpPr>
        <p:spPr>
          <a:xfrm>
            <a:off x="384795" y="1921137"/>
            <a:ext cx="1921600" cy="650613"/>
          </a:xfrm>
        </p:spPr>
        <p: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1</a:t>
            </a:r>
          </a:p>
        </p:txBody>
      </p:sp>
      <p:pic>
        <p:nvPicPr>
          <p:cNvPr id="5" name="Picture 4" descr="A yellow folder with a white background&#10;&#10;Description automatically generated">
            <a:hlinkClick r:id="rId3" action="ppaction://hlinksldjump"/>
            <a:extLst>
              <a:ext uri="{FF2B5EF4-FFF2-40B4-BE49-F238E27FC236}">
                <a16:creationId xmlns:a16="http://schemas.microsoft.com/office/drawing/2014/main" id="{AAAFB00F-01F5-FFC0-44AF-84C5AEA43848}"/>
              </a:ext>
            </a:extLst>
          </p:cNvPr>
          <p:cNvPicPr>
            <a:picLocks noChangeAspect="1"/>
          </p:cNvPicPr>
          <p:nvPr/>
        </p:nvPicPr>
        <p:blipFill>
          <a:blip r:embed="rId4"/>
          <a:stretch>
            <a:fillRect/>
          </a:stretch>
        </p:blipFill>
        <p:spPr>
          <a:xfrm>
            <a:off x="732700" y="278648"/>
            <a:ext cx="1225791" cy="1538901"/>
          </a:xfrm>
          <a:prstGeom prst="rect">
            <a:avLst/>
          </a:prstGeom>
        </p:spPr>
      </p:pic>
      <p:sp>
        <p:nvSpPr>
          <p:cNvPr id="6" name="Title 1">
            <a:extLst>
              <a:ext uri="{FF2B5EF4-FFF2-40B4-BE49-F238E27FC236}">
                <a16:creationId xmlns:a16="http://schemas.microsoft.com/office/drawing/2014/main" id="{0DEC47C9-CF40-A710-10A6-221C203787AE}"/>
              </a:ext>
            </a:extLst>
          </p:cNvPr>
          <p:cNvSpPr txBox="1">
            <a:spLocks/>
          </p:cNvSpPr>
          <p:nvPr/>
        </p:nvSpPr>
        <p:spPr>
          <a:xfrm>
            <a:off x="2632695" y="2571750"/>
            <a:ext cx="1921600" cy="650613"/>
          </a:xfrm>
          <a:prstGeom prst="rect">
            <a:avLst/>
          </a:prstGeom>
        </p:spPr>
        <p:txBody>
          <a:bodyPr spcFirstLastPara="1" vert="horz" wrap="square" lIns="0" tIns="0" rIns="0" bIns="0" rtlCol="0" anchor="t" anchorCtr="0">
            <a:noAutofit/>
          </a:bodyPr>
          <a:lstStyle>
            <a:lvl1pPr lvl="0" algn="l" defTabSz="685800" rtl="0" eaLnBrk="1" latinLnBrk="0" hangingPunct="1">
              <a:lnSpc>
                <a:spcPct val="90000"/>
              </a:lnSpc>
              <a:spcBef>
                <a:spcPts val="0"/>
              </a:spcBef>
              <a:spcAft>
                <a:spcPts val="0"/>
              </a:spcAft>
              <a:buSzPts val="3600"/>
              <a:buNone/>
              <a:defRPr sz="33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ctr">
              <a:buClrTx/>
              <a:buFontTx/>
            </a:pP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2</a:t>
            </a:r>
          </a:p>
        </p:txBody>
      </p:sp>
      <p:pic>
        <p:nvPicPr>
          <p:cNvPr id="7" name="Picture 6" descr="A yellow folder with a white background&#10;&#10;Description automatically generated">
            <a:extLst>
              <a:ext uri="{FF2B5EF4-FFF2-40B4-BE49-F238E27FC236}">
                <a16:creationId xmlns:a16="http://schemas.microsoft.com/office/drawing/2014/main" id="{907B75B0-C85E-9ADC-FDC1-CA3852511D4D}"/>
              </a:ext>
            </a:extLst>
          </p:cNvPr>
          <p:cNvPicPr>
            <a:picLocks noChangeAspect="1"/>
          </p:cNvPicPr>
          <p:nvPr/>
        </p:nvPicPr>
        <p:blipFill>
          <a:blip r:embed="rId4"/>
          <a:stretch>
            <a:fillRect/>
          </a:stretch>
        </p:blipFill>
        <p:spPr>
          <a:xfrm>
            <a:off x="2980600" y="929261"/>
            <a:ext cx="1225791" cy="1538901"/>
          </a:xfrm>
          <a:prstGeom prst="rect">
            <a:avLst/>
          </a:prstGeom>
        </p:spPr>
      </p:pic>
      <p:sp>
        <p:nvSpPr>
          <p:cNvPr id="8" name="Title 1">
            <a:extLst>
              <a:ext uri="{FF2B5EF4-FFF2-40B4-BE49-F238E27FC236}">
                <a16:creationId xmlns:a16="http://schemas.microsoft.com/office/drawing/2014/main" id="{9506EA26-5EF6-CB54-3D2A-B0C72C8A6B68}"/>
              </a:ext>
            </a:extLst>
          </p:cNvPr>
          <p:cNvSpPr txBox="1">
            <a:spLocks/>
          </p:cNvSpPr>
          <p:nvPr/>
        </p:nvSpPr>
        <p:spPr>
          <a:xfrm>
            <a:off x="4532690" y="3325951"/>
            <a:ext cx="1921600" cy="650613"/>
          </a:xfrm>
          <a:prstGeom prst="rect">
            <a:avLst/>
          </a:prstGeom>
        </p:spPr>
        <p:txBody>
          <a:bodyPr spcFirstLastPara="1" vert="horz" wrap="square" lIns="0" tIns="0" rIns="0" bIns="0" rtlCol="0" anchor="t" anchorCtr="0">
            <a:noAutofit/>
          </a:bodyPr>
          <a:lstStyle>
            <a:lvl1pPr lvl="0" algn="l" defTabSz="685800" rtl="0" eaLnBrk="1" latinLnBrk="0" hangingPunct="1">
              <a:lnSpc>
                <a:spcPct val="90000"/>
              </a:lnSpc>
              <a:spcBef>
                <a:spcPts val="0"/>
              </a:spcBef>
              <a:spcAft>
                <a:spcPts val="0"/>
              </a:spcAft>
              <a:buSzPts val="3600"/>
              <a:buNone/>
              <a:defRPr sz="33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ctr">
              <a:buClrTx/>
              <a:buFontTx/>
            </a:pP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3</a:t>
            </a:r>
          </a:p>
        </p:txBody>
      </p:sp>
      <p:pic>
        <p:nvPicPr>
          <p:cNvPr id="9" name="Picture 8" descr="A yellow folder with a white background&#10;&#10;Description automatically generated">
            <a:extLst>
              <a:ext uri="{FF2B5EF4-FFF2-40B4-BE49-F238E27FC236}">
                <a16:creationId xmlns:a16="http://schemas.microsoft.com/office/drawing/2014/main" id="{4818C2A7-D146-5C70-C4D3-38293DAAC104}"/>
              </a:ext>
            </a:extLst>
          </p:cNvPr>
          <p:cNvPicPr>
            <a:picLocks noChangeAspect="1"/>
          </p:cNvPicPr>
          <p:nvPr/>
        </p:nvPicPr>
        <p:blipFill>
          <a:blip r:embed="rId4"/>
          <a:stretch>
            <a:fillRect/>
          </a:stretch>
        </p:blipFill>
        <p:spPr>
          <a:xfrm>
            <a:off x="4880595" y="1683462"/>
            <a:ext cx="1225791" cy="1538901"/>
          </a:xfrm>
          <a:prstGeom prst="rect">
            <a:avLst/>
          </a:prstGeom>
        </p:spPr>
      </p:pic>
      <p:sp>
        <p:nvSpPr>
          <p:cNvPr id="10" name="Title 1">
            <a:extLst>
              <a:ext uri="{FF2B5EF4-FFF2-40B4-BE49-F238E27FC236}">
                <a16:creationId xmlns:a16="http://schemas.microsoft.com/office/drawing/2014/main" id="{B50EE781-5C77-25C4-9ACE-089F410E95A2}"/>
              </a:ext>
            </a:extLst>
          </p:cNvPr>
          <p:cNvSpPr txBox="1">
            <a:spLocks/>
          </p:cNvSpPr>
          <p:nvPr/>
        </p:nvSpPr>
        <p:spPr>
          <a:xfrm>
            <a:off x="6506195" y="4112812"/>
            <a:ext cx="1921600" cy="650613"/>
          </a:xfrm>
          <a:prstGeom prst="rect">
            <a:avLst/>
          </a:prstGeom>
        </p:spPr>
        <p:txBody>
          <a:bodyPr spcFirstLastPara="1" vert="horz" wrap="square" lIns="0" tIns="0" rIns="0" bIns="0" rtlCol="0" anchor="t" anchorCtr="0">
            <a:noAutofit/>
          </a:bodyPr>
          <a:lstStyle>
            <a:lvl1pPr lvl="0" algn="l" defTabSz="685800" rtl="0" eaLnBrk="1" latinLnBrk="0" hangingPunct="1">
              <a:lnSpc>
                <a:spcPct val="90000"/>
              </a:lnSpc>
              <a:spcBef>
                <a:spcPts val="0"/>
              </a:spcBef>
              <a:spcAft>
                <a:spcPts val="0"/>
              </a:spcAft>
              <a:buSzPts val="3600"/>
              <a:buNone/>
              <a:defRPr sz="3300" kern="1200">
                <a:solidFill>
                  <a:schemeClr val="tx1"/>
                </a:solidFill>
                <a:latin typeface="+mj-lt"/>
                <a:ea typeface="+mj-ea"/>
                <a:cs typeface="+mj-c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algn="ctr">
              <a:buClrTx/>
              <a:buFontTx/>
            </a:pP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4</a:t>
            </a:r>
          </a:p>
        </p:txBody>
      </p:sp>
      <p:pic>
        <p:nvPicPr>
          <p:cNvPr id="11" name="Picture 10" descr="A yellow folder with a white background&#10;&#10;Description automatically generated">
            <a:hlinkClick r:id="rId5" action="ppaction://hlinksldjump"/>
            <a:extLst>
              <a:ext uri="{FF2B5EF4-FFF2-40B4-BE49-F238E27FC236}">
                <a16:creationId xmlns:a16="http://schemas.microsoft.com/office/drawing/2014/main" id="{88634A5B-012D-473D-8852-12217010631B}"/>
              </a:ext>
            </a:extLst>
          </p:cNvPr>
          <p:cNvPicPr>
            <a:picLocks noChangeAspect="1"/>
          </p:cNvPicPr>
          <p:nvPr/>
        </p:nvPicPr>
        <p:blipFill>
          <a:blip r:embed="rId4"/>
          <a:stretch>
            <a:fillRect/>
          </a:stretch>
        </p:blipFill>
        <p:spPr>
          <a:xfrm>
            <a:off x="6854100" y="2470323"/>
            <a:ext cx="1225791" cy="1538901"/>
          </a:xfrm>
          <a:prstGeom prst="rect">
            <a:avLst/>
          </a:prstGeom>
        </p:spPr>
      </p:pic>
    </p:spTree>
    <p:extLst>
      <p:ext uri="{BB962C8B-B14F-4D97-AF65-F5344CB8AC3E}">
        <p14:creationId xmlns:p14="http://schemas.microsoft.com/office/powerpoint/2010/main" val="4389396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5817358476461155824">
            <a:hlinkClick r:id="" action="ppaction://media"/>
            <a:extLst>
              <a:ext uri="{FF2B5EF4-FFF2-40B4-BE49-F238E27FC236}">
                <a16:creationId xmlns:a16="http://schemas.microsoft.com/office/drawing/2014/main" id="{C9C06CD1-DF8F-F5D8-142C-318E93744D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4059238"/>
          </a:xfrm>
          <a:prstGeom prst="rect">
            <a:avLst/>
          </a:prstGeom>
        </p:spPr>
      </p:pic>
      <p:sp>
        <p:nvSpPr>
          <p:cNvPr id="3" name="Arrow: Right 2">
            <a:hlinkClick r:id="rId6" action="ppaction://hlinksldjump"/>
            <a:extLst>
              <a:ext uri="{FF2B5EF4-FFF2-40B4-BE49-F238E27FC236}">
                <a16:creationId xmlns:a16="http://schemas.microsoft.com/office/drawing/2014/main" id="{F68BBBAB-906E-1C39-B329-3238B2762F2A}"/>
              </a:ext>
            </a:extLst>
          </p:cNvPr>
          <p:cNvSpPr/>
          <p:nvPr/>
        </p:nvSpPr>
        <p:spPr>
          <a:xfrm>
            <a:off x="8343900" y="4648200"/>
            <a:ext cx="800100" cy="495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01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675205425456302952">
            <a:hlinkClick r:id="" action="ppaction://media"/>
            <a:extLst>
              <a:ext uri="{FF2B5EF4-FFF2-40B4-BE49-F238E27FC236}">
                <a16:creationId xmlns:a16="http://schemas.microsoft.com/office/drawing/2014/main" id="{8B9188E7-4BA3-DB42-5DE1-FF17931BCB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1143" cy="4800600"/>
          </a:xfrm>
          <a:prstGeom prst="rect">
            <a:avLst/>
          </a:prstGeom>
        </p:spPr>
      </p:pic>
    </p:spTree>
    <p:extLst>
      <p:ext uri="{BB962C8B-B14F-4D97-AF65-F5344CB8AC3E}">
        <p14:creationId xmlns:p14="http://schemas.microsoft.com/office/powerpoint/2010/main" val="34552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23" name="Group 22">
            <a:extLst>
              <a:ext uri="{FF2B5EF4-FFF2-40B4-BE49-F238E27FC236}">
                <a16:creationId xmlns:a16="http://schemas.microsoft.com/office/drawing/2014/main" id="{91A47A34-FFA0-4973-84E4-24042FA83DA5}"/>
              </a:ext>
            </a:extLst>
          </p:cNvPr>
          <p:cNvGrpSpPr/>
          <p:nvPr/>
        </p:nvGrpSpPr>
        <p:grpSpPr>
          <a:xfrm>
            <a:off x="819150" y="773031"/>
            <a:ext cx="7505699" cy="2518012"/>
            <a:chOff x="2839453" y="2120566"/>
            <a:chExt cx="6513095" cy="2616868"/>
          </a:xfrm>
          <a:solidFill>
            <a:schemeClr val="accent2">
              <a:lumMod val="20000"/>
              <a:lumOff val="80000"/>
            </a:schemeClr>
          </a:solidFill>
        </p:grpSpPr>
        <p:sp>
          <p:nvSpPr>
            <p:cNvPr id="24" name="Rectangle 23">
              <a:extLst>
                <a:ext uri="{FF2B5EF4-FFF2-40B4-BE49-F238E27FC236}">
                  <a16:creationId xmlns:a16="http://schemas.microsoft.com/office/drawing/2014/main" id="{FD28CD40-4B45-4C88-A5A2-C43AD7A0FC2B}"/>
                </a:ext>
              </a:extLst>
            </p:cNvPr>
            <p:cNvSpPr/>
            <p:nvPr/>
          </p:nvSpPr>
          <p:spPr>
            <a:xfrm>
              <a:off x="2839453" y="2120566"/>
              <a:ext cx="6513095" cy="2616868"/>
            </a:xfrm>
            <a:prstGeom prst="rect">
              <a:avLst/>
            </a:prstGeom>
            <a:grpFill/>
            <a:ln w="12700" cap="flat" cmpd="sng" algn="ctr">
              <a:solidFill>
                <a:srgbClr val="174D44"/>
              </a:solidFill>
              <a:prstDash val="solid"/>
              <a:miter lim="800000"/>
            </a:ln>
            <a:effectLst>
              <a:outerShdw blurRad="63500" sx="102000" sy="102000" algn="ctr" rotWithShape="0">
                <a:prstClr val="black">
                  <a:alpha val="40000"/>
                </a:prstClr>
              </a:outerShdw>
            </a:effectLst>
          </p:spPr>
          <p:txBody>
            <a:bodyPr rtlCol="0" anchor="ctr"/>
            <a:lstStyle/>
            <a:p>
              <a:pPr algn="ctr" defTabSz="685800">
                <a:buClrTx/>
                <a:defRPr/>
              </a:pPr>
              <a:endParaRPr lang="en-US" sz="1350">
                <a:solidFill>
                  <a:srgbClr val="FF0000"/>
                </a:solidFill>
                <a:latin typeface="#9Slide03 Roboto Bold" panose="02000000000000000000" pitchFamily="2" charset="0"/>
                <a:ea typeface="#9Slide03 Roboto Bold" panose="02000000000000000000" pitchFamily="2" charset="0"/>
                <a:cs typeface="+mn-cs"/>
              </a:endParaRPr>
            </a:p>
          </p:txBody>
        </p:sp>
        <p:sp>
          <p:nvSpPr>
            <p:cNvPr id="26" name="TextBox 25">
              <a:extLst>
                <a:ext uri="{FF2B5EF4-FFF2-40B4-BE49-F238E27FC236}">
                  <a16:creationId xmlns:a16="http://schemas.microsoft.com/office/drawing/2014/main" id="{6F4C1A28-D04F-4935-AEE0-87EAB9B780B7}"/>
                </a:ext>
              </a:extLst>
            </p:cNvPr>
            <p:cNvSpPr txBox="1"/>
            <p:nvPr/>
          </p:nvSpPr>
          <p:spPr>
            <a:xfrm>
              <a:off x="2900066" y="2817992"/>
              <a:ext cx="6430441" cy="906603"/>
            </a:xfrm>
            <a:prstGeom prst="rect">
              <a:avLst/>
            </a:prstGeom>
            <a:grpFill/>
            <a:ln>
              <a:noFill/>
            </a:ln>
          </p:spPr>
          <p:txBody>
            <a:bodyPr wrap="square" rtlCol="0">
              <a:spAutoFit/>
            </a:bodyPr>
            <a:lstStyle/>
            <a:p>
              <a:pPr algn="ctr" defTabSz="685800">
                <a:lnSpc>
                  <a:spcPct val="200000"/>
                </a:lnSpc>
                <a:buClrTx/>
                <a:defRPr/>
              </a:pPr>
              <a:r>
                <a:rPr lang="en-US" sz="3000" b="1" dirty="0">
                  <a:solidFill>
                    <a:srgbClr val="FF0000"/>
                  </a:solidFill>
                  <a:latin typeface="#9Slide03 Roboto Bold" panose="02000000000000000000" pitchFamily="2" charset="0"/>
                  <a:ea typeface="#9Slide03 Roboto Bold" panose="02000000000000000000" pitchFamily="2" charset="0"/>
                </a:rPr>
                <a:t>III. LỰC MA SÁT VÀ BỀ MẶT TIẾP XÚC</a:t>
              </a:r>
            </a:p>
          </p:txBody>
        </p:sp>
      </p:grpSp>
      <p:pic>
        <p:nvPicPr>
          <p:cNvPr id="27" name="Picture 26" descr="Graphical user interface, application&#10;&#10;Description automatically generated">
            <a:extLst>
              <a:ext uri="{FF2B5EF4-FFF2-40B4-BE49-F238E27FC236}">
                <a16:creationId xmlns:a16="http://schemas.microsoft.com/office/drawing/2014/main" id="{D0DE0DC0-2B7E-4016-8A20-824F57841268}"/>
              </a:ext>
            </a:extLst>
          </p:cNvPr>
          <p:cNvPicPr>
            <a:picLocks noChangeAspect="1"/>
          </p:cNvPicPr>
          <p:nvPr/>
        </p:nvPicPr>
        <p:blipFill rotWithShape="1">
          <a:blip r:embed="rId3">
            <a:extLst>
              <a:ext uri="{28A0092B-C50C-407E-A947-70E740481C1C}">
                <a14:useLocalDpi xmlns:a14="http://schemas.microsoft.com/office/drawing/2010/main" val="0"/>
              </a:ext>
            </a:extLst>
          </a:blip>
          <a:srcRect l="22388" t="-2297" r="58428" b="93217"/>
          <a:stretch/>
        </p:blipFill>
        <p:spPr>
          <a:xfrm rot="596049">
            <a:off x="6060940" y="-110439"/>
            <a:ext cx="3969020" cy="1813713"/>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B2D035F9-AA26-4984-B863-885E20127F12}"/>
              </a:ext>
            </a:extLst>
          </p:cNvPr>
          <p:cNvPicPr>
            <a:picLocks noChangeAspect="1"/>
          </p:cNvPicPr>
          <p:nvPr/>
        </p:nvPicPr>
        <p:blipFill rotWithShape="1">
          <a:blip r:embed="rId3">
            <a:extLst>
              <a:ext uri="{28A0092B-C50C-407E-A947-70E740481C1C}">
                <a14:useLocalDpi xmlns:a14="http://schemas.microsoft.com/office/drawing/2010/main" val="0"/>
              </a:ext>
            </a:extLst>
          </a:blip>
          <a:srcRect l="70098" t="5761" r="10718" b="83807"/>
          <a:stretch/>
        </p:blipFill>
        <p:spPr>
          <a:xfrm rot="596049">
            <a:off x="-1205236" y="2524768"/>
            <a:ext cx="3650916" cy="1916909"/>
          </a:xfrm>
          <a:prstGeom prst="rect">
            <a:avLst/>
          </a:prstGeom>
        </p:spPr>
      </p:pic>
      <p:pic>
        <p:nvPicPr>
          <p:cNvPr id="2" name="Picture 1" descr="A person pulling a large red box&#10;&#10;Description automatically generated">
            <a:extLst>
              <a:ext uri="{FF2B5EF4-FFF2-40B4-BE49-F238E27FC236}">
                <a16:creationId xmlns:a16="http://schemas.microsoft.com/office/drawing/2014/main" id="{A27C8C33-DAA2-CC2A-2DCC-E9866609B751}"/>
              </a:ext>
            </a:extLst>
          </p:cNvPr>
          <p:cNvPicPr>
            <a:picLocks noChangeAspect="1"/>
          </p:cNvPicPr>
          <p:nvPr/>
        </p:nvPicPr>
        <p:blipFill>
          <a:blip r:embed="rId4"/>
          <a:stretch>
            <a:fillRect/>
          </a:stretch>
        </p:blipFill>
        <p:spPr>
          <a:xfrm>
            <a:off x="2794306" y="3239049"/>
            <a:ext cx="3555386" cy="1915168"/>
          </a:xfrm>
          <a:prstGeom prst="rect">
            <a:avLst/>
          </a:prstGeom>
          <a:ln>
            <a:noFill/>
          </a:ln>
          <a:effectLst>
            <a:softEdge rad="112500"/>
          </a:effectLst>
        </p:spPr>
      </p:pic>
    </p:spTree>
    <p:extLst>
      <p:ext uri="{BB962C8B-B14F-4D97-AF65-F5344CB8AC3E}">
        <p14:creationId xmlns:p14="http://schemas.microsoft.com/office/powerpoint/2010/main" val="344913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371"/>
        <p:cNvGrpSpPr/>
        <p:nvPr/>
      </p:nvGrpSpPr>
      <p:grpSpPr>
        <a:xfrm>
          <a:off x="0" y="0"/>
          <a:ext cx="0" cy="0"/>
          <a:chOff x="0" y="0"/>
          <a:chExt cx="0" cy="0"/>
        </a:xfrm>
      </p:grpSpPr>
      <p:sp>
        <p:nvSpPr>
          <p:cNvPr id="168" name="Google Shape;3190;p29">
            <a:extLst>
              <a:ext uri="{FF2B5EF4-FFF2-40B4-BE49-F238E27FC236}">
                <a16:creationId xmlns:a16="http://schemas.microsoft.com/office/drawing/2014/main" id="{3BD533DC-A19B-4361-A936-D9AAA8C9DE0E}"/>
              </a:ext>
            </a:extLst>
          </p:cNvPr>
          <p:cNvSpPr txBox="1"/>
          <p:nvPr/>
        </p:nvSpPr>
        <p:spPr>
          <a:xfrm flipH="1">
            <a:off x="0" y="17389"/>
            <a:ext cx="6002764" cy="58586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rgbClr val="FF0000"/>
                </a:solidFill>
                <a:latin typeface="+mj-lt"/>
                <a:ea typeface="Didact Gothic"/>
                <a:cs typeface="Didact Gothic"/>
                <a:sym typeface="Didact Gothic"/>
              </a:rPr>
              <a:t>III. </a:t>
            </a:r>
            <a:r>
              <a:rPr lang="en-US" sz="2800" b="1" dirty="0" err="1">
                <a:solidFill>
                  <a:srgbClr val="FF0000"/>
                </a:solidFill>
                <a:latin typeface="+mj-lt"/>
                <a:ea typeface="Didact Gothic"/>
                <a:cs typeface="Didact Gothic"/>
                <a:sym typeface="Didact Gothic"/>
              </a:rPr>
              <a:t>Lực</a:t>
            </a:r>
            <a:r>
              <a:rPr lang="en-US" sz="2800" b="1" dirty="0">
                <a:solidFill>
                  <a:srgbClr val="FF0000"/>
                </a:solidFill>
                <a:latin typeface="+mj-lt"/>
                <a:ea typeface="Didact Gothic"/>
                <a:cs typeface="Didact Gothic"/>
                <a:sym typeface="Didact Gothic"/>
              </a:rPr>
              <a:t> ma </a:t>
            </a:r>
            <a:r>
              <a:rPr lang="en-US" sz="2800" b="1" dirty="0" err="1">
                <a:solidFill>
                  <a:srgbClr val="FF0000"/>
                </a:solidFill>
                <a:latin typeface="+mj-lt"/>
                <a:ea typeface="Didact Gothic"/>
                <a:cs typeface="Didact Gothic"/>
                <a:sym typeface="Didact Gothic"/>
              </a:rPr>
              <a:t>sát</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và</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bề</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mặt</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tiếp</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xúc</a:t>
            </a:r>
            <a:endParaRPr sz="2800" b="1" dirty="0">
              <a:solidFill>
                <a:srgbClr val="FF0000"/>
              </a:solidFill>
              <a:latin typeface="+mj-lt"/>
              <a:ea typeface="Didact Gothic"/>
              <a:cs typeface="Didact Gothic"/>
              <a:sym typeface="Didact Gothic"/>
            </a:endParaRPr>
          </a:p>
        </p:txBody>
      </p:sp>
      <p:pic>
        <p:nvPicPr>
          <p:cNvPr id="8" name="Picture 7">
            <a:extLst>
              <a:ext uri="{FF2B5EF4-FFF2-40B4-BE49-F238E27FC236}">
                <a16:creationId xmlns:a16="http://schemas.microsoft.com/office/drawing/2014/main" id="{BC5D3373-1908-4CC2-8749-8602607382AC}"/>
              </a:ext>
            </a:extLst>
          </p:cNvPr>
          <p:cNvPicPr>
            <a:picLocks noChangeAspect="1"/>
          </p:cNvPicPr>
          <p:nvPr/>
        </p:nvPicPr>
        <p:blipFill>
          <a:blip r:embed="rId3"/>
          <a:stretch>
            <a:fillRect/>
          </a:stretch>
        </p:blipFill>
        <p:spPr>
          <a:xfrm>
            <a:off x="174171" y="603253"/>
            <a:ext cx="8780236" cy="4375147"/>
          </a:xfrm>
          <a:prstGeom prst="rect">
            <a:avLst/>
          </a:prstGeom>
        </p:spPr>
      </p:pic>
    </p:spTree>
    <p:extLst>
      <p:ext uri="{BB962C8B-B14F-4D97-AF65-F5344CB8AC3E}">
        <p14:creationId xmlns:p14="http://schemas.microsoft.com/office/powerpoint/2010/main" val="1814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371"/>
        <p:cNvGrpSpPr/>
        <p:nvPr/>
      </p:nvGrpSpPr>
      <p:grpSpPr>
        <a:xfrm>
          <a:off x="0" y="0"/>
          <a:ext cx="0" cy="0"/>
          <a:chOff x="0" y="0"/>
          <a:chExt cx="0" cy="0"/>
        </a:xfrm>
      </p:grpSpPr>
      <p:sp>
        <p:nvSpPr>
          <p:cNvPr id="168" name="Google Shape;3190;p29">
            <a:extLst>
              <a:ext uri="{FF2B5EF4-FFF2-40B4-BE49-F238E27FC236}">
                <a16:creationId xmlns:a16="http://schemas.microsoft.com/office/drawing/2014/main" id="{3BD533DC-A19B-4361-A936-D9AAA8C9DE0E}"/>
              </a:ext>
            </a:extLst>
          </p:cNvPr>
          <p:cNvSpPr txBox="1"/>
          <p:nvPr/>
        </p:nvSpPr>
        <p:spPr>
          <a:xfrm flipH="1">
            <a:off x="0" y="68189"/>
            <a:ext cx="6002764" cy="563279"/>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rgbClr val="FF0000"/>
                </a:solidFill>
                <a:latin typeface="+mj-lt"/>
                <a:ea typeface="Didact Gothic"/>
                <a:cs typeface="Didact Gothic"/>
                <a:sym typeface="Didact Gothic"/>
              </a:rPr>
              <a:t>III. </a:t>
            </a:r>
            <a:r>
              <a:rPr lang="en-US" sz="2800" b="1" dirty="0" err="1">
                <a:solidFill>
                  <a:srgbClr val="FF0000"/>
                </a:solidFill>
                <a:latin typeface="+mj-lt"/>
                <a:ea typeface="Didact Gothic"/>
                <a:cs typeface="Didact Gothic"/>
                <a:sym typeface="Didact Gothic"/>
              </a:rPr>
              <a:t>Lực</a:t>
            </a:r>
            <a:r>
              <a:rPr lang="en-US" sz="2800" b="1" dirty="0">
                <a:solidFill>
                  <a:srgbClr val="FF0000"/>
                </a:solidFill>
                <a:latin typeface="+mj-lt"/>
                <a:ea typeface="Didact Gothic"/>
                <a:cs typeface="Didact Gothic"/>
                <a:sym typeface="Didact Gothic"/>
              </a:rPr>
              <a:t> ma </a:t>
            </a:r>
            <a:r>
              <a:rPr lang="en-US" sz="2800" b="1" dirty="0" err="1">
                <a:solidFill>
                  <a:srgbClr val="FF0000"/>
                </a:solidFill>
                <a:latin typeface="+mj-lt"/>
                <a:ea typeface="Didact Gothic"/>
                <a:cs typeface="Didact Gothic"/>
                <a:sym typeface="Didact Gothic"/>
              </a:rPr>
              <a:t>sát</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và</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bề</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mặt</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tiếp</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xúc</a:t>
            </a:r>
            <a:endParaRPr sz="2800" b="1" dirty="0">
              <a:solidFill>
                <a:srgbClr val="FF0000"/>
              </a:solidFill>
              <a:latin typeface="+mj-lt"/>
              <a:ea typeface="Didact Gothic"/>
              <a:cs typeface="Didact Gothic"/>
              <a:sym typeface="Didact Gothic"/>
            </a:endParaRPr>
          </a:p>
        </p:txBody>
      </p:sp>
      <p:pic>
        <p:nvPicPr>
          <p:cNvPr id="8" name="Picture 7">
            <a:extLst>
              <a:ext uri="{FF2B5EF4-FFF2-40B4-BE49-F238E27FC236}">
                <a16:creationId xmlns:a16="http://schemas.microsoft.com/office/drawing/2014/main" id="{BC5D3373-1908-4CC2-8749-8602607382AC}"/>
              </a:ext>
            </a:extLst>
          </p:cNvPr>
          <p:cNvPicPr>
            <a:picLocks noChangeAspect="1"/>
          </p:cNvPicPr>
          <p:nvPr/>
        </p:nvPicPr>
        <p:blipFill>
          <a:blip r:embed="rId3"/>
          <a:stretch>
            <a:fillRect/>
          </a:stretch>
        </p:blipFill>
        <p:spPr>
          <a:xfrm>
            <a:off x="1596337" y="631468"/>
            <a:ext cx="5951325" cy="2965515"/>
          </a:xfrm>
          <a:prstGeom prst="rect">
            <a:avLst/>
          </a:prstGeom>
        </p:spPr>
      </p:pic>
      <p:sp>
        <p:nvSpPr>
          <p:cNvPr id="18" name="Rectangle: Rounded Corners 17">
            <a:extLst>
              <a:ext uri="{FF2B5EF4-FFF2-40B4-BE49-F238E27FC236}">
                <a16:creationId xmlns:a16="http://schemas.microsoft.com/office/drawing/2014/main" id="{09B0B75F-1C1F-49A0-A6D7-6BF475909DC3}"/>
              </a:ext>
            </a:extLst>
          </p:cNvPr>
          <p:cNvSpPr/>
          <p:nvPr/>
        </p:nvSpPr>
        <p:spPr>
          <a:xfrm>
            <a:off x="241300" y="3609750"/>
            <a:ext cx="8636000" cy="1021883"/>
          </a:xfrm>
          <a:prstGeom prst="roundRect">
            <a:avLst/>
          </a:prstGeom>
          <a:solidFill>
            <a:schemeClr val="bg1"/>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US" sz="1800" b="1" dirty="0">
                <a:solidFill>
                  <a:srgbClr val="0000CC"/>
                </a:solidFill>
                <a:latin typeface="+mj-lt"/>
                <a:cs typeface="#9Slide03 Arima Madurai" panose="00000500000000000000" pitchFamily="2" charset="0"/>
              </a:rPr>
              <a:t>Khi </a:t>
            </a:r>
            <a:r>
              <a:rPr lang="en-US" sz="1800" b="1" dirty="0" err="1">
                <a:solidFill>
                  <a:srgbClr val="0000CC"/>
                </a:solidFill>
                <a:latin typeface="+mj-lt"/>
                <a:cs typeface="#9Slide03 Arima Madurai" panose="00000500000000000000" pitchFamily="2" charset="0"/>
              </a:rPr>
              <a:t>hai</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bề</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mặt</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như</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vậy</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áp</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sát</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vào</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nhau</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các</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chỗ</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lồi</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lõm</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này</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tác</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dụng</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lực</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lên</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nhau</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gây</a:t>
            </a:r>
            <a:r>
              <a:rPr lang="en-US" sz="1800" b="1" dirty="0">
                <a:solidFill>
                  <a:srgbClr val="0000CC"/>
                </a:solidFill>
                <a:latin typeface="+mj-lt"/>
                <a:cs typeface="#9Slide03 Arima Madurai" panose="00000500000000000000" pitchFamily="2" charset="0"/>
              </a:rPr>
              <a:t> ra </a:t>
            </a:r>
            <a:r>
              <a:rPr lang="en-US" sz="1800" b="1" dirty="0" err="1">
                <a:solidFill>
                  <a:srgbClr val="0000CC"/>
                </a:solidFill>
                <a:latin typeface="+mj-lt"/>
                <a:cs typeface="#9Slide03 Arima Madurai" panose="00000500000000000000" pitchFamily="2" charset="0"/>
              </a:rPr>
              <a:t>lực</a:t>
            </a:r>
            <a:r>
              <a:rPr lang="en-US" sz="1800" b="1" dirty="0">
                <a:solidFill>
                  <a:srgbClr val="0000CC"/>
                </a:solidFill>
                <a:latin typeface="+mj-lt"/>
                <a:cs typeface="#9Slide03 Arima Madurai" panose="00000500000000000000" pitchFamily="2" charset="0"/>
              </a:rPr>
              <a:t> ma </a:t>
            </a:r>
            <a:r>
              <a:rPr lang="en-US" sz="1800" b="1" dirty="0" err="1">
                <a:solidFill>
                  <a:srgbClr val="0000CC"/>
                </a:solidFill>
                <a:latin typeface="+mj-lt"/>
                <a:cs typeface="#9Slide03 Arima Madurai" panose="00000500000000000000" pitchFamily="2" charset="0"/>
              </a:rPr>
              <a:t>sát</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giữa</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hai</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bề</a:t>
            </a:r>
            <a:r>
              <a:rPr lang="en-US" sz="1800" b="1" dirty="0">
                <a:solidFill>
                  <a:srgbClr val="0000CC"/>
                </a:solidFill>
                <a:latin typeface="+mj-lt"/>
                <a:cs typeface="#9Slide03 Arima Madurai" panose="00000500000000000000" pitchFamily="2" charset="0"/>
              </a:rPr>
              <a:t> </a:t>
            </a:r>
            <a:r>
              <a:rPr lang="en-US" sz="1800" b="1" dirty="0" err="1">
                <a:solidFill>
                  <a:srgbClr val="0000CC"/>
                </a:solidFill>
                <a:latin typeface="+mj-lt"/>
                <a:cs typeface="#9Slide03 Arima Madurai" panose="00000500000000000000" pitchFamily="2" charset="0"/>
              </a:rPr>
              <a:t>mặt</a:t>
            </a:r>
            <a:r>
              <a:rPr lang="en-US" sz="1800" b="1" dirty="0">
                <a:solidFill>
                  <a:srgbClr val="0000CC"/>
                </a:solidFill>
                <a:latin typeface="+mj-lt"/>
                <a:cs typeface="#9Slide03 Arima Madurai" panose="00000500000000000000" pitchFamily="2" charset="0"/>
              </a:rPr>
              <a:t>.</a:t>
            </a:r>
          </a:p>
        </p:txBody>
      </p:sp>
      <p:sp>
        <p:nvSpPr>
          <p:cNvPr id="19" name="Rectangle 18">
            <a:extLst>
              <a:ext uri="{FF2B5EF4-FFF2-40B4-BE49-F238E27FC236}">
                <a16:creationId xmlns:a16="http://schemas.microsoft.com/office/drawing/2014/main" id="{718F7511-F4B5-4583-B3DF-3057E550D65D}"/>
              </a:ext>
            </a:extLst>
          </p:cNvPr>
          <p:cNvSpPr/>
          <p:nvPr/>
        </p:nvSpPr>
        <p:spPr>
          <a:xfrm>
            <a:off x="169339" y="3552169"/>
            <a:ext cx="8779922" cy="1137043"/>
          </a:xfrm>
          <a:prstGeom prst="rect">
            <a:avLst/>
          </a:prstGeom>
          <a:solidFill>
            <a:schemeClr val="bg1"/>
          </a:solidFill>
          <a:ln w="19050">
            <a:solidFill>
              <a:srgbClr val="002060"/>
            </a:solidFill>
            <a:prstDash val="dash"/>
          </a:ln>
        </p:spPr>
        <p:txBody>
          <a:bodyPr wrap="square">
            <a:spAutoFit/>
          </a:bodyPr>
          <a:lstStyle/>
          <a:p>
            <a:pPr algn="just">
              <a:lnSpc>
                <a:spcPct val="150000"/>
              </a:lnSpc>
            </a:pP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Sự</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tương</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tác</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giữa</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bề</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mặt</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của</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hai</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vật</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tạo</a:t>
            </a:r>
            <a:r>
              <a:rPr lang="en-US" sz="2000" b="1" dirty="0">
                <a:solidFill>
                  <a:srgbClr val="0000CC"/>
                </a:solidFill>
                <a:latin typeface="+mj-lt"/>
                <a:ea typeface="Arial" panose="020B0604020202020204" pitchFamily="34" charset="0"/>
                <a:cs typeface="#9Slide03 Arima Madurai Medium" panose="00000600000000000000" pitchFamily="2" charset="0"/>
              </a:rPr>
              <a:t> ra </a:t>
            </a:r>
            <a:r>
              <a:rPr lang="en-US" sz="2000" b="1" dirty="0" err="1">
                <a:solidFill>
                  <a:srgbClr val="0000CC"/>
                </a:solidFill>
                <a:latin typeface="+mj-lt"/>
                <a:ea typeface="Arial" panose="020B0604020202020204" pitchFamily="34" charset="0"/>
                <a:cs typeface="#9Slide03 Arima Madurai Medium" panose="00000600000000000000" pitchFamily="2" charset="0"/>
              </a:rPr>
              <a:t>lực</a:t>
            </a:r>
            <a:r>
              <a:rPr lang="en-US" sz="2000" b="1" dirty="0">
                <a:solidFill>
                  <a:srgbClr val="0000CC"/>
                </a:solidFill>
                <a:latin typeface="+mj-lt"/>
                <a:ea typeface="Arial" panose="020B0604020202020204" pitchFamily="34" charset="0"/>
                <a:cs typeface="#9Slide03 Arima Madurai Medium" panose="00000600000000000000" pitchFamily="2" charset="0"/>
              </a:rPr>
              <a:t> ma </a:t>
            </a:r>
            <a:r>
              <a:rPr lang="en-US" sz="2000" b="1" dirty="0" err="1">
                <a:solidFill>
                  <a:srgbClr val="0000CC"/>
                </a:solidFill>
                <a:latin typeface="+mj-lt"/>
                <a:ea typeface="Arial" panose="020B0604020202020204" pitchFamily="34" charset="0"/>
                <a:cs typeface="#9Slide03 Arima Madurai Medium" panose="00000600000000000000" pitchFamily="2" charset="0"/>
              </a:rPr>
              <a:t>sát</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giữa</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chúng</a:t>
            </a:r>
            <a:endParaRPr lang="en-US" sz="2000" b="1" dirty="0">
              <a:solidFill>
                <a:srgbClr val="0000CC"/>
              </a:solidFill>
              <a:latin typeface="+mj-lt"/>
              <a:ea typeface="Arial" panose="020B0604020202020204" pitchFamily="34" charset="0"/>
              <a:cs typeface="#9Slide03 Arima Madurai Medium" panose="00000600000000000000" pitchFamily="2" charset="0"/>
            </a:endParaRPr>
          </a:p>
          <a:p>
            <a:pPr algn="just">
              <a:lnSpc>
                <a:spcPct val="150000"/>
              </a:lnSpc>
            </a:pP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Bề</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mặt</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càng</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nhẵn</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bóng</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lực</a:t>
            </a:r>
            <a:r>
              <a:rPr lang="en-US" sz="2000" b="1" dirty="0">
                <a:solidFill>
                  <a:srgbClr val="0000CC"/>
                </a:solidFill>
                <a:latin typeface="+mj-lt"/>
                <a:ea typeface="Arial" panose="020B0604020202020204" pitchFamily="34" charset="0"/>
                <a:cs typeface="#9Slide03 Arima Madurai Medium" panose="00000600000000000000" pitchFamily="2" charset="0"/>
              </a:rPr>
              <a:t> ma </a:t>
            </a:r>
            <a:r>
              <a:rPr lang="en-US" sz="2000" b="1" dirty="0" err="1">
                <a:solidFill>
                  <a:srgbClr val="0000CC"/>
                </a:solidFill>
                <a:latin typeface="+mj-lt"/>
                <a:ea typeface="Arial" panose="020B0604020202020204" pitchFamily="34" charset="0"/>
                <a:cs typeface="#9Slide03 Arima Madurai Medium" panose="00000600000000000000" pitchFamily="2" charset="0"/>
              </a:rPr>
              <a:t>sát</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có</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độ</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lớn</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càng</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nhỏ</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và</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ngược</a:t>
            </a:r>
            <a:r>
              <a:rPr lang="en-US" sz="2000" b="1" dirty="0">
                <a:solidFill>
                  <a:srgbClr val="0000CC"/>
                </a:solidFill>
                <a:latin typeface="+mj-lt"/>
                <a:ea typeface="Arial" panose="020B0604020202020204" pitchFamily="34" charset="0"/>
                <a:cs typeface="#9Slide03 Arima Madurai Medium" panose="00000600000000000000" pitchFamily="2" charset="0"/>
              </a:rPr>
              <a:t> </a:t>
            </a:r>
            <a:r>
              <a:rPr lang="en-US" sz="2000" b="1" dirty="0" err="1">
                <a:solidFill>
                  <a:srgbClr val="0000CC"/>
                </a:solidFill>
                <a:latin typeface="+mj-lt"/>
                <a:ea typeface="Arial" panose="020B0604020202020204" pitchFamily="34" charset="0"/>
                <a:cs typeface="#9Slide03 Arima Madurai Medium" panose="00000600000000000000" pitchFamily="2" charset="0"/>
              </a:rPr>
              <a:t>lại</a:t>
            </a:r>
            <a:endParaRPr lang="en-US" sz="2000" b="1" dirty="0">
              <a:solidFill>
                <a:srgbClr val="0000CC"/>
              </a:solidFill>
              <a:latin typeface="+mj-lt"/>
              <a:ea typeface="Arial" panose="020B0604020202020204" pitchFamily="34" charset="0"/>
              <a:cs typeface="#9Slide03 Arima Madurai Medium" panose="00000600000000000000" pitchFamily="2" charset="0"/>
            </a:endParaRPr>
          </a:p>
          <a:p>
            <a:pPr algn="just">
              <a:lnSpc>
                <a:spcPct val="150000"/>
              </a:lnSpc>
            </a:pPr>
            <a:r>
              <a:rPr lang="en-US" sz="600" b="1" dirty="0">
                <a:solidFill>
                  <a:srgbClr val="0000CC"/>
                </a:solidFill>
                <a:latin typeface="+mj-lt"/>
                <a:ea typeface="Arial" panose="020B0604020202020204" pitchFamily="34" charset="0"/>
                <a:cs typeface="#9Slide03 Arima Madurai Medium" panose="00000600000000000000" pitchFamily="2" charset="0"/>
              </a:rPr>
              <a:t>  </a:t>
            </a:r>
          </a:p>
        </p:txBody>
      </p:sp>
      <p:pic>
        <p:nvPicPr>
          <p:cNvPr id="20" name="Picture 2" descr="Hình ảnh Bút Chì Viết Văn Bản Trường Phẳng Biểu Tượng Màu Sắc Biểu Tượng  Biểu Ngữ, Nền, đen, Chỗ Trống Vector và PNG với nền trong suốt để tải xuống  miễn">
            <a:extLst>
              <a:ext uri="{FF2B5EF4-FFF2-40B4-BE49-F238E27FC236}">
                <a16:creationId xmlns:a16="http://schemas.microsoft.com/office/drawing/2014/main" id="{589E7C75-1B8C-48B0-A4FD-5855C3FB80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468" t="20851" r="21468" b="21426"/>
          <a:stretch/>
        </p:blipFill>
        <p:spPr bwMode="auto">
          <a:xfrm>
            <a:off x="173578" y="2943602"/>
            <a:ext cx="534927" cy="57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9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anim calcmode="lin" valueType="num">
                                      <p:cBhvr>
                                        <p:cTn id="8" dur="1000" fill="hold"/>
                                        <p:tgtEl>
                                          <p:spTgt spid="168"/>
                                        </p:tgtEl>
                                        <p:attrNameLst>
                                          <p:attrName>ppt_x</p:attrName>
                                        </p:attrNameLst>
                                      </p:cBhvr>
                                      <p:tavLst>
                                        <p:tav tm="0">
                                          <p:val>
                                            <p:strVal val="#ppt_x"/>
                                          </p:val>
                                        </p:tav>
                                        <p:tav tm="100000">
                                          <p:val>
                                            <p:strVal val="#ppt_x"/>
                                          </p:val>
                                        </p:tav>
                                      </p:tavLst>
                                    </p:anim>
                                    <p:anim calcmode="lin" valueType="num">
                                      <p:cBhvr>
                                        <p:cTn id="9"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8" grpId="0" animBg="1"/>
      <p:bldP spid="18" grpId="1"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23" name="Group 22">
            <a:extLst>
              <a:ext uri="{FF2B5EF4-FFF2-40B4-BE49-F238E27FC236}">
                <a16:creationId xmlns:a16="http://schemas.microsoft.com/office/drawing/2014/main" id="{91A47A34-FFA0-4973-84E4-24042FA83DA5}"/>
              </a:ext>
            </a:extLst>
          </p:cNvPr>
          <p:cNvGrpSpPr/>
          <p:nvPr/>
        </p:nvGrpSpPr>
        <p:grpSpPr>
          <a:xfrm>
            <a:off x="819150" y="773031"/>
            <a:ext cx="7505699" cy="2518012"/>
            <a:chOff x="2839453" y="2120566"/>
            <a:chExt cx="6513095" cy="2616868"/>
          </a:xfrm>
          <a:solidFill>
            <a:schemeClr val="accent2">
              <a:lumMod val="20000"/>
              <a:lumOff val="80000"/>
            </a:schemeClr>
          </a:solidFill>
        </p:grpSpPr>
        <p:sp>
          <p:nvSpPr>
            <p:cNvPr id="24" name="Rectangle 23">
              <a:extLst>
                <a:ext uri="{FF2B5EF4-FFF2-40B4-BE49-F238E27FC236}">
                  <a16:creationId xmlns:a16="http://schemas.microsoft.com/office/drawing/2014/main" id="{FD28CD40-4B45-4C88-A5A2-C43AD7A0FC2B}"/>
                </a:ext>
              </a:extLst>
            </p:cNvPr>
            <p:cNvSpPr/>
            <p:nvPr/>
          </p:nvSpPr>
          <p:spPr>
            <a:xfrm>
              <a:off x="2839453" y="2120566"/>
              <a:ext cx="6513095" cy="2616868"/>
            </a:xfrm>
            <a:prstGeom prst="rect">
              <a:avLst/>
            </a:prstGeom>
            <a:grpFill/>
            <a:ln w="12700" cap="flat" cmpd="sng" algn="ctr">
              <a:solidFill>
                <a:srgbClr val="174D44"/>
              </a:solidFill>
              <a:prstDash val="solid"/>
              <a:miter lim="800000"/>
            </a:ln>
            <a:effectLst>
              <a:outerShdw blurRad="63500" sx="102000" sy="102000" algn="ctr" rotWithShape="0">
                <a:prstClr val="black">
                  <a:alpha val="40000"/>
                </a:prstClr>
              </a:outerShdw>
            </a:effectLst>
          </p:spPr>
          <p:txBody>
            <a:bodyPr rtlCol="0" anchor="ctr"/>
            <a:lstStyle/>
            <a:p>
              <a:pPr algn="ctr" defTabSz="685800">
                <a:buClrTx/>
                <a:defRPr/>
              </a:pPr>
              <a:endParaRPr lang="en-US" sz="1350">
                <a:solidFill>
                  <a:prstClr val="white"/>
                </a:solidFill>
                <a:latin typeface="#9Slide03 Roboto Bold" panose="02000000000000000000" pitchFamily="2" charset="0"/>
                <a:ea typeface="#9Slide03 Roboto Bold" panose="02000000000000000000" pitchFamily="2" charset="0"/>
                <a:cs typeface="+mn-cs"/>
              </a:endParaRPr>
            </a:p>
          </p:txBody>
        </p:sp>
        <p:sp>
          <p:nvSpPr>
            <p:cNvPr id="26" name="TextBox 25">
              <a:extLst>
                <a:ext uri="{FF2B5EF4-FFF2-40B4-BE49-F238E27FC236}">
                  <a16:creationId xmlns:a16="http://schemas.microsoft.com/office/drawing/2014/main" id="{6F4C1A28-D04F-4935-AEE0-87EAB9B780B7}"/>
                </a:ext>
              </a:extLst>
            </p:cNvPr>
            <p:cNvSpPr txBox="1"/>
            <p:nvPr/>
          </p:nvSpPr>
          <p:spPr>
            <a:xfrm>
              <a:off x="3081902" y="2738801"/>
              <a:ext cx="6028195" cy="960712"/>
            </a:xfrm>
            <a:prstGeom prst="rect">
              <a:avLst/>
            </a:prstGeom>
            <a:grpFill/>
            <a:ln>
              <a:noFill/>
            </a:ln>
          </p:spPr>
          <p:txBody>
            <a:bodyPr wrap="square" rtlCol="0">
              <a:spAutoFit/>
            </a:bodyPr>
            <a:lstStyle/>
            <a:p>
              <a:pPr algn="ctr" defTabSz="685800">
                <a:lnSpc>
                  <a:spcPct val="200000"/>
                </a:lnSpc>
                <a:buClrTx/>
                <a:defRPr/>
              </a:pPr>
              <a:r>
                <a:rPr lang="en-US" sz="3200" b="1" dirty="0">
                  <a:solidFill>
                    <a:srgbClr val="FF0000"/>
                  </a:solidFill>
                  <a:latin typeface="#9Slide03 Roboto Bold" panose="02000000000000000000" pitchFamily="2" charset="0"/>
                  <a:ea typeface="#9Slide03 Roboto Bold" panose="02000000000000000000" pitchFamily="2" charset="0"/>
                </a:rPr>
                <a:t>IV. MA SÁT VÀ CHUYỂN ĐỘNG</a:t>
              </a:r>
            </a:p>
          </p:txBody>
        </p:sp>
      </p:grpSp>
      <p:pic>
        <p:nvPicPr>
          <p:cNvPr id="27" name="Picture 26" descr="Graphical user interface, application&#10;&#10;Description automatically generated">
            <a:extLst>
              <a:ext uri="{FF2B5EF4-FFF2-40B4-BE49-F238E27FC236}">
                <a16:creationId xmlns:a16="http://schemas.microsoft.com/office/drawing/2014/main" id="{D0DE0DC0-2B7E-4016-8A20-824F57841268}"/>
              </a:ext>
            </a:extLst>
          </p:cNvPr>
          <p:cNvPicPr>
            <a:picLocks noChangeAspect="1"/>
          </p:cNvPicPr>
          <p:nvPr/>
        </p:nvPicPr>
        <p:blipFill rotWithShape="1">
          <a:blip r:embed="rId3">
            <a:extLst>
              <a:ext uri="{28A0092B-C50C-407E-A947-70E740481C1C}">
                <a14:useLocalDpi xmlns:a14="http://schemas.microsoft.com/office/drawing/2010/main" val="0"/>
              </a:ext>
            </a:extLst>
          </a:blip>
          <a:srcRect l="22388" t="-2297" r="58428" b="93217"/>
          <a:stretch/>
        </p:blipFill>
        <p:spPr>
          <a:xfrm rot="596049">
            <a:off x="6060940" y="-110439"/>
            <a:ext cx="3969020" cy="1813713"/>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B2D035F9-AA26-4984-B863-885E20127F12}"/>
              </a:ext>
            </a:extLst>
          </p:cNvPr>
          <p:cNvPicPr>
            <a:picLocks noChangeAspect="1"/>
          </p:cNvPicPr>
          <p:nvPr/>
        </p:nvPicPr>
        <p:blipFill rotWithShape="1">
          <a:blip r:embed="rId3">
            <a:extLst>
              <a:ext uri="{28A0092B-C50C-407E-A947-70E740481C1C}">
                <a14:useLocalDpi xmlns:a14="http://schemas.microsoft.com/office/drawing/2010/main" val="0"/>
              </a:ext>
            </a:extLst>
          </a:blip>
          <a:srcRect l="70098" t="5761" r="10718" b="83807"/>
          <a:stretch/>
        </p:blipFill>
        <p:spPr>
          <a:xfrm rot="596049">
            <a:off x="-1205236" y="2524768"/>
            <a:ext cx="3650916" cy="1916909"/>
          </a:xfrm>
          <a:prstGeom prst="rect">
            <a:avLst/>
          </a:prstGeom>
        </p:spPr>
      </p:pic>
      <p:pic>
        <p:nvPicPr>
          <p:cNvPr id="2" name="Picture 1" descr="A person pulling a large red box&#10;&#10;Description automatically generated">
            <a:extLst>
              <a:ext uri="{FF2B5EF4-FFF2-40B4-BE49-F238E27FC236}">
                <a16:creationId xmlns:a16="http://schemas.microsoft.com/office/drawing/2014/main" id="{A27C8C33-DAA2-CC2A-2DCC-E9866609B751}"/>
              </a:ext>
            </a:extLst>
          </p:cNvPr>
          <p:cNvPicPr>
            <a:picLocks noChangeAspect="1"/>
          </p:cNvPicPr>
          <p:nvPr/>
        </p:nvPicPr>
        <p:blipFill>
          <a:blip r:embed="rId4"/>
          <a:stretch>
            <a:fillRect/>
          </a:stretch>
        </p:blipFill>
        <p:spPr>
          <a:xfrm>
            <a:off x="2794306" y="3239049"/>
            <a:ext cx="3555386" cy="1915168"/>
          </a:xfrm>
          <a:prstGeom prst="rect">
            <a:avLst/>
          </a:prstGeom>
          <a:ln>
            <a:noFill/>
          </a:ln>
          <a:effectLst>
            <a:softEdge rad="112500"/>
          </a:effectLst>
        </p:spPr>
      </p:pic>
    </p:spTree>
    <p:extLst>
      <p:ext uri="{BB962C8B-B14F-4D97-AF65-F5344CB8AC3E}">
        <p14:creationId xmlns:p14="http://schemas.microsoft.com/office/powerpoint/2010/main" val="17492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8166"/>
            <a:ext cx="9144000" cy="776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7315">
              <a:buClrTx/>
            </a:pPr>
            <a:r>
              <a:rPr lang="en-US" sz="3200" b="1" kern="1200" dirty="0">
                <a:solidFill>
                  <a:srgbClr val="FF0000"/>
                </a:solidFill>
                <a:latin typeface="Arial" panose="020B0604020202020204" pitchFamily="34" charset="0"/>
                <a:ea typeface="Cambria" panose="02040503050406030204" pitchFamily="18" charset="0"/>
                <a:cs typeface="Arial" panose="020B0604020202020204" pitchFamily="34" charset="0"/>
              </a:rPr>
              <a:t>TRÒ CHƠI: TỪ KHÓA BÍ ẨN</a:t>
            </a:r>
            <a:endParaRPr lang="en-US" sz="3200" kern="120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FD6418F7-7DBF-4802-B1BF-E5D0E32C5E26}"/>
              </a:ext>
            </a:extLst>
          </p:cNvPr>
          <p:cNvGrpSpPr/>
          <p:nvPr/>
        </p:nvGrpSpPr>
        <p:grpSpPr>
          <a:xfrm>
            <a:off x="1300348" y="463138"/>
            <a:ext cx="6543304" cy="4928260"/>
            <a:chOff x="5148236" y="1778000"/>
            <a:chExt cx="3805926" cy="2629570"/>
          </a:xfrm>
        </p:grpSpPr>
        <p:pic>
          <p:nvPicPr>
            <p:cNvPr id="7" name="Picture 6">
              <a:extLst>
                <a:ext uri="{FF2B5EF4-FFF2-40B4-BE49-F238E27FC236}">
                  <a16:creationId xmlns:a16="http://schemas.microsoft.com/office/drawing/2014/main" id="{D5981087-4BE3-489D-BD9E-179DDFBF8477}"/>
                </a:ext>
              </a:extLst>
            </p:cNvPr>
            <p:cNvPicPr>
              <a:picLocks noChangeAspect="1"/>
            </p:cNvPicPr>
            <p:nvPr/>
          </p:nvPicPr>
          <p:blipFill>
            <a:blip r:embed="rId3"/>
            <a:stretch>
              <a:fillRect/>
            </a:stretch>
          </p:blipFill>
          <p:spPr>
            <a:xfrm>
              <a:off x="5148236" y="2032000"/>
              <a:ext cx="3805926" cy="2159131"/>
            </a:xfrm>
            <a:prstGeom prst="rect">
              <a:avLst/>
            </a:prstGeom>
          </p:spPr>
        </p:pic>
        <p:pic>
          <p:nvPicPr>
            <p:cNvPr id="8" name="Picture 2"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id="{18A9180A-1D0E-442B-A632-6EDB2D2595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7031" y1="79063" x2="47031" y2="79063"/>
                        </a14:backgroundRemoval>
                      </a14:imgEffect>
                    </a14:imgLayer>
                  </a14:imgProps>
                </a:ext>
                <a:ext uri="{28A0092B-C50C-407E-A947-70E740481C1C}">
                  <a14:useLocalDpi xmlns:a14="http://schemas.microsoft.com/office/drawing/2010/main" val="0"/>
                </a:ext>
              </a:extLst>
            </a:blip>
            <a:srcRect/>
            <a:stretch>
              <a:fillRect/>
            </a:stretch>
          </p:blipFill>
          <p:spPr bwMode="auto">
            <a:xfrm>
              <a:off x="5632864" y="1778000"/>
              <a:ext cx="2629570" cy="26295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619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AY CÁC LOẠI MÀN HÌNH LAPTOP ACER TẠI THÁI BÌNH -">
            <a:extLst>
              <a:ext uri="{FF2B5EF4-FFF2-40B4-BE49-F238E27FC236}">
                <a16:creationId xmlns:a16="http://schemas.microsoft.com/office/drawing/2014/main" id="{BB4BF1B8-6BA7-E12E-49FA-6E01D5D6B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561" y="1604372"/>
            <a:ext cx="4261258" cy="28184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4A9349-D84E-1F02-256F-56828CB60D3A}"/>
              </a:ext>
            </a:extLst>
          </p:cNvPr>
          <p:cNvSpPr/>
          <p:nvPr/>
        </p:nvSpPr>
        <p:spPr>
          <a:xfrm>
            <a:off x="4888252" y="1671918"/>
            <a:ext cx="2909548" cy="220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4" name="TextBox 3">
            <a:extLst>
              <a:ext uri="{FF2B5EF4-FFF2-40B4-BE49-F238E27FC236}">
                <a16:creationId xmlns:a16="http://schemas.microsoft.com/office/drawing/2014/main" id="{17D0EC1E-B6CC-1E3F-7583-930FA2820554}"/>
              </a:ext>
            </a:extLst>
          </p:cNvPr>
          <p:cNvSpPr txBox="1"/>
          <p:nvPr/>
        </p:nvSpPr>
        <p:spPr>
          <a:xfrm>
            <a:off x="4888252" y="1794308"/>
            <a:ext cx="2909548" cy="1820948"/>
          </a:xfrm>
          <a:prstGeom prst="rect">
            <a:avLst/>
          </a:prstGeom>
          <a:noFill/>
        </p:spPr>
        <p:txBody>
          <a:bodyPr wrap="square">
            <a:spAutoFit/>
          </a:bodyPr>
          <a:lstStyle/>
          <a:p>
            <a:pPr algn="ctr" defTabSz="342900">
              <a:lnSpc>
                <a:spcPct val="150000"/>
              </a:lnSpc>
              <a:buClrTx/>
              <a:defRPr/>
            </a:pPr>
            <a:r>
              <a:rPr lang="en-US" sz="2600" b="1" i="1" kern="1200" dirty="0" err="1">
                <a:latin typeface="Times New Roman" panose="02020603050405020304" pitchFamily="18" charset="0"/>
                <a:ea typeface="+mn-ea"/>
                <a:cs typeface="Times New Roman" panose="02020603050405020304" pitchFamily="18" charset="0"/>
              </a:rPr>
              <a:t>Xem</a:t>
            </a:r>
            <a:r>
              <a:rPr lang="en-US" sz="2600" b="1" i="1" kern="1200" dirty="0">
                <a:latin typeface="Times New Roman" panose="02020603050405020304" pitchFamily="18" charset="0"/>
                <a:ea typeface="+mn-ea"/>
                <a:cs typeface="Times New Roman" panose="02020603050405020304" pitchFamily="18" charset="0"/>
              </a:rPr>
              <a:t> video </a:t>
            </a:r>
            <a:r>
              <a:rPr lang="en-US" sz="2600" b="1" i="1" kern="1200" dirty="0" err="1">
                <a:latin typeface="Times New Roman" panose="02020603050405020304" pitchFamily="18" charset="0"/>
                <a:ea typeface="+mn-ea"/>
                <a:cs typeface="Times New Roman" panose="02020603050405020304" pitchFamily="18" charset="0"/>
              </a:rPr>
              <a:t>và</a:t>
            </a:r>
            <a:r>
              <a:rPr lang="en-US" sz="2600" b="1" i="1" kern="1200" dirty="0">
                <a:latin typeface="Times New Roman" panose="02020603050405020304" pitchFamily="18" charset="0"/>
                <a:ea typeface="+mn-ea"/>
                <a:cs typeface="Times New Roman" panose="02020603050405020304" pitchFamily="18" charset="0"/>
              </a:rPr>
              <a:t> </a:t>
            </a:r>
            <a:r>
              <a:rPr lang="en-US" sz="2600" b="1" i="1" kern="1200" dirty="0" err="1">
                <a:latin typeface="Times New Roman" panose="02020603050405020304" pitchFamily="18" charset="0"/>
                <a:ea typeface="+mn-ea"/>
                <a:cs typeface="Times New Roman" panose="02020603050405020304" pitchFamily="18" charset="0"/>
              </a:rPr>
              <a:t>tranh</a:t>
            </a:r>
            <a:r>
              <a:rPr lang="en-US" sz="2600" b="1" i="1" kern="1200" dirty="0">
                <a:latin typeface="Times New Roman" panose="02020603050405020304" pitchFamily="18" charset="0"/>
                <a:ea typeface="+mn-ea"/>
                <a:cs typeface="Times New Roman" panose="02020603050405020304" pitchFamily="18" charset="0"/>
              </a:rPr>
              <a:t> </a:t>
            </a:r>
            <a:r>
              <a:rPr lang="en-US" sz="2600" b="1" i="1" kern="1200" dirty="0" err="1">
                <a:latin typeface="Times New Roman" panose="02020603050405020304" pitchFamily="18" charset="0"/>
                <a:ea typeface="+mn-ea"/>
                <a:cs typeface="Times New Roman" panose="02020603050405020304" pitchFamily="18" charset="0"/>
              </a:rPr>
              <a:t>hoàn</a:t>
            </a:r>
            <a:r>
              <a:rPr lang="en-US" sz="2600" b="1" i="1" kern="1200" dirty="0">
                <a:latin typeface="Times New Roman" panose="02020603050405020304" pitchFamily="18" charset="0"/>
                <a:ea typeface="+mn-ea"/>
                <a:cs typeface="Times New Roman" panose="02020603050405020304" pitchFamily="18" charset="0"/>
              </a:rPr>
              <a:t> </a:t>
            </a:r>
            <a:r>
              <a:rPr lang="en-US" sz="2600" b="1" i="1" kern="1200" dirty="0" err="1">
                <a:latin typeface="Times New Roman" panose="02020603050405020304" pitchFamily="18" charset="0"/>
                <a:ea typeface="+mn-ea"/>
                <a:cs typeface="Times New Roman" panose="02020603050405020304" pitchFamily="18" charset="0"/>
              </a:rPr>
              <a:t>thành</a:t>
            </a:r>
            <a:r>
              <a:rPr lang="en-US" sz="2600" b="1" i="1" kern="1200" dirty="0">
                <a:latin typeface="Times New Roman" panose="02020603050405020304" pitchFamily="18" charset="0"/>
                <a:ea typeface="+mn-ea"/>
                <a:cs typeface="Times New Roman" panose="02020603050405020304" pitchFamily="18" charset="0"/>
              </a:rPr>
              <a:t> </a:t>
            </a:r>
          </a:p>
          <a:p>
            <a:pPr algn="ctr" defTabSz="342900">
              <a:lnSpc>
                <a:spcPct val="150000"/>
              </a:lnSpc>
              <a:buClrTx/>
              <a:defRPr/>
            </a:pPr>
            <a:r>
              <a:rPr lang="en-US" sz="2600" b="1" i="1" kern="1200" dirty="0">
                <a:latin typeface="Times New Roman" panose="02020603050405020304" pitchFamily="18" charset="0"/>
                <a:ea typeface="+mn-ea"/>
                <a:cs typeface="Times New Roman" panose="02020603050405020304" pitchFamily="18" charset="0"/>
              </a:rPr>
              <a:t>PHT </a:t>
            </a:r>
            <a:r>
              <a:rPr lang="en-US" sz="2600" b="1" i="1" kern="1200" dirty="0" err="1">
                <a:latin typeface="Times New Roman" panose="02020603050405020304" pitchFamily="18" charset="0"/>
                <a:ea typeface="+mn-ea"/>
                <a:cs typeface="Times New Roman" panose="02020603050405020304" pitchFamily="18" charset="0"/>
              </a:rPr>
              <a:t>số</a:t>
            </a:r>
            <a:r>
              <a:rPr lang="en-US" sz="2600" b="1" i="1" kern="1200" dirty="0">
                <a:latin typeface="Times New Roman" panose="02020603050405020304" pitchFamily="18" charset="0"/>
                <a:ea typeface="+mn-ea"/>
                <a:cs typeface="Times New Roman" panose="02020603050405020304" pitchFamily="18" charset="0"/>
              </a:rPr>
              <a:t> 2</a:t>
            </a:r>
          </a:p>
        </p:txBody>
      </p:sp>
      <p:sp>
        <p:nvSpPr>
          <p:cNvPr id="5" name="Rectangle 4">
            <a:extLst>
              <a:ext uri="{FF2B5EF4-FFF2-40B4-BE49-F238E27FC236}">
                <a16:creationId xmlns:a16="http://schemas.microsoft.com/office/drawing/2014/main" id="{E686610D-E314-8116-7740-B3ECBBCF504B}"/>
              </a:ext>
            </a:extLst>
          </p:cNvPr>
          <p:cNvSpPr/>
          <p:nvPr/>
        </p:nvSpPr>
        <p:spPr>
          <a:xfrm>
            <a:off x="267569" y="660399"/>
            <a:ext cx="3837258" cy="548121"/>
          </a:xfrm>
          <a:prstGeom prst="rect">
            <a:avLst/>
          </a:prstGeom>
          <a:solidFill>
            <a:srgbClr val="FFFF00"/>
          </a:solidFill>
          <a:ln w="762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Góc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tích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453395C-60AB-1714-AF0A-C4F62874488C}"/>
              </a:ext>
            </a:extLst>
          </p:cNvPr>
          <p:cNvSpPr/>
          <p:nvPr/>
        </p:nvSpPr>
        <p:spPr>
          <a:xfrm>
            <a:off x="4672561" y="660398"/>
            <a:ext cx="3837258" cy="550957"/>
          </a:xfrm>
          <a:prstGeom prst="rect">
            <a:avLst/>
          </a:prstGeom>
          <a:solidFill>
            <a:srgbClr val="FFFF00"/>
          </a:solidFill>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Góc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sát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8F97DBB-A0E7-D8EC-2C1C-88A745D8BE62}"/>
              </a:ext>
            </a:extLst>
          </p:cNvPr>
          <p:cNvSpPr/>
          <p:nvPr/>
        </p:nvSpPr>
        <p:spPr>
          <a:xfrm>
            <a:off x="1078461" y="3873500"/>
            <a:ext cx="3177288" cy="112463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6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26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cứu</a:t>
            </a:r>
            <a:r>
              <a:rPr lang="en-US" sz="26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SGK </a:t>
            </a:r>
          </a:p>
          <a:p>
            <a:pPr algn="ctr">
              <a:lnSpc>
                <a:spcPct val="150000"/>
              </a:lnSpc>
            </a:pPr>
            <a:r>
              <a:rPr lang="en-US" sz="26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hoàn</a:t>
            </a:r>
            <a:r>
              <a:rPr lang="en-US" sz="26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PHT </a:t>
            </a:r>
            <a:r>
              <a:rPr lang="en-US" sz="26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endParaRPr lang="en-US" sz="2600" b="1" i="1"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2F9D95B-BFD0-DA02-F05E-E99B26EF7ECB}"/>
              </a:ext>
            </a:extLst>
          </p:cNvPr>
          <p:cNvSpPr txBox="1"/>
          <p:nvPr/>
        </p:nvSpPr>
        <p:spPr>
          <a:xfrm>
            <a:off x="1418133" y="2508285"/>
            <a:ext cx="2686694" cy="369332"/>
          </a:xfrm>
          <a:prstGeom prst="rect">
            <a:avLst/>
          </a:prstGeom>
          <a:noFill/>
        </p:spPr>
        <p:txBody>
          <a:bodyPr wrap="square" rtlCol="0">
            <a:spAutoFit/>
          </a:bodyPr>
          <a:lstStyle/>
          <a:p>
            <a:pPr algn="ctr"/>
            <a:r>
              <a:rPr lang="en-US" sz="1800" b="1" dirty="0">
                <a:solidFill>
                  <a:srgbClr val="FF0000"/>
                </a:solidFill>
              </a:rPr>
              <a:t>ẢNH HS HĐ NHÓM</a:t>
            </a:r>
          </a:p>
        </p:txBody>
      </p:sp>
      <p:sp>
        <p:nvSpPr>
          <p:cNvPr id="9" name="Rectangle 8">
            <a:extLst>
              <a:ext uri="{FF2B5EF4-FFF2-40B4-BE49-F238E27FC236}">
                <a16:creationId xmlns:a16="http://schemas.microsoft.com/office/drawing/2014/main" id="{D0D77732-E6A7-EE08-49D0-AF47AF3CE0C6}"/>
              </a:ext>
            </a:extLst>
          </p:cNvPr>
          <p:cNvSpPr/>
          <p:nvPr/>
        </p:nvSpPr>
        <p:spPr>
          <a:xfrm>
            <a:off x="0" y="-10832"/>
            <a:ext cx="9144000" cy="548121"/>
          </a:xfrm>
          <a:prstGeom prst="rect">
            <a:avLst/>
          </a:prstGeom>
          <a:solidFill>
            <a:schemeClr val="bg1">
              <a:lumMod val="95000"/>
            </a:schemeClr>
          </a:solidFill>
          <a:ln w="762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HOẠT ĐỘNG NHÓM LỚN THEO PP GÓC</a:t>
            </a:r>
          </a:p>
        </p:txBody>
      </p:sp>
    </p:spTree>
    <p:extLst>
      <p:ext uri="{BB962C8B-B14F-4D97-AF65-F5344CB8AC3E}">
        <p14:creationId xmlns:p14="http://schemas.microsoft.com/office/powerpoint/2010/main" val="2303730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6" name="Google Shape;1506;p35"/>
          <p:cNvSpPr txBox="1"/>
          <p:nvPr/>
        </p:nvSpPr>
        <p:spPr>
          <a:xfrm>
            <a:off x="1066800" y="1627225"/>
            <a:ext cx="6949350" cy="3260700"/>
          </a:xfrm>
          <a:prstGeom prst="rect">
            <a:avLst/>
          </a:prstGeom>
          <a:noFill/>
          <a:ln>
            <a:noFill/>
          </a:ln>
        </p:spPr>
        <p:txBody>
          <a:bodyPr spcFirstLastPara="1" wrap="square" lIns="68575" tIns="68575" rIns="68575" bIns="68575" anchor="t" anchorCtr="0">
            <a:noAutofit/>
          </a:bodyPr>
          <a:lstStyle/>
          <a:p>
            <a:pPr algn="just">
              <a:lnSpc>
                <a:spcPct val="115000"/>
              </a:lnSpc>
            </a:pP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L</a:t>
            </a:r>
            <a:r>
              <a:rPr lang="vi-VN"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ư</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ợt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1: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1,3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ở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góc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phân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tích</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2,4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ở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góc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sát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L</a:t>
            </a:r>
            <a:r>
              <a:rPr lang="vi-VN"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ư</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ợt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1,3 ở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góc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sát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2,4 ở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góc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nghiệm</a:t>
            </a:r>
            <a:endPar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gian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mỗi</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góc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 4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bày</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quan</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sát</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vào</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300" b="1" dirty="0">
                <a:solidFill>
                  <a:schemeClr val="accent4">
                    <a:lumMod val="25000"/>
                  </a:schemeClr>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507" name="Google Shape;1507;p35"/>
          <p:cNvSpPr txBox="1"/>
          <p:nvPr/>
        </p:nvSpPr>
        <p:spPr>
          <a:xfrm>
            <a:off x="355600" y="111825"/>
            <a:ext cx="8432800" cy="814350"/>
          </a:xfrm>
          <a:prstGeom prst="rect">
            <a:avLst/>
          </a:prstGeom>
          <a:solidFill>
            <a:schemeClr val="bg1">
              <a:lumMod val="95000"/>
            </a:schemeClr>
          </a:solidFill>
          <a:ln w="38100"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algn="ctr"/>
            <a:endParaRPr sz="5000" dirty="0">
              <a:solidFill>
                <a:schemeClr val="bg1"/>
              </a:solidFill>
              <a:latin typeface="Caveat Brush"/>
              <a:ea typeface="Caveat Brush"/>
              <a:cs typeface="Caveat Brush"/>
              <a:sym typeface="Caveat Brush"/>
            </a:endParaRPr>
          </a:p>
        </p:txBody>
      </p:sp>
      <p:sp>
        <p:nvSpPr>
          <p:cNvPr id="2" name="TextBox 1">
            <a:extLst>
              <a:ext uri="{FF2B5EF4-FFF2-40B4-BE49-F238E27FC236}">
                <a16:creationId xmlns:a16="http://schemas.microsoft.com/office/drawing/2014/main" id="{9F54B5B8-96EF-FC1C-5F7C-F88491DB05A6}"/>
              </a:ext>
            </a:extLst>
          </p:cNvPr>
          <p:cNvSpPr txBox="1"/>
          <p:nvPr/>
        </p:nvSpPr>
        <p:spPr>
          <a:xfrm>
            <a:off x="2286608" y="202904"/>
            <a:ext cx="4570784" cy="678327"/>
          </a:xfrm>
          <a:prstGeom prst="rect">
            <a:avLst/>
          </a:prstGeom>
          <a:noFill/>
        </p:spPr>
        <p:txBody>
          <a:bodyPr wrap="square">
            <a:spAutoFit/>
          </a:bodyPr>
          <a:lstStyle/>
          <a:p>
            <a:pPr algn="ctr">
              <a:lnSpc>
                <a:spcPct val="115000"/>
              </a:lnSpc>
              <a:spcAft>
                <a:spcPts val="450"/>
              </a:spcAft>
            </a:pP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HOẠT ĐỘNG GÓC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282"/>
        <p:cNvGrpSpPr/>
        <p:nvPr/>
      </p:nvGrpSpPr>
      <p:grpSpPr>
        <a:xfrm>
          <a:off x="0" y="0"/>
          <a:ext cx="0" cy="0"/>
          <a:chOff x="0" y="0"/>
          <a:chExt cx="0" cy="0"/>
        </a:xfrm>
      </p:grpSpPr>
      <p:sp>
        <p:nvSpPr>
          <p:cNvPr id="2" name="Title 1">
            <a:extLst>
              <a:ext uri="{FF2B5EF4-FFF2-40B4-BE49-F238E27FC236}">
                <a16:creationId xmlns:a16="http://schemas.microsoft.com/office/drawing/2014/main" id="{CA2670BC-42B7-7106-5865-84F4B73878FA}"/>
              </a:ext>
            </a:extLst>
          </p:cNvPr>
          <p:cNvSpPr txBox="1">
            <a:spLocks/>
          </p:cNvSpPr>
          <p:nvPr/>
        </p:nvSpPr>
        <p:spPr>
          <a:xfrm>
            <a:off x="3507993" y="321649"/>
            <a:ext cx="1833983" cy="474178"/>
          </a:xfrm>
          <a:prstGeom prst="rect">
            <a:avLst/>
          </a:prstGeom>
          <a:ln w="38100">
            <a:solidFill>
              <a:schemeClr val="tx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b="1" dirty="0">
                <a:solidFill>
                  <a:srgbClr val="FF0000"/>
                </a:solidFill>
                <a:latin typeface="Times New Roman" panose="02020603050405020304" pitchFamily="18" charset="0"/>
                <a:cs typeface="Times New Roman" panose="02020603050405020304" pitchFamily="18" charset="0"/>
              </a:rPr>
              <a:t>L</a:t>
            </a:r>
            <a:r>
              <a:rPr lang="vi-VN" sz="3000" b="1" dirty="0">
                <a:solidFill>
                  <a:srgbClr val="FF0000"/>
                </a:solidFill>
                <a:latin typeface="Times New Roman" panose="02020603050405020304" pitchFamily="18" charset="0"/>
                <a:cs typeface="Times New Roman" panose="02020603050405020304" pitchFamily="18" charset="0"/>
              </a:rPr>
              <a:t>Ư</a:t>
            </a:r>
            <a:r>
              <a:rPr lang="en-US" sz="3000" b="1" dirty="0">
                <a:solidFill>
                  <a:srgbClr val="FF0000"/>
                </a:solidFill>
                <a:latin typeface="Times New Roman" panose="02020603050405020304" pitchFamily="18" charset="0"/>
                <a:cs typeface="Times New Roman" panose="02020603050405020304" pitchFamily="18" charset="0"/>
              </a:rPr>
              <a:t>ỢT 1</a:t>
            </a:r>
          </a:p>
        </p:txBody>
      </p:sp>
      <p:sp>
        <p:nvSpPr>
          <p:cNvPr id="3" name="Slide Number Placeholder 4">
            <a:extLst>
              <a:ext uri="{FF2B5EF4-FFF2-40B4-BE49-F238E27FC236}">
                <a16:creationId xmlns:a16="http://schemas.microsoft.com/office/drawing/2014/main" id="{11E769F2-57DF-C75E-3F43-340B329FCA0B}"/>
              </a:ext>
            </a:extLst>
          </p:cNvPr>
          <p:cNvSpPr txBox="1">
            <a:spLocks/>
          </p:cNvSpPr>
          <p:nvPr/>
        </p:nvSpPr>
        <p:spPr>
          <a:xfrm>
            <a:off x="5590810" y="4713215"/>
            <a:ext cx="1848970" cy="22683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defRPr/>
            </a:pPr>
            <a:fld id="{294A09A9-5501-47C1-A89A-A340965A2BE2}" type="slidenum">
              <a:rPr lang="en-US" sz="600" kern="1200">
                <a:latin typeface="Times New Roman" panose="02020603050405020304" pitchFamily="18" charset="0"/>
                <a:ea typeface="+mn-ea"/>
                <a:cs typeface="Times New Roman" panose="02020603050405020304" pitchFamily="18" charset="0"/>
              </a:rPr>
              <a:pPr algn="r">
                <a:buClrTx/>
                <a:buFontTx/>
                <a:buNone/>
                <a:defRPr/>
              </a:pPr>
              <a:t>22</a:t>
            </a:fld>
            <a:endParaRPr lang="en-US" sz="600" kern="1200" dirty="0">
              <a:latin typeface="Times New Roman" panose="02020603050405020304" pitchFamily="18" charset="0"/>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0CD26FF5-2FEE-5038-1A28-64A561FA768C}"/>
              </a:ext>
            </a:extLst>
          </p:cNvPr>
          <p:cNvGrpSpPr/>
          <p:nvPr/>
        </p:nvGrpSpPr>
        <p:grpSpPr>
          <a:xfrm>
            <a:off x="500777" y="4546498"/>
            <a:ext cx="3037659" cy="474178"/>
            <a:chOff x="5311747" y="20824"/>
            <a:chExt cx="2544259" cy="763277"/>
          </a:xfrm>
        </p:grpSpPr>
        <p:sp>
          <p:nvSpPr>
            <p:cNvPr id="5" name="Rectangle 4">
              <a:extLst>
                <a:ext uri="{FF2B5EF4-FFF2-40B4-BE49-F238E27FC236}">
                  <a16:creationId xmlns:a16="http://schemas.microsoft.com/office/drawing/2014/main" id="{40F7821E-9848-E081-F219-7029EF372671}"/>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7B05DB5-6254-C4DB-1479-0B4696745475}"/>
                </a:ext>
              </a:extLst>
            </p:cNvPr>
            <p:cNvSpPr txBox="1"/>
            <p:nvPr/>
          </p:nvSpPr>
          <p:spPr>
            <a:xfrm>
              <a:off x="5311747" y="20824"/>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2</a:t>
              </a:r>
            </a:p>
          </p:txBody>
        </p:sp>
      </p:grpSp>
      <p:grpSp>
        <p:nvGrpSpPr>
          <p:cNvPr id="7" name="Group 6">
            <a:extLst>
              <a:ext uri="{FF2B5EF4-FFF2-40B4-BE49-F238E27FC236}">
                <a16:creationId xmlns:a16="http://schemas.microsoft.com/office/drawing/2014/main" id="{DE9A579F-E05C-24EA-EC75-A5B226C17F39}"/>
              </a:ext>
            </a:extLst>
          </p:cNvPr>
          <p:cNvGrpSpPr/>
          <p:nvPr/>
        </p:nvGrpSpPr>
        <p:grpSpPr>
          <a:xfrm>
            <a:off x="5503402" y="4530034"/>
            <a:ext cx="3037659" cy="474178"/>
            <a:chOff x="5311747" y="20824"/>
            <a:chExt cx="2544259" cy="763277"/>
          </a:xfrm>
        </p:grpSpPr>
        <p:sp>
          <p:nvSpPr>
            <p:cNvPr id="8" name="Rectangle 7">
              <a:extLst>
                <a:ext uri="{FF2B5EF4-FFF2-40B4-BE49-F238E27FC236}">
                  <a16:creationId xmlns:a16="http://schemas.microsoft.com/office/drawing/2014/main" id="{1CC94347-FB48-15EC-F6B4-A0C0A443A5B8}"/>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7393504-5787-7EFD-BFBC-816C6E6660C4}"/>
                </a:ext>
              </a:extLst>
            </p:cNvPr>
            <p:cNvSpPr txBox="1"/>
            <p:nvPr/>
          </p:nvSpPr>
          <p:spPr>
            <a:xfrm>
              <a:off x="5311747" y="20824"/>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4</a:t>
              </a:r>
            </a:p>
          </p:txBody>
        </p:sp>
      </p:grpSp>
      <p:grpSp>
        <p:nvGrpSpPr>
          <p:cNvPr id="10" name="Group 9">
            <a:extLst>
              <a:ext uri="{FF2B5EF4-FFF2-40B4-BE49-F238E27FC236}">
                <a16:creationId xmlns:a16="http://schemas.microsoft.com/office/drawing/2014/main" id="{9FB11540-00FF-06AA-9716-ED6C34A70FDD}"/>
              </a:ext>
            </a:extLst>
          </p:cNvPr>
          <p:cNvGrpSpPr/>
          <p:nvPr/>
        </p:nvGrpSpPr>
        <p:grpSpPr>
          <a:xfrm>
            <a:off x="5554202" y="1234367"/>
            <a:ext cx="3037660" cy="515561"/>
            <a:chOff x="5311746" y="20824"/>
            <a:chExt cx="2544260" cy="829891"/>
          </a:xfrm>
        </p:grpSpPr>
        <p:sp>
          <p:nvSpPr>
            <p:cNvPr id="11" name="Rectangle 10">
              <a:extLst>
                <a:ext uri="{FF2B5EF4-FFF2-40B4-BE49-F238E27FC236}">
                  <a16:creationId xmlns:a16="http://schemas.microsoft.com/office/drawing/2014/main" id="{ED2A43F0-B5D3-E69C-0D1D-C22F5393E9EA}"/>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4EEF03C-6851-BE0E-CA94-7B4BA2B5BDB8}"/>
                </a:ext>
              </a:extLst>
            </p:cNvPr>
            <p:cNvSpPr txBox="1"/>
            <p:nvPr/>
          </p:nvSpPr>
          <p:spPr>
            <a:xfrm>
              <a:off x="5311746" y="87438"/>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3</a:t>
              </a:r>
            </a:p>
          </p:txBody>
        </p:sp>
      </p:grpSp>
      <p:grpSp>
        <p:nvGrpSpPr>
          <p:cNvPr id="14" name="Group 13">
            <a:extLst>
              <a:ext uri="{FF2B5EF4-FFF2-40B4-BE49-F238E27FC236}">
                <a16:creationId xmlns:a16="http://schemas.microsoft.com/office/drawing/2014/main" id="{ECD1FC6C-4215-C2ED-2F73-F46618B28AC1}"/>
              </a:ext>
            </a:extLst>
          </p:cNvPr>
          <p:cNvGrpSpPr/>
          <p:nvPr/>
        </p:nvGrpSpPr>
        <p:grpSpPr>
          <a:xfrm>
            <a:off x="514227" y="1241909"/>
            <a:ext cx="3139821" cy="474178"/>
            <a:chOff x="5311747" y="20824"/>
            <a:chExt cx="2642114" cy="763277"/>
          </a:xfrm>
        </p:grpSpPr>
        <p:sp>
          <p:nvSpPr>
            <p:cNvPr id="15" name="Rectangle 14">
              <a:extLst>
                <a:ext uri="{FF2B5EF4-FFF2-40B4-BE49-F238E27FC236}">
                  <a16:creationId xmlns:a16="http://schemas.microsoft.com/office/drawing/2014/main" id="{7417A4DA-E285-5E1D-AB7E-3CC637F102A1}"/>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BAFDF38-AB72-E1AA-30A7-986B6334AF55}"/>
                </a:ext>
              </a:extLst>
            </p:cNvPr>
            <p:cNvSpPr txBox="1"/>
            <p:nvPr/>
          </p:nvSpPr>
          <p:spPr>
            <a:xfrm>
              <a:off x="5409602" y="20824"/>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1</a:t>
              </a:r>
            </a:p>
          </p:txBody>
        </p:sp>
      </p:grpSp>
      <p:sp>
        <p:nvSpPr>
          <p:cNvPr id="17" name="Right Brace 16">
            <a:extLst>
              <a:ext uri="{FF2B5EF4-FFF2-40B4-BE49-F238E27FC236}">
                <a16:creationId xmlns:a16="http://schemas.microsoft.com/office/drawing/2014/main" id="{10E97810-037C-4650-A326-3C0117E6DEE5}"/>
              </a:ext>
            </a:extLst>
          </p:cNvPr>
          <p:cNvSpPr/>
          <p:nvPr/>
        </p:nvSpPr>
        <p:spPr>
          <a:xfrm rot="5400000">
            <a:off x="4558462" y="133189"/>
            <a:ext cx="299994" cy="3416300"/>
          </a:xfrm>
          <a:prstGeom prst="rightBrac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900" kern="120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8AA88D2-4245-CB5C-5311-6716CE1720A3}"/>
              </a:ext>
            </a:extLst>
          </p:cNvPr>
          <p:cNvSpPr/>
          <p:nvPr/>
        </p:nvSpPr>
        <p:spPr>
          <a:xfrm>
            <a:off x="3409652" y="1995309"/>
            <a:ext cx="2494256" cy="772407"/>
          </a:xfrm>
          <a:prstGeom prst="round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defRPr/>
            </a:pP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Góc</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phân</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tích</a:t>
            </a:r>
            <a:endPar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9" name="Right Brace 18">
            <a:extLst>
              <a:ext uri="{FF2B5EF4-FFF2-40B4-BE49-F238E27FC236}">
                <a16:creationId xmlns:a16="http://schemas.microsoft.com/office/drawing/2014/main" id="{12C20EEF-028D-C3F5-EA83-07332AD9663D}"/>
              </a:ext>
            </a:extLst>
          </p:cNvPr>
          <p:cNvSpPr/>
          <p:nvPr/>
        </p:nvSpPr>
        <p:spPr>
          <a:xfrm rot="16200000">
            <a:off x="4370923" y="2696632"/>
            <a:ext cx="299993" cy="3416300"/>
          </a:xfrm>
          <a:prstGeom prst="rightBrac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900" kern="1200">
              <a:solidFill>
                <a:srgbClr val="FFFF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852B731-903A-72D5-D637-D65C6C17399D}"/>
              </a:ext>
            </a:extLst>
          </p:cNvPr>
          <p:cNvSpPr/>
          <p:nvPr/>
        </p:nvSpPr>
        <p:spPr>
          <a:xfrm>
            <a:off x="3409651" y="3463014"/>
            <a:ext cx="2494255" cy="772407"/>
          </a:xfrm>
          <a:prstGeom prst="round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defRPr/>
            </a:pP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Góc</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quan</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sát</a:t>
            </a:r>
            <a:endPar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C2E3E2D-9FF5-69C7-E264-02383DC72D1F}"/>
              </a:ext>
            </a:extLst>
          </p:cNvPr>
          <p:cNvSpPr txBox="1"/>
          <p:nvPr/>
        </p:nvSpPr>
        <p:spPr>
          <a:xfrm>
            <a:off x="972296" y="92823"/>
            <a:ext cx="2028013" cy="646331"/>
          </a:xfrm>
          <a:prstGeom prst="rect">
            <a:avLst/>
          </a:prstGeom>
          <a:solidFill>
            <a:srgbClr val="BCE292"/>
          </a:solidFill>
          <a:ln>
            <a:noFill/>
          </a:ln>
          <a:effectLst>
            <a:glow rad="101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800" b="1" dirty="0" err="1">
                <a:solidFill>
                  <a:srgbClr val="C00000"/>
                </a:solidFill>
                <a:latin typeface="Times New Roman" panose="02020603050405020304" pitchFamily="18" charset="0"/>
                <a:cs typeface="Times New Roman" panose="02020603050405020304" pitchFamily="18" charset="0"/>
              </a:rPr>
              <a:t>Thời</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gian</a:t>
            </a:r>
            <a:r>
              <a:rPr lang="en-US" sz="1800" b="1" dirty="0">
                <a:solidFill>
                  <a:srgbClr val="C00000"/>
                </a:solidFill>
                <a:latin typeface="Times New Roman" panose="02020603050405020304" pitchFamily="18" charset="0"/>
                <a:cs typeface="Times New Roman" panose="02020603050405020304" pitchFamily="18" charset="0"/>
              </a:rPr>
              <a:t>:</a:t>
            </a:r>
          </a:p>
          <a:p>
            <a:pPr algn="ctr"/>
            <a:r>
              <a:rPr lang="en-US" sz="1800" b="1" dirty="0">
                <a:solidFill>
                  <a:srgbClr val="C00000"/>
                </a:solidFill>
                <a:latin typeface="Times New Roman" panose="02020603050405020304" pitchFamily="18" charset="0"/>
                <a:cs typeface="Times New Roman" panose="02020603050405020304" pitchFamily="18" charset="0"/>
              </a:rPr>
              <a:t> </a:t>
            </a:r>
          </a:p>
        </p:txBody>
      </p:sp>
      <p:pic>
        <p:nvPicPr>
          <p:cNvPr id="23" name="4 minute countdown timer_Đồng hồ đếm ngược 4 phút--COUNTDOWN">
            <a:hlinkClick r:id="" action="ppaction://media"/>
            <a:extLst>
              <a:ext uri="{FF2B5EF4-FFF2-40B4-BE49-F238E27FC236}">
                <a16:creationId xmlns:a16="http://schemas.microsoft.com/office/drawing/2014/main" id="{8685CFBA-8B79-9704-1C8A-25EC528BE4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3822" y="479250"/>
            <a:ext cx="1504417" cy="604391"/>
          </a:xfrm>
          <a:prstGeom prst="rect">
            <a:avLst/>
          </a:prstGeom>
        </p:spPr>
      </p:pic>
    </p:spTree>
    <p:extLst>
      <p:ext uri="{BB962C8B-B14F-4D97-AF65-F5344CB8AC3E}">
        <p14:creationId xmlns:p14="http://schemas.microsoft.com/office/powerpoint/2010/main" val="2561531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fill="hold" display="0">
                  <p:stCondLst>
                    <p:cond delay="indefinite"/>
                  </p:stCondLst>
                </p:cTn>
                <p:tgtEl>
                  <p:spTgt spid="2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282"/>
        <p:cNvGrpSpPr/>
        <p:nvPr/>
      </p:nvGrpSpPr>
      <p:grpSpPr>
        <a:xfrm>
          <a:off x="0" y="0"/>
          <a:ext cx="0" cy="0"/>
          <a:chOff x="0" y="0"/>
          <a:chExt cx="0" cy="0"/>
        </a:xfrm>
      </p:grpSpPr>
      <p:sp>
        <p:nvSpPr>
          <p:cNvPr id="2" name="Title 1">
            <a:extLst>
              <a:ext uri="{FF2B5EF4-FFF2-40B4-BE49-F238E27FC236}">
                <a16:creationId xmlns:a16="http://schemas.microsoft.com/office/drawing/2014/main" id="{CA2670BC-42B7-7106-5865-84F4B73878FA}"/>
              </a:ext>
            </a:extLst>
          </p:cNvPr>
          <p:cNvSpPr txBox="1">
            <a:spLocks/>
          </p:cNvSpPr>
          <p:nvPr/>
        </p:nvSpPr>
        <p:spPr>
          <a:xfrm>
            <a:off x="3507993" y="321649"/>
            <a:ext cx="1833983" cy="474178"/>
          </a:xfrm>
          <a:prstGeom prst="rect">
            <a:avLst/>
          </a:prstGeom>
          <a:ln w="38100">
            <a:solidFill>
              <a:schemeClr val="tx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b="1" dirty="0">
                <a:solidFill>
                  <a:srgbClr val="FF0000"/>
                </a:solidFill>
                <a:latin typeface="Times New Roman" panose="02020603050405020304" pitchFamily="18" charset="0"/>
                <a:cs typeface="Times New Roman" panose="02020603050405020304" pitchFamily="18" charset="0"/>
              </a:rPr>
              <a:t>L</a:t>
            </a:r>
            <a:r>
              <a:rPr lang="vi-VN" sz="3000" b="1" dirty="0">
                <a:solidFill>
                  <a:srgbClr val="FF0000"/>
                </a:solidFill>
                <a:latin typeface="Times New Roman" panose="02020603050405020304" pitchFamily="18" charset="0"/>
                <a:cs typeface="Times New Roman" panose="02020603050405020304" pitchFamily="18" charset="0"/>
              </a:rPr>
              <a:t>Ư</a:t>
            </a:r>
            <a:r>
              <a:rPr lang="en-US" sz="3000" b="1" dirty="0">
                <a:solidFill>
                  <a:srgbClr val="FF0000"/>
                </a:solidFill>
                <a:latin typeface="Times New Roman" panose="02020603050405020304" pitchFamily="18" charset="0"/>
                <a:cs typeface="Times New Roman" panose="02020603050405020304" pitchFamily="18" charset="0"/>
              </a:rPr>
              <a:t>ỢT 2</a:t>
            </a:r>
          </a:p>
        </p:txBody>
      </p:sp>
      <p:sp>
        <p:nvSpPr>
          <p:cNvPr id="3" name="Slide Number Placeholder 4">
            <a:extLst>
              <a:ext uri="{FF2B5EF4-FFF2-40B4-BE49-F238E27FC236}">
                <a16:creationId xmlns:a16="http://schemas.microsoft.com/office/drawing/2014/main" id="{11E769F2-57DF-C75E-3F43-340B329FCA0B}"/>
              </a:ext>
            </a:extLst>
          </p:cNvPr>
          <p:cNvSpPr txBox="1">
            <a:spLocks/>
          </p:cNvSpPr>
          <p:nvPr/>
        </p:nvSpPr>
        <p:spPr>
          <a:xfrm>
            <a:off x="5590810" y="4713215"/>
            <a:ext cx="1848970" cy="22683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defRPr/>
            </a:pPr>
            <a:fld id="{294A09A9-5501-47C1-A89A-A340965A2BE2}" type="slidenum">
              <a:rPr lang="en-US" sz="600" kern="1200">
                <a:latin typeface="Times New Roman" panose="02020603050405020304" pitchFamily="18" charset="0"/>
                <a:ea typeface="+mn-ea"/>
                <a:cs typeface="Times New Roman" panose="02020603050405020304" pitchFamily="18" charset="0"/>
              </a:rPr>
              <a:pPr algn="r">
                <a:buClrTx/>
                <a:buFontTx/>
                <a:buNone/>
                <a:defRPr/>
              </a:pPr>
              <a:t>23</a:t>
            </a:fld>
            <a:endParaRPr lang="en-US" sz="600" kern="1200" dirty="0">
              <a:latin typeface="Times New Roman" panose="02020603050405020304" pitchFamily="18" charset="0"/>
              <a:ea typeface="+mn-ea"/>
              <a:cs typeface="Times New Roman" panose="02020603050405020304" pitchFamily="18" charset="0"/>
            </a:endParaRPr>
          </a:p>
        </p:txBody>
      </p:sp>
      <p:grpSp>
        <p:nvGrpSpPr>
          <p:cNvPr id="4" name="Group 3">
            <a:extLst>
              <a:ext uri="{FF2B5EF4-FFF2-40B4-BE49-F238E27FC236}">
                <a16:creationId xmlns:a16="http://schemas.microsoft.com/office/drawing/2014/main" id="{0CD26FF5-2FEE-5038-1A28-64A561FA768C}"/>
              </a:ext>
            </a:extLst>
          </p:cNvPr>
          <p:cNvGrpSpPr/>
          <p:nvPr/>
        </p:nvGrpSpPr>
        <p:grpSpPr>
          <a:xfrm>
            <a:off x="500777" y="4546498"/>
            <a:ext cx="3037659" cy="474178"/>
            <a:chOff x="5311747" y="20824"/>
            <a:chExt cx="2544259" cy="763277"/>
          </a:xfrm>
        </p:grpSpPr>
        <p:sp>
          <p:nvSpPr>
            <p:cNvPr id="5" name="Rectangle 4">
              <a:extLst>
                <a:ext uri="{FF2B5EF4-FFF2-40B4-BE49-F238E27FC236}">
                  <a16:creationId xmlns:a16="http://schemas.microsoft.com/office/drawing/2014/main" id="{40F7821E-9848-E081-F219-7029EF372671}"/>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7B05DB5-6254-C4DB-1479-0B4696745475}"/>
                </a:ext>
              </a:extLst>
            </p:cNvPr>
            <p:cNvSpPr txBox="1"/>
            <p:nvPr/>
          </p:nvSpPr>
          <p:spPr>
            <a:xfrm>
              <a:off x="5311747" y="20824"/>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2</a:t>
              </a:r>
            </a:p>
          </p:txBody>
        </p:sp>
      </p:grpSp>
      <p:grpSp>
        <p:nvGrpSpPr>
          <p:cNvPr id="7" name="Group 6">
            <a:extLst>
              <a:ext uri="{FF2B5EF4-FFF2-40B4-BE49-F238E27FC236}">
                <a16:creationId xmlns:a16="http://schemas.microsoft.com/office/drawing/2014/main" id="{DE9A579F-E05C-24EA-EC75-A5B226C17F39}"/>
              </a:ext>
            </a:extLst>
          </p:cNvPr>
          <p:cNvGrpSpPr/>
          <p:nvPr/>
        </p:nvGrpSpPr>
        <p:grpSpPr>
          <a:xfrm>
            <a:off x="5503402" y="4530034"/>
            <a:ext cx="3037659" cy="474178"/>
            <a:chOff x="5311747" y="20824"/>
            <a:chExt cx="2544259" cy="763277"/>
          </a:xfrm>
        </p:grpSpPr>
        <p:sp>
          <p:nvSpPr>
            <p:cNvPr id="8" name="Rectangle 7">
              <a:extLst>
                <a:ext uri="{FF2B5EF4-FFF2-40B4-BE49-F238E27FC236}">
                  <a16:creationId xmlns:a16="http://schemas.microsoft.com/office/drawing/2014/main" id="{1CC94347-FB48-15EC-F6B4-A0C0A443A5B8}"/>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7393504-5787-7EFD-BFBC-816C6E6660C4}"/>
                </a:ext>
              </a:extLst>
            </p:cNvPr>
            <p:cNvSpPr txBox="1"/>
            <p:nvPr/>
          </p:nvSpPr>
          <p:spPr>
            <a:xfrm>
              <a:off x="5311747" y="20824"/>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4</a:t>
              </a:r>
            </a:p>
          </p:txBody>
        </p:sp>
      </p:grpSp>
      <p:grpSp>
        <p:nvGrpSpPr>
          <p:cNvPr id="10" name="Group 9">
            <a:extLst>
              <a:ext uri="{FF2B5EF4-FFF2-40B4-BE49-F238E27FC236}">
                <a16:creationId xmlns:a16="http://schemas.microsoft.com/office/drawing/2014/main" id="{9FB11540-00FF-06AA-9716-ED6C34A70FDD}"/>
              </a:ext>
            </a:extLst>
          </p:cNvPr>
          <p:cNvGrpSpPr/>
          <p:nvPr/>
        </p:nvGrpSpPr>
        <p:grpSpPr>
          <a:xfrm>
            <a:off x="5554202" y="1234367"/>
            <a:ext cx="3037660" cy="515561"/>
            <a:chOff x="5311746" y="20824"/>
            <a:chExt cx="2544260" cy="829891"/>
          </a:xfrm>
        </p:grpSpPr>
        <p:sp>
          <p:nvSpPr>
            <p:cNvPr id="11" name="Rectangle 10">
              <a:extLst>
                <a:ext uri="{FF2B5EF4-FFF2-40B4-BE49-F238E27FC236}">
                  <a16:creationId xmlns:a16="http://schemas.microsoft.com/office/drawing/2014/main" id="{ED2A43F0-B5D3-E69C-0D1D-C22F5393E9EA}"/>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4EEF03C-6851-BE0E-CA94-7B4BA2B5BDB8}"/>
                </a:ext>
              </a:extLst>
            </p:cNvPr>
            <p:cNvSpPr txBox="1"/>
            <p:nvPr/>
          </p:nvSpPr>
          <p:spPr>
            <a:xfrm>
              <a:off x="5311746" y="87438"/>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3</a:t>
              </a:r>
            </a:p>
          </p:txBody>
        </p:sp>
      </p:grpSp>
      <p:grpSp>
        <p:nvGrpSpPr>
          <p:cNvPr id="14" name="Group 13">
            <a:extLst>
              <a:ext uri="{FF2B5EF4-FFF2-40B4-BE49-F238E27FC236}">
                <a16:creationId xmlns:a16="http://schemas.microsoft.com/office/drawing/2014/main" id="{ECD1FC6C-4215-C2ED-2F73-F46618B28AC1}"/>
              </a:ext>
            </a:extLst>
          </p:cNvPr>
          <p:cNvGrpSpPr/>
          <p:nvPr/>
        </p:nvGrpSpPr>
        <p:grpSpPr>
          <a:xfrm>
            <a:off x="514227" y="1241909"/>
            <a:ext cx="3139821" cy="474178"/>
            <a:chOff x="5311747" y="20824"/>
            <a:chExt cx="2642114" cy="763277"/>
          </a:xfrm>
        </p:grpSpPr>
        <p:sp>
          <p:nvSpPr>
            <p:cNvPr id="15" name="Rectangle 14">
              <a:extLst>
                <a:ext uri="{FF2B5EF4-FFF2-40B4-BE49-F238E27FC236}">
                  <a16:creationId xmlns:a16="http://schemas.microsoft.com/office/drawing/2014/main" id="{7417A4DA-E285-5E1D-AB7E-3CC637F102A1}"/>
                </a:ext>
              </a:extLst>
            </p:cNvPr>
            <p:cNvSpPr/>
            <p:nvPr/>
          </p:nvSpPr>
          <p:spPr>
            <a:xfrm>
              <a:off x="5311747" y="20824"/>
              <a:ext cx="2544259" cy="763277"/>
            </a:xfrm>
            <a:prstGeom prst="rect">
              <a:avLst/>
            </a:prstGeom>
            <a:solidFill>
              <a:schemeClr val="accent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7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BAFDF38-AB72-E1AA-30A7-986B6334AF55}"/>
                </a:ext>
              </a:extLst>
            </p:cNvPr>
            <p:cNvSpPr txBox="1"/>
            <p:nvPr/>
          </p:nvSpPr>
          <p:spPr>
            <a:xfrm>
              <a:off x="5409602" y="20824"/>
              <a:ext cx="2544259" cy="7632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527" tIns="100527" rIns="100527" bIns="100527" numCol="1" spcCol="1270" anchor="ctr" anchorCtr="0">
              <a:noAutofit/>
            </a:bodyPr>
            <a:lstStyle/>
            <a:p>
              <a:pPr algn="ctr" defTabSz="444500">
                <a:lnSpc>
                  <a:spcPct val="90000"/>
                </a:lnSpc>
                <a:spcBef>
                  <a:spcPct val="0"/>
                </a:spcBef>
                <a:spcAft>
                  <a:spcPct val="35000"/>
                </a:spcAft>
                <a:buClrTx/>
                <a:defRPr/>
              </a:pPr>
              <a:r>
                <a:rPr lang="en-US" sz="2400" b="1" kern="1200" dirty="0" err="1">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Nhóm</a:t>
              </a:r>
              <a:r>
                <a:rPr lang="en-US" sz="2400" b="1" kern="1200" dirty="0">
                  <a:solidFill>
                    <a:schemeClr val="bg1"/>
                  </a:solidFill>
                  <a:latin typeface="Times New Roman" panose="02020603050405020304" pitchFamily="18" charset="0"/>
                  <a:ea typeface="Baskerville" panose="02020502070401020303" pitchFamily="18" charset="0"/>
                  <a:cs typeface="Times New Roman" panose="02020603050405020304" pitchFamily="18" charset="0"/>
                </a:rPr>
                <a:t> 1</a:t>
              </a:r>
            </a:p>
          </p:txBody>
        </p:sp>
      </p:grpSp>
      <p:sp>
        <p:nvSpPr>
          <p:cNvPr id="17" name="Right Brace 16">
            <a:extLst>
              <a:ext uri="{FF2B5EF4-FFF2-40B4-BE49-F238E27FC236}">
                <a16:creationId xmlns:a16="http://schemas.microsoft.com/office/drawing/2014/main" id="{10E97810-037C-4650-A326-3C0117E6DEE5}"/>
              </a:ext>
            </a:extLst>
          </p:cNvPr>
          <p:cNvSpPr/>
          <p:nvPr/>
        </p:nvSpPr>
        <p:spPr>
          <a:xfrm rot="5400000">
            <a:off x="4558462" y="133189"/>
            <a:ext cx="299994" cy="3416300"/>
          </a:xfrm>
          <a:prstGeom prst="rightBrac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900" kern="1200">
              <a:solidFill>
                <a:srgbClr val="FFFF0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8AA88D2-4245-CB5C-5311-6716CE1720A3}"/>
              </a:ext>
            </a:extLst>
          </p:cNvPr>
          <p:cNvSpPr/>
          <p:nvPr/>
        </p:nvSpPr>
        <p:spPr>
          <a:xfrm>
            <a:off x="3409652" y="1995309"/>
            <a:ext cx="2494256" cy="772407"/>
          </a:xfrm>
          <a:prstGeom prst="round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defRPr/>
            </a:pP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Góc</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quan</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sát</a:t>
            </a:r>
            <a:endPar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19" name="Right Brace 18">
            <a:extLst>
              <a:ext uri="{FF2B5EF4-FFF2-40B4-BE49-F238E27FC236}">
                <a16:creationId xmlns:a16="http://schemas.microsoft.com/office/drawing/2014/main" id="{12C20EEF-028D-C3F5-EA83-07332AD9663D}"/>
              </a:ext>
            </a:extLst>
          </p:cNvPr>
          <p:cNvSpPr/>
          <p:nvPr/>
        </p:nvSpPr>
        <p:spPr>
          <a:xfrm rot="16200000">
            <a:off x="4370923" y="2696632"/>
            <a:ext cx="299993" cy="3416300"/>
          </a:xfrm>
          <a:prstGeom prst="rightBrac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900" kern="1200">
              <a:solidFill>
                <a:srgbClr val="FFFF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852B731-903A-72D5-D637-D65C6C17399D}"/>
              </a:ext>
            </a:extLst>
          </p:cNvPr>
          <p:cNvSpPr/>
          <p:nvPr/>
        </p:nvSpPr>
        <p:spPr>
          <a:xfrm>
            <a:off x="3409651" y="3463014"/>
            <a:ext cx="2494255" cy="772407"/>
          </a:xfrm>
          <a:prstGeom prst="round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defRPr/>
            </a:pP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Góc</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phân</a:t>
            </a:r>
            <a:r>
              <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kern="1200" dirty="0" err="1">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tích</a:t>
            </a:r>
            <a:endParaRPr lang="en-US" sz="2400" b="1" kern="1200" dirty="0">
              <a:ln w="0"/>
              <a:solidFill>
                <a:srgbClr val="FFFF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C2E3E2D-9FF5-69C7-E264-02383DC72D1F}"/>
              </a:ext>
            </a:extLst>
          </p:cNvPr>
          <p:cNvSpPr txBox="1"/>
          <p:nvPr/>
        </p:nvSpPr>
        <p:spPr>
          <a:xfrm>
            <a:off x="972296" y="92823"/>
            <a:ext cx="2028013" cy="646331"/>
          </a:xfrm>
          <a:prstGeom prst="rect">
            <a:avLst/>
          </a:prstGeom>
          <a:solidFill>
            <a:srgbClr val="BCE292"/>
          </a:solidFill>
          <a:ln>
            <a:noFill/>
          </a:ln>
          <a:effectLst>
            <a:glow rad="101600">
              <a:schemeClr val="accent6">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800" b="1" dirty="0" err="1">
                <a:solidFill>
                  <a:srgbClr val="C00000"/>
                </a:solidFill>
                <a:latin typeface="Times New Roman" panose="02020603050405020304" pitchFamily="18" charset="0"/>
                <a:cs typeface="Times New Roman" panose="02020603050405020304" pitchFamily="18" charset="0"/>
              </a:rPr>
              <a:t>Thời</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gian</a:t>
            </a:r>
            <a:r>
              <a:rPr lang="en-US" sz="1800" b="1" dirty="0">
                <a:solidFill>
                  <a:srgbClr val="C00000"/>
                </a:solidFill>
                <a:latin typeface="Times New Roman" panose="02020603050405020304" pitchFamily="18" charset="0"/>
                <a:cs typeface="Times New Roman" panose="02020603050405020304" pitchFamily="18" charset="0"/>
              </a:rPr>
              <a:t>:</a:t>
            </a:r>
          </a:p>
          <a:p>
            <a:pPr algn="ctr"/>
            <a:r>
              <a:rPr lang="en-US" sz="1800" b="1" dirty="0">
                <a:solidFill>
                  <a:srgbClr val="C00000"/>
                </a:solidFill>
                <a:latin typeface="Times New Roman" panose="02020603050405020304" pitchFamily="18" charset="0"/>
                <a:cs typeface="Times New Roman" panose="02020603050405020304" pitchFamily="18" charset="0"/>
              </a:rPr>
              <a:t> </a:t>
            </a:r>
          </a:p>
        </p:txBody>
      </p:sp>
      <p:pic>
        <p:nvPicPr>
          <p:cNvPr id="23" name="4 minute countdown timer_Đồng hồ đếm ngược 4 phút--COUNTDOWN">
            <a:hlinkClick r:id="" action="ppaction://media"/>
            <a:extLst>
              <a:ext uri="{FF2B5EF4-FFF2-40B4-BE49-F238E27FC236}">
                <a16:creationId xmlns:a16="http://schemas.microsoft.com/office/drawing/2014/main" id="{8685CFBA-8B79-9704-1C8A-25EC528BE4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3822" y="479250"/>
            <a:ext cx="1504417" cy="604391"/>
          </a:xfrm>
          <a:prstGeom prst="rect">
            <a:avLst/>
          </a:prstGeom>
        </p:spPr>
      </p:pic>
      <p:cxnSp>
        <p:nvCxnSpPr>
          <p:cNvPr id="13" name="Straight Arrow Connector 12">
            <a:extLst>
              <a:ext uri="{FF2B5EF4-FFF2-40B4-BE49-F238E27FC236}">
                <a16:creationId xmlns:a16="http://schemas.microsoft.com/office/drawing/2014/main" id="{54F207E3-87C7-1E5F-5C20-43B76B80E2C4}"/>
              </a:ext>
            </a:extLst>
          </p:cNvPr>
          <p:cNvCxnSpPr>
            <a:cxnSpLocks/>
          </p:cNvCxnSpPr>
          <p:nvPr/>
        </p:nvCxnSpPr>
        <p:spPr>
          <a:xfrm>
            <a:off x="1975758" y="1886103"/>
            <a:ext cx="0" cy="2394082"/>
          </a:xfrm>
          <a:prstGeom prst="straightConnector1">
            <a:avLst/>
          </a:prstGeom>
          <a:ln w="381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908C446-CF7A-CE9E-ED2B-3DD1272B0498}"/>
              </a:ext>
            </a:extLst>
          </p:cNvPr>
          <p:cNvCxnSpPr>
            <a:cxnSpLocks/>
          </p:cNvCxnSpPr>
          <p:nvPr/>
        </p:nvCxnSpPr>
        <p:spPr>
          <a:xfrm>
            <a:off x="7073031" y="1886103"/>
            <a:ext cx="0" cy="2394082"/>
          </a:xfrm>
          <a:prstGeom prst="straightConnector1">
            <a:avLst/>
          </a:prstGeom>
          <a:ln w="3810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3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3"/>
                                        </p:tgtEl>
                                      </p:cBhvr>
                                    </p:cmd>
                                  </p:childTnLst>
                                </p:cTn>
                              </p:par>
                            </p:childTnLst>
                          </p:cTn>
                        </p:par>
                      </p:childTnLst>
                    </p:cTn>
                  </p:par>
                </p:childTnLst>
              </p:cTn>
              <p:nextCondLst>
                <p:cond evt="onClick" delay="0">
                  <p:tgtEl>
                    <p:spTgt spid="23"/>
                  </p:tgtEl>
                </p:cond>
              </p:nextCondLst>
            </p:seq>
            <p:video>
              <p:cMediaNode vol="80000">
                <p:cTn id="18" fill="hold" display="0">
                  <p:stCondLst>
                    <p:cond delay="indefinite"/>
                  </p:stCondLst>
                </p:cTn>
                <p:tgtEl>
                  <p:spTgt spid="2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2" name="Oval 1">
            <a:extLst>
              <a:ext uri="{FF2B5EF4-FFF2-40B4-BE49-F238E27FC236}">
                <a16:creationId xmlns:a16="http://schemas.microsoft.com/office/drawing/2014/main" id="{4203017F-7084-ED5E-6DFE-A71E4AD6039A}"/>
              </a:ext>
            </a:extLst>
          </p:cNvPr>
          <p:cNvSpPr/>
          <p:nvPr/>
        </p:nvSpPr>
        <p:spPr>
          <a:xfrm>
            <a:off x="1143000" y="1061884"/>
            <a:ext cx="6629400" cy="2757949"/>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3E6C626-089C-4D9D-93FD-F6AE2CFC71F8}"/>
              </a:ext>
            </a:extLst>
          </p:cNvPr>
          <p:cNvSpPr txBox="1"/>
          <p:nvPr/>
        </p:nvSpPr>
        <p:spPr>
          <a:xfrm>
            <a:off x="1627271" y="1586778"/>
            <a:ext cx="5889458" cy="1754326"/>
          </a:xfrm>
          <a:prstGeom prst="rect">
            <a:avLst/>
          </a:prstGeom>
          <a:noFill/>
        </p:spPr>
        <p:txBody>
          <a:bodyPr wrap="square" rtlCol="0">
            <a:spAutoFit/>
          </a:bodyPr>
          <a:lstStyle/>
          <a:p>
            <a:pPr algn="ctr"/>
            <a:r>
              <a:rPr lang="en-US" sz="4800" b="1" dirty="0">
                <a:solidFill>
                  <a:schemeClr val="tx1"/>
                </a:solidFill>
                <a:latin typeface="Times New Roman" panose="02020603050405020304" pitchFamily="18" charset="0"/>
                <a:cs typeface="Times New Roman" panose="02020603050405020304" pitchFamily="18" charset="0"/>
              </a:rPr>
              <a:t>BÁO CÁO </a:t>
            </a:r>
          </a:p>
          <a:p>
            <a:pPr algn="ctr"/>
            <a:r>
              <a:rPr lang="en-US" sz="3000" b="1" dirty="0">
                <a:solidFill>
                  <a:schemeClr val="tx1"/>
                </a:solidFill>
                <a:latin typeface="Times New Roman" panose="02020603050405020304" pitchFamily="18" charset="0"/>
                <a:cs typeface="Times New Roman" panose="02020603050405020304" pitchFamily="18" charset="0"/>
              </a:rPr>
              <a:t>KẾT QUẢ HOẠT ĐỘNG NHÓM</a:t>
            </a:r>
          </a:p>
          <a:p>
            <a:endParaRPr lang="en-US" sz="3000" b="1" dirty="0"/>
          </a:p>
        </p:txBody>
      </p:sp>
    </p:spTree>
    <p:extLst>
      <p:ext uri="{BB962C8B-B14F-4D97-AF65-F5344CB8AC3E}">
        <p14:creationId xmlns:p14="http://schemas.microsoft.com/office/powerpoint/2010/main" val="162512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35E9-CF00-5806-FD60-281BF8EF2C42}"/>
              </a:ext>
            </a:extLst>
          </p:cNvPr>
          <p:cNvSpPr>
            <a:spLocks noGrp="1"/>
          </p:cNvSpPr>
          <p:nvPr>
            <p:ph type="title"/>
          </p:nvPr>
        </p:nvSpPr>
        <p:spPr>
          <a:xfrm>
            <a:off x="720000" y="1219200"/>
            <a:ext cx="7642950" cy="1771649"/>
          </a:xfrm>
        </p:spPr>
        <p:txBody>
          <a:bodyPr/>
          <a:lstStyle/>
          <a:p>
            <a:pPr algn="ctr">
              <a:lnSpc>
                <a:spcPct val="150000"/>
              </a:lnSpc>
            </a:pPr>
            <a:r>
              <a:rPr lang="en-US" dirty="0">
                <a:solidFill>
                  <a:srgbClr val="FF0000"/>
                </a:solidFill>
              </a:rPr>
              <a:t>HOẠT ĐỘNG GÓC</a:t>
            </a:r>
          </a:p>
        </p:txBody>
      </p:sp>
    </p:spTree>
    <p:extLst>
      <p:ext uri="{BB962C8B-B14F-4D97-AF65-F5344CB8AC3E}">
        <p14:creationId xmlns:p14="http://schemas.microsoft.com/office/powerpoint/2010/main" val="71822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49AA-6473-4203-BC43-35ED5AC26BA9}"/>
              </a:ext>
            </a:extLst>
          </p:cNvPr>
          <p:cNvSpPr>
            <a:spLocks noGrp="1"/>
          </p:cNvSpPr>
          <p:nvPr>
            <p:ph type="title"/>
          </p:nvPr>
        </p:nvSpPr>
        <p:spPr/>
        <p:txBody>
          <a:bodyPr/>
          <a:lstStyle/>
          <a:p>
            <a:pPr>
              <a:tabLst>
                <a:tab pos="1257300" algn="l"/>
              </a:tabLst>
            </a:pPr>
            <a:r>
              <a:rPr lang="en-US" dirty="0">
                <a:solidFill>
                  <a:srgbClr val="FF0000"/>
                </a:solidFill>
              </a:rPr>
              <a:t>NHIỆM VỤ 2 PHT</a:t>
            </a:r>
          </a:p>
        </p:txBody>
      </p:sp>
      <p:sp>
        <p:nvSpPr>
          <p:cNvPr id="3" name="Subtitle 2">
            <a:extLst>
              <a:ext uri="{FF2B5EF4-FFF2-40B4-BE49-F238E27FC236}">
                <a16:creationId xmlns:a16="http://schemas.microsoft.com/office/drawing/2014/main" id="{016D2D08-C528-412E-85B6-124A9180250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02283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0463-87AF-44CC-8736-83F9ADB0AF8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F4FAD5FE-0768-4211-B342-AF69ABAE1BAE}"/>
              </a:ext>
            </a:extLst>
          </p:cNvPr>
          <p:cNvSpPr>
            <a:spLocks noGrp="1"/>
          </p:cNvSpPr>
          <p:nvPr>
            <p:ph type="subTitle" idx="1"/>
          </p:nvPr>
        </p:nvSpPr>
        <p:spPr/>
        <p:txBody>
          <a:bodyPr/>
          <a:lstStyle/>
          <a:p>
            <a:endParaRPr lang="en-US"/>
          </a:p>
        </p:txBody>
      </p:sp>
      <p:pic>
        <p:nvPicPr>
          <p:cNvPr id="4098" name="Picture 2" descr="Hình nền Lễ Tốt Nghiệp Quyết định Thi Tuyển Sinh đại Học áp Phích Thi đại  Học Mùa Tốt Nghiệp, Nền Poster, Tốt Nghiệp, Lễ Background Vector để tải  xuống miễn phí -">
            <a:extLst>
              <a:ext uri="{FF2B5EF4-FFF2-40B4-BE49-F238E27FC236}">
                <a16:creationId xmlns:a16="http://schemas.microsoft.com/office/drawing/2014/main" id="{304367FB-916D-4E90-B7C9-129478B31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818EBC5-AE67-479A-B2BE-04B8E2A4DFD0}"/>
              </a:ext>
            </a:extLst>
          </p:cNvPr>
          <p:cNvSpPr/>
          <p:nvPr/>
        </p:nvSpPr>
        <p:spPr>
          <a:xfrm>
            <a:off x="5508" y="965330"/>
            <a:ext cx="9143999" cy="830997"/>
          </a:xfrm>
          <a:prstGeom prst="rect">
            <a:avLst/>
          </a:prstGeom>
          <a:noFill/>
        </p:spPr>
        <p:txBody>
          <a:bodyPr wrap="square" lIns="68580" tIns="34290" rIns="68580" bIns="34290">
            <a:spAutoFit/>
          </a:bodyPr>
          <a:lstStyle/>
          <a:p>
            <a:pPr algn="ctr">
              <a:buClrTx/>
              <a:buFontTx/>
              <a:buNone/>
            </a:pPr>
            <a:r>
              <a:rPr lang="en-US" sz="4950" b="1" kern="1200" dirty="0">
                <a:ln w="22225">
                  <a:solidFill>
                    <a:srgbClr val="263E68"/>
                  </a:solidFill>
                  <a:prstDash val="solid"/>
                </a:ln>
                <a:solidFill>
                  <a:srgbClr val="FF0000"/>
                </a:solidFill>
              </a:rPr>
              <a:t>CÁC NHÓM VÀO VỊ TRÍ</a:t>
            </a:r>
          </a:p>
        </p:txBody>
      </p:sp>
      <p:sp>
        <p:nvSpPr>
          <p:cNvPr id="6" name="Rectangle 5">
            <a:extLst>
              <a:ext uri="{FF2B5EF4-FFF2-40B4-BE49-F238E27FC236}">
                <a16:creationId xmlns:a16="http://schemas.microsoft.com/office/drawing/2014/main" id="{06072D26-8FD6-4A3A-BCA4-8A740BC05DAE}"/>
              </a:ext>
            </a:extLst>
          </p:cNvPr>
          <p:cNvSpPr/>
          <p:nvPr/>
        </p:nvSpPr>
        <p:spPr>
          <a:xfrm>
            <a:off x="3150394" y="2003839"/>
            <a:ext cx="2843213" cy="992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500" kern="1200" dirty="0">
                <a:solidFill>
                  <a:srgbClr val="FFFFFF"/>
                </a:solidFill>
              </a:rPr>
              <a:t>BẮT ĐẦU</a:t>
            </a:r>
          </a:p>
        </p:txBody>
      </p:sp>
    </p:spTree>
    <p:extLst>
      <p:ext uri="{BB962C8B-B14F-4D97-AF65-F5344CB8AC3E}">
        <p14:creationId xmlns:p14="http://schemas.microsoft.com/office/powerpoint/2010/main" val="3798658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49AA-6473-4203-BC43-35ED5AC26BA9}"/>
              </a:ext>
            </a:extLst>
          </p:cNvPr>
          <p:cNvSpPr>
            <a:spLocks noGrp="1"/>
          </p:cNvSpPr>
          <p:nvPr>
            <p:ph type="title"/>
          </p:nvPr>
        </p:nvSpPr>
        <p:spPr/>
        <p:txBody>
          <a:bodyPr/>
          <a:lstStyle/>
          <a:p>
            <a:r>
              <a:rPr lang="en-US" dirty="0">
                <a:solidFill>
                  <a:srgbClr val="FF0000"/>
                </a:solidFill>
              </a:rPr>
              <a:t>video </a:t>
            </a:r>
            <a:r>
              <a:rPr lang="en-US" dirty="0" err="1">
                <a:solidFill>
                  <a:srgbClr val="FF0000"/>
                </a:solidFill>
              </a:rPr>
              <a:t>chạy</a:t>
            </a:r>
            <a:r>
              <a:rPr lang="en-US" dirty="0">
                <a:solidFill>
                  <a:srgbClr val="FF0000"/>
                </a:solidFill>
              </a:rPr>
              <a:t> 4 </a:t>
            </a:r>
            <a:r>
              <a:rPr lang="en-US" dirty="0" err="1">
                <a:solidFill>
                  <a:srgbClr val="FF0000"/>
                </a:solidFill>
              </a:rPr>
              <a:t>phút</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nhạc</a:t>
            </a:r>
            <a:endParaRPr lang="en-US" dirty="0">
              <a:solidFill>
                <a:srgbClr val="FF0000"/>
              </a:solidFill>
            </a:endParaRPr>
          </a:p>
        </p:txBody>
      </p:sp>
      <p:sp>
        <p:nvSpPr>
          <p:cNvPr id="3" name="Subtitle 2">
            <a:extLst>
              <a:ext uri="{FF2B5EF4-FFF2-40B4-BE49-F238E27FC236}">
                <a16:creationId xmlns:a16="http://schemas.microsoft.com/office/drawing/2014/main" id="{016D2D08-C528-412E-85B6-124A9180250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9359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87"/>
          <p:cNvSpPr/>
          <p:nvPr/>
        </p:nvSpPr>
        <p:spPr>
          <a:xfrm>
            <a:off x="713550" y="3637125"/>
            <a:ext cx="7716900" cy="4641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1" name="Google Shape;1891;p87"/>
          <p:cNvSpPr txBox="1">
            <a:spLocks noGrp="1"/>
          </p:cNvSpPr>
          <p:nvPr>
            <p:ph type="title"/>
          </p:nvPr>
        </p:nvSpPr>
        <p:spPr>
          <a:xfrm>
            <a:off x="716375" y="1278100"/>
            <a:ext cx="5759100" cy="21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latin typeface="+mj-lt"/>
              </a:rPr>
              <a:t>DI CHUYỂN</a:t>
            </a:r>
            <a:endParaRPr sz="7200" b="1" dirty="0">
              <a:latin typeface="+mj-lt"/>
            </a:endParaRPr>
          </a:p>
        </p:txBody>
      </p:sp>
      <p:sp>
        <p:nvSpPr>
          <p:cNvPr id="1894" name="Google Shape;1894;p87"/>
          <p:cNvSpPr/>
          <p:nvPr/>
        </p:nvSpPr>
        <p:spPr>
          <a:xfrm>
            <a:off x="6650125" y="1278179"/>
            <a:ext cx="1777500" cy="2163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0" name="Picture 2" descr="Biểu Tượng Tối Ưu Hóa Tỷ Lệ Chuyển Đổi Biểu Tượng Dấu Vector Bị Cô Lập  Thiết Đặt Chuyển Đổi Hình minh họa Sẵn có - Tải xuống Hình ảnh Ngay bây">
            <a:extLst>
              <a:ext uri="{FF2B5EF4-FFF2-40B4-BE49-F238E27FC236}">
                <a16:creationId xmlns:a16="http://schemas.microsoft.com/office/drawing/2014/main" id="{0122966D-941D-452A-A8AE-7B2CA28EE2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007" y1="40850" x2="33007" y2="40850"/>
                        <a14:foregroundMark x1="45915" y1="50654" x2="45915" y2="50654"/>
                      </a14:backgroundRemoval>
                    </a14:imgEffect>
                  </a14:imgLayer>
                </a14:imgProps>
              </a:ext>
              <a:ext uri="{28A0092B-C50C-407E-A947-70E740481C1C}">
                <a14:useLocalDpi xmlns:a14="http://schemas.microsoft.com/office/drawing/2010/main" val="0"/>
              </a:ext>
            </a:extLst>
          </a:blip>
          <a:srcRect/>
          <a:stretch>
            <a:fillRect/>
          </a:stretch>
        </p:blipFill>
        <p:spPr bwMode="auto">
          <a:xfrm>
            <a:off x="5798568" y="620612"/>
            <a:ext cx="3480613" cy="3480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3" name="Rectangle 2">
            <a:extLst>
              <a:ext uri="{FF2B5EF4-FFF2-40B4-BE49-F238E27FC236}">
                <a16:creationId xmlns:a16="http://schemas.microsoft.com/office/drawing/2014/main" id="{72FCCFB7-B864-4D50-8BFA-C8E27DC3940A}"/>
              </a:ext>
            </a:extLst>
          </p:cNvPr>
          <p:cNvSpPr/>
          <p:nvPr/>
        </p:nvSpPr>
        <p:spPr>
          <a:xfrm>
            <a:off x="-1681394" y="-2723419"/>
            <a:ext cx="11702051" cy="2539832"/>
          </a:xfrm>
          <a:prstGeom prst="rect">
            <a:avLst/>
          </a:prstGeom>
          <a:solidFill>
            <a:schemeClr val="tx1">
              <a:lumMod val="95000"/>
              <a:lumOff val="5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3086"/>
            <a:endParaRPr lang="en-US" sz="1382" dirty="0">
              <a:solidFill>
                <a:prstClr val="white"/>
              </a:solidFill>
              <a:latin typeface="Calibri"/>
            </a:endParaRPr>
          </a:p>
        </p:txBody>
      </p:sp>
      <p:sp>
        <p:nvSpPr>
          <p:cNvPr id="9" name="TextBox 8">
            <a:extLst>
              <a:ext uri="{FF2B5EF4-FFF2-40B4-BE49-F238E27FC236}">
                <a16:creationId xmlns:a16="http://schemas.microsoft.com/office/drawing/2014/main" id="{4B04BB65-5294-4FB9-B6C0-FA5F71C029D8}"/>
              </a:ext>
            </a:extLst>
          </p:cNvPr>
          <p:cNvSpPr txBox="1"/>
          <p:nvPr/>
        </p:nvSpPr>
        <p:spPr>
          <a:xfrm>
            <a:off x="10020656" y="5922336"/>
            <a:ext cx="6848146" cy="787139"/>
          </a:xfrm>
          <a:prstGeom prst="rect">
            <a:avLst/>
          </a:prstGeom>
          <a:noFill/>
        </p:spPr>
        <p:txBody>
          <a:bodyPr wrap="square" rtlCol="0">
            <a:spAutoFit/>
          </a:bodyPr>
          <a:lstStyle/>
          <a:p>
            <a:pPr defTabSz="903086"/>
            <a:r>
              <a:rPr lang="en-US" sz="4515" dirty="0" err="1">
                <a:solidFill>
                  <a:srgbClr val="FF0000"/>
                </a:solidFill>
                <a:ea typeface="宋体" pitchFamily="2" charset="-122"/>
              </a:rPr>
              <a:t>Dịch</a:t>
            </a:r>
            <a:r>
              <a:rPr lang="en-US" sz="4515" dirty="0">
                <a:solidFill>
                  <a:srgbClr val="FF0000"/>
                </a:solidFill>
                <a:ea typeface="宋体" pitchFamily="2" charset="-122"/>
              </a:rPr>
              <a:t> </a:t>
            </a:r>
            <a:r>
              <a:rPr lang="en-US" sz="4515" dirty="0" err="1">
                <a:solidFill>
                  <a:srgbClr val="FF0000"/>
                </a:solidFill>
                <a:ea typeface="宋体" pitchFamily="2" charset="-122"/>
              </a:rPr>
              <a:t>mã</a:t>
            </a:r>
            <a:r>
              <a:rPr lang="en-US" sz="4515" dirty="0">
                <a:solidFill>
                  <a:srgbClr val="FF0000"/>
                </a:solidFill>
                <a:ea typeface="宋体" pitchFamily="2" charset="-122"/>
              </a:rPr>
              <a:t> Morse </a:t>
            </a:r>
            <a:r>
              <a:rPr lang="en-US" sz="4515" dirty="0" err="1">
                <a:solidFill>
                  <a:srgbClr val="FF0000"/>
                </a:solidFill>
                <a:ea typeface="宋体" pitchFamily="2" charset="-122"/>
              </a:rPr>
              <a:t>này</a:t>
            </a:r>
            <a:endParaRPr lang="en-US" sz="4515" dirty="0">
              <a:solidFill>
                <a:srgbClr val="FF0000"/>
              </a:solidFill>
              <a:ea typeface="宋体" pitchFamily="2" charset="-122"/>
            </a:endParaRPr>
          </a:p>
        </p:txBody>
      </p:sp>
      <p:pic>
        <p:nvPicPr>
          <p:cNvPr id="10" name="Picture 4" descr="Mã morse là gì? Cách học mã morse cho người mới - Vua Nệm">
            <a:extLst>
              <a:ext uri="{FF2B5EF4-FFF2-40B4-BE49-F238E27FC236}">
                <a16:creationId xmlns:a16="http://schemas.microsoft.com/office/drawing/2014/main" id="{19DC1B16-F15E-489E-99C4-43FE09C189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23" t="9333" r="10178" b="8001"/>
          <a:stretch/>
        </p:blipFill>
        <p:spPr bwMode="auto">
          <a:xfrm>
            <a:off x="-7144939" y="576868"/>
            <a:ext cx="3668009" cy="39897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5525DC4-7337-4067-BF12-81FE1B054520}"/>
              </a:ext>
            </a:extLst>
          </p:cNvPr>
          <p:cNvSpPr/>
          <p:nvPr/>
        </p:nvSpPr>
        <p:spPr>
          <a:xfrm>
            <a:off x="0" y="2026799"/>
            <a:ext cx="9144000" cy="1089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3300" kern="1200" dirty="0">
                <a:solidFill>
                  <a:prstClr val="white"/>
                </a:solidFill>
                <a:latin typeface="Calibri"/>
              </a:rPr>
              <a:t>.-..  ..-  .--  .---  / --  .- / ...  .-  ...  -</a:t>
            </a:r>
          </a:p>
        </p:txBody>
      </p:sp>
      <p:sp>
        <p:nvSpPr>
          <p:cNvPr id="8" name="Rectangle 7">
            <a:hlinkClick r:id="rId4" action="ppaction://hlinksldjump"/>
          </p:cNvPr>
          <p:cNvSpPr/>
          <p:nvPr/>
        </p:nvSpPr>
        <p:spPr>
          <a:xfrm>
            <a:off x="-39802" y="41"/>
            <a:ext cx="4556914" cy="2624414"/>
          </a:xfrm>
          <a:prstGeom prst="rect">
            <a:avLst/>
          </a:prstGeom>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defTabSz="903131">
              <a:defRPr/>
            </a:pPr>
            <a:r>
              <a:rPr lang="en-US" sz="16395" b="1" dirty="0">
                <a:solidFill>
                  <a:srgbClr val="FFFFFF"/>
                </a:solidFill>
                <a:effectLst>
                  <a:outerShdw blurRad="38100" dist="38100" dir="2700000" algn="tl">
                    <a:srgbClr val="000000">
                      <a:alpha val="43137"/>
                    </a:srgbClr>
                  </a:outerShdw>
                </a:effectLst>
                <a:latin typeface="Calibri"/>
              </a:rPr>
              <a:t>1</a:t>
            </a:r>
          </a:p>
        </p:txBody>
      </p:sp>
      <p:sp>
        <p:nvSpPr>
          <p:cNvPr id="15" name="Rectangle 14">
            <a:hlinkClick r:id="rId5" action="ppaction://hlinksldjump"/>
          </p:cNvPr>
          <p:cNvSpPr/>
          <p:nvPr/>
        </p:nvSpPr>
        <p:spPr>
          <a:xfrm>
            <a:off x="-41654" y="2624457"/>
            <a:ext cx="4556914" cy="2538727"/>
          </a:xfrm>
          <a:prstGeom prst="rect">
            <a:avLst/>
          </a:prstGeom>
          <a:solidFill>
            <a:schemeClr val="accent6"/>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defTabSz="903131">
              <a:defRPr/>
            </a:pPr>
            <a:r>
              <a:rPr lang="en-US" sz="16395" b="1" dirty="0">
                <a:solidFill>
                  <a:srgbClr val="FFFFFF"/>
                </a:solidFill>
                <a:effectLst>
                  <a:outerShdw blurRad="38100" dist="38100" dir="2700000" algn="tl">
                    <a:srgbClr val="000000">
                      <a:alpha val="43137"/>
                    </a:srgbClr>
                  </a:outerShdw>
                </a:effectLst>
                <a:latin typeface="Calibri"/>
              </a:rPr>
              <a:t>3</a:t>
            </a:r>
          </a:p>
        </p:txBody>
      </p:sp>
      <p:sp>
        <p:nvSpPr>
          <p:cNvPr id="16" name="Rectangle 15">
            <a:hlinkClick r:id="rId6" action="ppaction://hlinksldjump"/>
          </p:cNvPr>
          <p:cNvSpPr/>
          <p:nvPr/>
        </p:nvSpPr>
        <p:spPr>
          <a:xfrm>
            <a:off x="4515260" y="0"/>
            <a:ext cx="4620760" cy="2625560"/>
          </a:xfrm>
          <a:prstGeom prst="rect">
            <a:avLst/>
          </a:prstGeom>
          <a:solidFill>
            <a:srgbClr val="DB4393"/>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903131">
              <a:defRPr/>
            </a:pPr>
            <a:r>
              <a:rPr lang="en-US" sz="16370" b="1" dirty="0">
                <a:solidFill>
                  <a:srgbClr val="FFFFFF"/>
                </a:solidFill>
                <a:effectLst>
                  <a:outerShdw blurRad="38100" dist="38100" dir="2700000" algn="tl">
                    <a:srgbClr val="000000">
                      <a:alpha val="43137"/>
                    </a:srgbClr>
                  </a:outerShdw>
                </a:effectLst>
                <a:latin typeface="Calibri"/>
              </a:rPr>
              <a:t>2</a:t>
            </a:r>
          </a:p>
        </p:txBody>
      </p:sp>
      <p:sp>
        <p:nvSpPr>
          <p:cNvPr id="17" name="Rectangle 16">
            <a:hlinkClick r:id="rId7" action="ppaction://hlinksldjump"/>
          </p:cNvPr>
          <p:cNvSpPr/>
          <p:nvPr/>
        </p:nvSpPr>
        <p:spPr>
          <a:xfrm>
            <a:off x="4523240" y="2624454"/>
            <a:ext cx="4620760" cy="2539835"/>
          </a:xfrm>
          <a:prstGeom prst="rect">
            <a:avLst/>
          </a:prstGeom>
          <a:solidFill>
            <a:schemeClr val="accent4"/>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defTabSz="903131">
              <a:defRPr/>
            </a:pPr>
            <a:r>
              <a:rPr lang="en-US" sz="16395" b="1" dirty="0">
                <a:solidFill>
                  <a:srgbClr val="FFFFFF"/>
                </a:solidFill>
                <a:effectLst>
                  <a:outerShdw blurRad="38100" dist="38100" dir="2700000" algn="tl">
                    <a:srgbClr val="000000">
                      <a:alpha val="43137"/>
                    </a:srgbClr>
                  </a:outerShdw>
                </a:effectLst>
                <a:latin typeface="Calibri"/>
              </a:rPr>
              <a:t>4</a:t>
            </a:r>
          </a:p>
        </p:txBody>
      </p:sp>
    </p:spTree>
    <p:extLst>
      <p:ext uri="{BB962C8B-B14F-4D97-AF65-F5344CB8AC3E}">
        <p14:creationId xmlns:p14="http://schemas.microsoft.com/office/powerpoint/2010/main" val="3354228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49AA-6473-4203-BC43-35ED5AC26BA9}"/>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016D2D08-C528-412E-85B6-124A91802500}"/>
              </a:ext>
            </a:extLst>
          </p:cNvPr>
          <p:cNvSpPr>
            <a:spLocks noGrp="1"/>
          </p:cNvSpPr>
          <p:nvPr>
            <p:ph type="subTitle" idx="1"/>
          </p:nvPr>
        </p:nvSpPr>
        <p:spPr/>
        <p:txBody>
          <a:bodyPr/>
          <a:lstStyle/>
          <a:p>
            <a:endParaRPr lang="en-US"/>
          </a:p>
        </p:txBody>
      </p:sp>
      <p:pic>
        <p:nvPicPr>
          <p:cNvPr id="4" name="4 minute countdown timer_Đồng hồ đếm ngược 4 phút--COUNTDOWN (1)">
            <a:hlinkClick r:id="" action="ppaction://media"/>
            <a:extLst>
              <a:ext uri="{FF2B5EF4-FFF2-40B4-BE49-F238E27FC236}">
                <a16:creationId xmlns:a16="http://schemas.microsoft.com/office/drawing/2014/main" id="{1F88F295-DFC7-42DD-8B0F-730331E6A2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244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96"/>
          <p:cNvSpPr txBox="1">
            <a:spLocks noGrp="1"/>
          </p:cNvSpPr>
          <p:nvPr>
            <p:ph type="title"/>
          </p:nvPr>
        </p:nvSpPr>
        <p:spPr>
          <a:xfrm>
            <a:off x="1832100" y="1317225"/>
            <a:ext cx="5502000" cy="1798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b="1" dirty="0">
                <a:latin typeface="+mj-lt"/>
              </a:rPr>
              <a:t>K</a:t>
            </a:r>
            <a:r>
              <a:rPr lang="en" b="1" dirty="0">
                <a:latin typeface="+mj-lt"/>
              </a:rPr>
              <a:t>ẾT THÚC</a:t>
            </a:r>
            <a:endParaRPr b="1" dirty="0">
              <a:latin typeface="+mj-lt"/>
            </a:endParaRPr>
          </a:p>
        </p:txBody>
      </p:sp>
      <p:grpSp>
        <p:nvGrpSpPr>
          <p:cNvPr id="2436" name="Google Shape;2436;p96"/>
          <p:cNvGrpSpPr/>
          <p:nvPr/>
        </p:nvGrpSpPr>
        <p:grpSpPr>
          <a:xfrm>
            <a:off x="729650" y="1317225"/>
            <a:ext cx="971400" cy="1801388"/>
            <a:chOff x="723900" y="1343037"/>
            <a:chExt cx="971400" cy="1791000"/>
          </a:xfrm>
        </p:grpSpPr>
        <p:sp>
          <p:nvSpPr>
            <p:cNvPr id="2437" name="Google Shape;2437;p96"/>
            <p:cNvSpPr/>
            <p:nvPr/>
          </p:nvSpPr>
          <p:spPr>
            <a:xfrm>
              <a:off x="723900" y="1343037"/>
              <a:ext cx="971400" cy="1791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38" name="Google Shape;2438;p96"/>
            <p:cNvGrpSpPr/>
            <p:nvPr/>
          </p:nvGrpSpPr>
          <p:grpSpPr>
            <a:xfrm>
              <a:off x="847754" y="1855823"/>
              <a:ext cx="669848" cy="792113"/>
              <a:chOff x="3640225" y="2119675"/>
              <a:chExt cx="782350" cy="925150"/>
            </a:xfrm>
          </p:grpSpPr>
          <p:sp>
            <p:nvSpPr>
              <p:cNvPr id="2439" name="Google Shape;2439;p96"/>
              <p:cNvSpPr/>
              <p:nvPr/>
            </p:nvSpPr>
            <p:spPr>
              <a:xfrm>
                <a:off x="3640225" y="2119675"/>
                <a:ext cx="763525" cy="925150"/>
              </a:xfrm>
              <a:custGeom>
                <a:avLst/>
                <a:gdLst/>
                <a:ahLst/>
                <a:cxnLst/>
                <a:rect l="l" t="t" r="r" b="b"/>
                <a:pathLst>
                  <a:path w="30541" h="37006" extrusionOk="0">
                    <a:moveTo>
                      <a:pt x="21420" y="995"/>
                    </a:moveTo>
                    <a:cubicBezTo>
                      <a:pt x="21727" y="995"/>
                      <a:pt x="22035" y="1015"/>
                      <a:pt x="22346" y="1061"/>
                    </a:cubicBezTo>
                    <a:cubicBezTo>
                      <a:pt x="23282" y="1175"/>
                      <a:pt x="23967" y="1609"/>
                      <a:pt x="24538" y="2317"/>
                    </a:cubicBezTo>
                    <a:cubicBezTo>
                      <a:pt x="25085" y="2979"/>
                      <a:pt x="25519" y="3732"/>
                      <a:pt x="25816" y="4531"/>
                    </a:cubicBezTo>
                    <a:cubicBezTo>
                      <a:pt x="26227" y="5604"/>
                      <a:pt x="26501" y="6722"/>
                      <a:pt x="26706" y="7840"/>
                    </a:cubicBezTo>
                    <a:cubicBezTo>
                      <a:pt x="27026" y="9507"/>
                      <a:pt x="27300" y="11173"/>
                      <a:pt x="27596" y="12862"/>
                    </a:cubicBezTo>
                    <a:cubicBezTo>
                      <a:pt x="27893" y="14551"/>
                      <a:pt x="28190" y="16240"/>
                      <a:pt x="28464" y="17952"/>
                    </a:cubicBezTo>
                    <a:cubicBezTo>
                      <a:pt x="28874" y="20531"/>
                      <a:pt x="29331" y="23088"/>
                      <a:pt x="29536" y="25713"/>
                    </a:cubicBezTo>
                    <a:cubicBezTo>
                      <a:pt x="29651" y="26922"/>
                      <a:pt x="29719" y="28132"/>
                      <a:pt x="29445" y="29342"/>
                    </a:cubicBezTo>
                    <a:cubicBezTo>
                      <a:pt x="29354" y="29821"/>
                      <a:pt x="29171" y="30300"/>
                      <a:pt x="28989" y="30780"/>
                    </a:cubicBezTo>
                    <a:cubicBezTo>
                      <a:pt x="28852" y="31168"/>
                      <a:pt x="28555" y="31465"/>
                      <a:pt x="28167" y="31647"/>
                    </a:cubicBezTo>
                    <a:cubicBezTo>
                      <a:pt x="27847" y="31784"/>
                      <a:pt x="27528" y="31921"/>
                      <a:pt x="27185" y="32035"/>
                    </a:cubicBezTo>
                    <a:cubicBezTo>
                      <a:pt x="24561" y="32834"/>
                      <a:pt x="21936" y="33564"/>
                      <a:pt x="19288" y="34272"/>
                    </a:cubicBezTo>
                    <a:cubicBezTo>
                      <a:pt x="18032" y="34592"/>
                      <a:pt x="16800" y="34980"/>
                      <a:pt x="15567" y="35345"/>
                    </a:cubicBezTo>
                    <a:cubicBezTo>
                      <a:pt x="14198" y="35756"/>
                      <a:pt x="12805" y="35961"/>
                      <a:pt x="11390" y="36030"/>
                    </a:cubicBezTo>
                    <a:cubicBezTo>
                      <a:pt x="11303" y="36036"/>
                      <a:pt x="11218" y="36039"/>
                      <a:pt x="11135" y="36039"/>
                    </a:cubicBezTo>
                    <a:cubicBezTo>
                      <a:pt x="10933" y="36039"/>
                      <a:pt x="10739" y="36023"/>
                      <a:pt x="10546" y="36007"/>
                    </a:cubicBezTo>
                    <a:cubicBezTo>
                      <a:pt x="9815" y="35938"/>
                      <a:pt x="9199" y="35596"/>
                      <a:pt x="8720" y="35048"/>
                    </a:cubicBezTo>
                    <a:cubicBezTo>
                      <a:pt x="8012" y="34249"/>
                      <a:pt x="7510" y="33336"/>
                      <a:pt x="7099" y="32378"/>
                    </a:cubicBezTo>
                    <a:cubicBezTo>
                      <a:pt x="6277" y="30437"/>
                      <a:pt x="5684" y="28429"/>
                      <a:pt x="5159" y="26375"/>
                    </a:cubicBezTo>
                    <a:cubicBezTo>
                      <a:pt x="4383" y="23499"/>
                      <a:pt x="3698" y="20577"/>
                      <a:pt x="3196" y="17632"/>
                    </a:cubicBezTo>
                    <a:cubicBezTo>
                      <a:pt x="2899" y="15966"/>
                      <a:pt x="2648" y="14277"/>
                      <a:pt x="2374" y="12611"/>
                    </a:cubicBezTo>
                    <a:cubicBezTo>
                      <a:pt x="2055" y="10808"/>
                      <a:pt x="1781" y="9005"/>
                      <a:pt x="1324" y="7247"/>
                    </a:cubicBezTo>
                    <a:cubicBezTo>
                      <a:pt x="1187" y="6699"/>
                      <a:pt x="1005" y="6174"/>
                      <a:pt x="845" y="5581"/>
                    </a:cubicBezTo>
                    <a:cubicBezTo>
                      <a:pt x="1073" y="5284"/>
                      <a:pt x="1302" y="4964"/>
                      <a:pt x="1575" y="4668"/>
                    </a:cubicBezTo>
                    <a:cubicBezTo>
                      <a:pt x="1827" y="4325"/>
                      <a:pt x="2146" y="4143"/>
                      <a:pt x="2557" y="4006"/>
                    </a:cubicBezTo>
                    <a:cubicBezTo>
                      <a:pt x="3379" y="3732"/>
                      <a:pt x="4223" y="3572"/>
                      <a:pt x="5091" y="3481"/>
                    </a:cubicBezTo>
                    <a:cubicBezTo>
                      <a:pt x="6072" y="3367"/>
                      <a:pt x="7031" y="3207"/>
                      <a:pt x="8012" y="3070"/>
                    </a:cubicBezTo>
                    <a:cubicBezTo>
                      <a:pt x="9222" y="2933"/>
                      <a:pt x="10432" y="2796"/>
                      <a:pt x="11641" y="2636"/>
                    </a:cubicBezTo>
                    <a:cubicBezTo>
                      <a:pt x="12395" y="2545"/>
                      <a:pt x="13148" y="2431"/>
                      <a:pt x="13901" y="2271"/>
                    </a:cubicBezTo>
                    <a:cubicBezTo>
                      <a:pt x="15818" y="1929"/>
                      <a:pt x="17713" y="1541"/>
                      <a:pt x="19630" y="1175"/>
                    </a:cubicBezTo>
                    <a:cubicBezTo>
                      <a:pt x="20232" y="1070"/>
                      <a:pt x="20824" y="995"/>
                      <a:pt x="21420" y="995"/>
                    </a:cubicBezTo>
                    <a:close/>
                    <a:moveTo>
                      <a:pt x="22299" y="1"/>
                    </a:moveTo>
                    <a:cubicBezTo>
                      <a:pt x="21874" y="1"/>
                      <a:pt x="21448" y="36"/>
                      <a:pt x="21023" y="103"/>
                    </a:cubicBezTo>
                    <a:cubicBezTo>
                      <a:pt x="19402" y="377"/>
                      <a:pt x="17781" y="650"/>
                      <a:pt x="16161" y="947"/>
                    </a:cubicBezTo>
                    <a:cubicBezTo>
                      <a:pt x="14723" y="1221"/>
                      <a:pt x="13285" y="1495"/>
                      <a:pt x="11801" y="1632"/>
                    </a:cubicBezTo>
                    <a:cubicBezTo>
                      <a:pt x="10911" y="1723"/>
                      <a:pt x="9998" y="1792"/>
                      <a:pt x="9085" y="1906"/>
                    </a:cubicBezTo>
                    <a:cubicBezTo>
                      <a:pt x="8377" y="1974"/>
                      <a:pt x="7693" y="2134"/>
                      <a:pt x="6985" y="2180"/>
                    </a:cubicBezTo>
                    <a:cubicBezTo>
                      <a:pt x="5319" y="2271"/>
                      <a:pt x="3744" y="2796"/>
                      <a:pt x="2237" y="3435"/>
                    </a:cubicBezTo>
                    <a:cubicBezTo>
                      <a:pt x="1416" y="3800"/>
                      <a:pt x="617" y="4211"/>
                      <a:pt x="389" y="5193"/>
                    </a:cubicBezTo>
                    <a:cubicBezTo>
                      <a:pt x="0" y="5421"/>
                      <a:pt x="137" y="5740"/>
                      <a:pt x="183" y="6083"/>
                    </a:cubicBezTo>
                    <a:cubicBezTo>
                      <a:pt x="548" y="8502"/>
                      <a:pt x="913" y="10945"/>
                      <a:pt x="1302" y="13364"/>
                    </a:cubicBezTo>
                    <a:cubicBezTo>
                      <a:pt x="1575" y="15145"/>
                      <a:pt x="1827" y="16925"/>
                      <a:pt x="2146" y="18682"/>
                    </a:cubicBezTo>
                    <a:cubicBezTo>
                      <a:pt x="2717" y="21832"/>
                      <a:pt x="3561" y="24914"/>
                      <a:pt x="4429" y="27995"/>
                    </a:cubicBezTo>
                    <a:cubicBezTo>
                      <a:pt x="4908" y="29707"/>
                      <a:pt x="5479" y="31373"/>
                      <a:pt x="6163" y="33017"/>
                    </a:cubicBezTo>
                    <a:cubicBezTo>
                      <a:pt x="6551" y="33975"/>
                      <a:pt x="7053" y="34888"/>
                      <a:pt x="7670" y="35733"/>
                    </a:cubicBezTo>
                    <a:cubicBezTo>
                      <a:pt x="8263" y="36509"/>
                      <a:pt x="9039" y="36897"/>
                      <a:pt x="9998" y="36988"/>
                    </a:cubicBezTo>
                    <a:cubicBezTo>
                      <a:pt x="10135" y="37000"/>
                      <a:pt x="10278" y="37005"/>
                      <a:pt x="10420" y="37005"/>
                    </a:cubicBezTo>
                    <a:cubicBezTo>
                      <a:pt x="10563" y="37005"/>
                      <a:pt x="10706" y="37000"/>
                      <a:pt x="10842" y="36988"/>
                    </a:cubicBezTo>
                    <a:cubicBezTo>
                      <a:pt x="12235" y="36943"/>
                      <a:pt x="13604" y="36714"/>
                      <a:pt x="14951" y="36349"/>
                    </a:cubicBezTo>
                    <a:cubicBezTo>
                      <a:pt x="16572" y="35893"/>
                      <a:pt x="18192" y="35482"/>
                      <a:pt x="19790" y="35025"/>
                    </a:cubicBezTo>
                    <a:cubicBezTo>
                      <a:pt x="21981" y="34409"/>
                      <a:pt x="24172" y="33770"/>
                      <a:pt x="26364" y="33108"/>
                    </a:cubicBezTo>
                    <a:cubicBezTo>
                      <a:pt x="27345" y="32811"/>
                      <a:pt x="28190" y="32263"/>
                      <a:pt x="28943" y="31556"/>
                    </a:cubicBezTo>
                    <a:cubicBezTo>
                      <a:pt x="29605" y="30940"/>
                      <a:pt x="30039" y="30186"/>
                      <a:pt x="30244" y="29296"/>
                    </a:cubicBezTo>
                    <a:cubicBezTo>
                      <a:pt x="30472" y="28338"/>
                      <a:pt x="30541" y="27379"/>
                      <a:pt x="30518" y="26420"/>
                    </a:cubicBezTo>
                    <a:cubicBezTo>
                      <a:pt x="30495" y="26009"/>
                      <a:pt x="30472" y="25598"/>
                      <a:pt x="30449" y="25210"/>
                    </a:cubicBezTo>
                    <a:cubicBezTo>
                      <a:pt x="30312" y="23156"/>
                      <a:pt x="30016" y="21125"/>
                      <a:pt x="29696" y="19093"/>
                    </a:cubicBezTo>
                    <a:cubicBezTo>
                      <a:pt x="29080" y="15373"/>
                      <a:pt x="28395" y="11652"/>
                      <a:pt x="27893" y="7909"/>
                    </a:cubicBezTo>
                    <a:cubicBezTo>
                      <a:pt x="27733" y="6631"/>
                      <a:pt x="27436" y="5375"/>
                      <a:pt x="27026" y="4143"/>
                    </a:cubicBezTo>
                    <a:cubicBezTo>
                      <a:pt x="26683" y="3093"/>
                      <a:pt x="26181" y="2134"/>
                      <a:pt x="25496" y="1267"/>
                    </a:cubicBezTo>
                    <a:cubicBezTo>
                      <a:pt x="24926" y="536"/>
                      <a:pt x="24150" y="148"/>
                      <a:pt x="23214" y="57"/>
                    </a:cubicBezTo>
                    <a:cubicBezTo>
                      <a:pt x="22909" y="19"/>
                      <a:pt x="22604" y="1"/>
                      <a:pt x="22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96"/>
              <p:cNvSpPr/>
              <p:nvPr/>
            </p:nvSpPr>
            <p:spPr>
              <a:xfrm>
                <a:off x="3750925" y="2436525"/>
                <a:ext cx="588350" cy="517700"/>
              </a:xfrm>
              <a:custGeom>
                <a:avLst/>
                <a:gdLst/>
                <a:ahLst/>
                <a:cxnLst/>
                <a:rect l="l" t="t" r="r" b="b"/>
                <a:pathLst>
                  <a:path w="23534" h="20708" extrusionOk="0">
                    <a:moveTo>
                      <a:pt x="19539" y="439"/>
                    </a:moveTo>
                    <a:cubicBezTo>
                      <a:pt x="19927" y="1033"/>
                      <a:pt x="19996" y="1740"/>
                      <a:pt x="20201" y="2402"/>
                    </a:cubicBezTo>
                    <a:cubicBezTo>
                      <a:pt x="20110" y="2471"/>
                      <a:pt x="20018" y="2539"/>
                      <a:pt x="19950" y="2562"/>
                    </a:cubicBezTo>
                    <a:cubicBezTo>
                      <a:pt x="18831" y="2790"/>
                      <a:pt x="17690" y="2995"/>
                      <a:pt x="16572" y="3201"/>
                    </a:cubicBezTo>
                    <a:cubicBezTo>
                      <a:pt x="16552" y="3208"/>
                      <a:pt x="16532" y="3210"/>
                      <a:pt x="16509" y="3210"/>
                    </a:cubicBezTo>
                    <a:cubicBezTo>
                      <a:pt x="16455" y="3210"/>
                      <a:pt x="16388" y="3194"/>
                      <a:pt x="16275" y="3178"/>
                    </a:cubicBezTo>
                    <a:cubicBezTo>
                      <a:pt x="16047" y="2471"/>
                      <a:pt x="15841" y="1809"/>
                      <a:pt x="15613" y="1101"/>
                    </a:cubicBezTo>
                    <a:cubicBezTo>
                      <a:pt x="16275" y="873"/>
                      <a:pt x="16937" y="896"/>
                      <a:pt x="17576" y="781"/>
                    </a:cubicBezTo>
                    <a:cubicBezTo>
                      <a:pt x="18215" y="644"/>
                      <a:pt x="18854" y="553"/>
                      <a:pt x="19539" y="439"/>
                    </a:cubicBezTo>
                    <a:close/>
                    <a:moveTo>
                      <a:pt x="15248" y="1078"/>
                    </a:moveTo>
                    <a:cubicBezTo>
                      <a:pt x="15453" y="1831"/>
                      <a:pt x="15659" y="2539"/>
                      <a:pt x="15864" y="3269"/>
                    </a:cubicBezTo>
                    <a:cubicBezTo>
                      <a:pt x="15659" y="3338"/>
                      <a:pt x="15476" y="3429"/>
                      <a:pt x="15294" y="3475"/>
                    </a:cubicBezTo>
                    <a:cubicBezTo>
                      <a:pt x="13764" y="3772"/>
                      <a:pt x="12235" y="4068"/>
                      <a:pt x="10660" y="4388"/>
                    </a:cubicBezTo>
                    <a:cubicBezTo>
                      <a:pt x="10363" y="4045"/>
                      <a:pt x="10340" y="3612"/>
                      <a:pt x="10181" y="3224"/>
                    </a:cubicBezTo>
                    <a:cubicBezTo>
                      <a:pt x="10021" y="2836"/>
                      <a:pt x="9861" y="2425"/>
                      <a:pt x="9701" y="1991"/>
                    </a:cubicBezTo>
                    <a:cubicBezTo>
                      <a:pt x="10614" y="1672"/>
                      <a:pt x="11550" y="1603"/>
                      <a:pt x="12463" y="1443"/>
                    </a:cubicBezTo>
                    <a:cubicBezTo>
                      <a:pt x="13353" y="1284"/>
                      <a:pt x="14244" y="1124"/>
                      <a:pt x="15248" y="1078"/>
                    </a:cubicBezTo>
                    <a:close/>
                    <a:moveTo>
                      <a:pt x="9268" y="2037"/>
                    </a:moveTo>
                    <a:cubicBezTo>
                      <a:pt x="9656" y="2859"/>
                      <a:pt x="9930" y="3635"/>
                      <a:pt x="10112" y="4502"/>
                    </a:cubicBezTo>
                    <a:cubicBezTo>
                      <a:pt x="8743" y="4867"/>
                      <a:pt x="7396" y="5210"/>
                      <a:pt x="6072" y="5552"/>
                    </a:cubicBezTo>
                    <a:cubicBezTo>
                      <a:pt x="5798" y="5050"/>
                      <a:pt x="5319" y="3520"/>
                      <a:pt x="5250" y="2950"/>
                    </a:cubicBezTo>
                    <a:cubicBezTo>
                      <a:pt x="6574" y="2607"/>
                      <a:pt x="7875" y="2288"/>
                      <a:pt x="9268" y="2037"/>
                    </a:cubicBezTo>
                    <a:close/>
                    <a:moveTo>
                      <a:pt x="4703" y="3087"/>
                    </a:moveTo>
                    <a:cubicBezTo>
                      <a:pt x="4977" y="3954"/>
                      <a:pt x="5182" y="4799"/>
                      <a:pt x="5410" y="5712"/>
                    </a:cubicBezTo>
                    <a:cubicBezTo>
                      <a:pt x="4223" y="6145"/>
                      <a:pt x="3036" y="6419"/>
                      <a:pt x="1849" y="6853"/>
                    </a:cubicBezTo>
                    <a:cubicBezTo>
                      <a:pt x="1781" y="6762"/>
                      <a:pt x="1690" y="6693"/>
                      <a:pt x="1667" y="6625"/>
                    </a:cubicBezTo>
                    <a:cubicBezTo>
                      <a:pt x="1370" y="5826"/>
                      <a:pt x="1096" y="5050"/>
                      <a:pt x="822" y="4274"/>
                    </a:cubicBezTo>
                    <a:cubicBezTo>
                      <a:pt x="799" y="4205"/>
                      <a:pt x="799" y="4114"/>
                      <a:pt x="777" y="4023"/>
                    </a:cubicBezTo>
                    <a:cubicBezTo>
                      <a:pt x="1918" y="3749"/>
                      <a:pt x="3036" y="3475"/>
                      <a:pt x="4155" y="3201"/>
                    </a:cubicBezTo>
                    <a:cubicBezTo>
                      <a:pt x="4337" y="3155"/>
                      <a:pt x="4497" y="3132"/>
                      <a:pt x="4703" y="3087"/>
                    </a:cubicBezTo>
                    <a:close/>
                    <a:moveTo>
                      <a:pt x="20292" y="2859"/>
                    </a:moveTo>
                    <a:cubicBezTo>
                      <a:pt x="20680" y="4228"/>
                      <a:pt x="20886" y="5575"/>
                      <a:pt x="21046" y="6899"/>
                    </a:cubicBezTo>
                    <a:cubicBezTo>
                      <a:pt x="20498" y="7104"/>
                      <a:pt x="18695" y="7424"/>
                      <a:pt x="17622" y="7515"/>
                    </a:cubicBezTo>
                    <a:cubicBezTo>
                      <a:pt x="17416" y="7150"/>
                      <a:pt x="16732" y="4913"/>
                      <a:pt x="16480" y="3749"/>
                    </a:cubicBezTo>
                    <a:cubicBezTo>
                      <a:pt x="16572" y="3680"/>
                      <a:pt x="16663" y="3589"/>
                      <a:pt x="16777" y="3566"/>
                    </a:cubicBezTo>
                    <a:cubicBezTo>
                      <a:pt x="17918" y="3338"/>
                      <a:pt x="19060" y="3110"/>
                      <a:pt x="20292" y="2859"/>
                    </a:cubicBezTo>
                    <a:close/>
                    <a:moveTo>
                      <a:pt x="15735" y="3807"/>
                    </a:moveTo>
                    <a:cubicBezTo>
                      <a:pt x="15806" y="3807"/>
                      <a:pt x="15887" y="3817"/>
                      <a:pt x="15978" y="3817"/>
                    </a:cubicBezTo>
                    <a:cubicBezTo>
                      <a:pt x="16252" y="4411"/>
                      <a:pt x="16366" y="5050"/>
                      <a:pt x="16549" y="5689"/>
                    </a:cubicBezTo>
                    <a:cubicBezTo>
                      <a:pt x="16732" y="6305"/>
                      <a:pt x="16914" y="6944"/>
                      <a:pt x="17097" y="7561"/>
                    </a:cubicBezTo>
                    <a:cubicBezTo>
                      <a:pt x="17005" y="7652"/>
                      <a:pt x="16937" y="7720"/>
                      <a:pt x="16891" y="7720"/>
                    </a:cubicBezTo>
                    <a:cubicBezTo>
                      <a:pt x="15339" y="8063"/>
                      <a:pt x="13810" y="8382"/>
                      <a:pt x="12281" y="8702"/>
                    </a:cubicBezTo>
                    <a:cubicBezTo>
                      <a:pt x="12166" y="8725"/>
                      <a:pt x="12075" y="8725"/>
                      <a:pt x="11893" y="8747"/>
                    </a:cubicBezTo>
                    <a:cubicBezTo>
                      <a:pt x="11505" y="7469"/>
                      <a:pt x="11139" y="6237"/>
                      <a:pt x="10774" y="4958"/>
                    </a:cubicBezTo>
                    <a:cubicBezTo>
                      <a:pt x="10888" y="4890"/>
                      <a:pt x="11002" y="4822"/>
                      <a:pt x="11117" y="4799"/>
                    </a:cubicBezTo>
                    <a:cubicBezTo>
                      <a:pt x="12623" y="4456"/>
                      <a:pt x="14129" y="4137"/>
                      <a:pt x="15636" y="3817"/>
                    </a:cubicBezTo>
                    <a:cubicBezTo>
                      <a:pt x="15666" y="3810"/>
                      <a:pt x="15699" y="3807"/>
                      <a:pt x="15735" y="3807"/>
                    </a:cubicBezTo>
                    <a:close/>
                    <a:moveTo>
                      <a:pt x="10249" y="5073"/>
                    </a:moveTo>
                    <a:cubicBezTo>
                      <a:pt x="10523" y="5575"/>
                      <a:pt x="11231" y="8063"/>
                      <a:pt x="11345" y="8930"/>
                    </a:cubicBezTo>
                    <a:cubicBezTo>
                      <a:pt x="9952" y="9295"/>
                      <a:pt x="8583" y="9683"/>
                      <a:pt x="7191" y="10048"/>
                    </a:cubicBezTo>
                    <a:cubicBezTo>
                      <a:pt x="6871" y="9409"/>
                      <a:pt x="6825" y="8725"/>
                      <a:pt x="6643" y="8086"/>
                    </a:cubicBezTo>
                    <a:cubicBezTo>
                      <a:pt x="6460" y="7424"/>
                      <a:pt x="6300" y="6762"/>
                      <a:pt x="6141" y="6123"/>
                    </a:cubicBezTo>
                    <a:cubicBezTo>
                      <a:pt x="6643" y="5826"/>
                      <a:pt x="9450" y="5118"/>
                      <a:pt x="10249" y="5073"/>
                    </a:cubicBezTo>
                    <a:close/>
                    <a:moveTo>
                      <a:pt x="5479" y="6191"/>
                    </a:moveTo>
                    <a:cubicBezTo>
                      <a:pt x="5798" y="6853"/>
                      <a:pt x="5890" y="7538"/>
                      <a:pt x="6072" y="8177"/>
                    </a:cubicBezTo>
                    <a:cubicBezTo>
                      <a:pt x="6255" y="8839"/>
                      <a:pt x="6414" y="9478"/>
                      <a:pt x="6574" y="10140"/>
                    </a:cubicBezTo>
                    <a:cubicBezTo>
                      <a:pt x="6095" y="10391"/>
                      <a:pt x="3790" y="11030"/>
                      <a:pt x="3150" y="11098"/>
                    </a:cubicBezTo>
                    <a:cubicBezTo>
                      <a:pt x="2877" y="10596"/>
                      <a:pt x="2032" y="7880"/>
                      <a:pt x="1918" y="7195"/>
                    </a:cubicBezTo>
                    <a:cubicBezTo>
                      <a:pt x="3082" y="6807"/>
                      <a:pt x="4246" y="6465"/>
                      <a:pt x="5479" y="6191"/>
                    </a:cubicBezTo>
                    <a:close/>
                    <a:moveTo>
                      <a:pt x="17211" y="8131"/>
                    </a:moveTo>
                    <a:cubicBezTo>
                      <a:pt x="17713" y="9615"/>
                      <a:pt x="17964" y="11144"/>
                      <a:pt x="18352" y="12696"/>
                    </a:cubicBezTo>
                    <a:cubicBezTo>
                      <a:pt x="17462" y="12947"/>
                      <a:pt x="16595" y="13084"/>
                      <a:pt x="15750" y="13290"/>
                    </a:cubicBezTo>
                    <a:cubicBezTo>
                      <a:pt x="14883" y="13495"/>
                      <a:pt x="14061" y="13769"/>
                      <a:pt x="13125" y="13883"/>
                    </a:cubicBezTo>
                    <a:cubicBezTo>
                      <a:pt x="13034" y="13564"/>
                      <a:pt x="12943" y="13267"/>
                      <a:pt x="12897" y="12970"/>
                    </a:cubicBezTo>
                    <a:cubicBezTo>
                      <a:pt x="12600" y="11760"/>
                      <a:pt x="12281" y="10528"/>
                      <a:pt x="12075" y="9295"/>
                    </a:cubicBezTo>
                    <a:cubicBezTo>
                      <a:pt x="12783" y="8976"/>
                      <a:pt x="16389" y="8154"/>
                      <a:pt x="17211" y="8131"/>
                    </a:cubicBezTo>
                    <a:close/>
                    <a:moveTo>
                      <a:pt x="11573" y="9409"/>
                    </a:moveTo>
                    <a:cubicBezTo>
                      <a:pt x="11961" y="10961"/>
                      <a:pt x="12326" y="12445"/>
                      <a:pt x="12691" y="13929"/>
                    </a:cubicBezTo>
                    <a:cubicBezTo>
                      <a:pt x="12281" y="14226"/>
                      <a:pt x="11778" y="14226"/>
                      <a:pt x="11322" y="14362"/>
                    </a:cubicBezTo>
                    <a:cubicBezTo>
                      <a:pt x="10865" y="14477"/>
                      <a:pt x="10386" y="14591"/>
                      <a:pt x="9930" y="14705"/>
                    </a:cubicBezTo>
                    <a:cubicBezTo>
                      <a:pt x="9473" y="14796"/>
                      <a:pt x="8994" y="14887"/>
                      <a:pt x="8492" y="15002"/>
                    </a:cubicBezTo>
                    <a:cubicBezTo>
                      <a:pt x="8195" y="14226"/>
                      <a:pt x="8035" y="13472"/>
                      <a:pt x="7830" y="12719"/>
                    </a:cubicBezTo>
                    <a:cubicBezTo>
                      <a:pt x="7601" y="12011"/>
                      <a:pt x="7396" y="11281"/>
                      <a:pt x="7259" y="10505"/>
                    </a:cubicBezTo>
                    <a:cubicBezTo>
                      <a:pt x="7944" y="10208"/>
                      <a:pt x="8674" y="10094"/>
                      <a:pt x="9382" y="9912"/>
                    </a:cubicBezTo>
                    <a:cubicBezTo>
                      <a:pt x="10067" y="9729"/>
                      <a:pt x="10774" y="9455"/>
                      <a:pt x="11573" y="9409"/>
                    </a:cubicBezTo>
                    <a:close/>
                    <a:moveTo>
                      <a:pt x="6620" y="10619"/>
                    </a:moveTo>
                    <a:cubicBezTo>
                      <a:pt x="6939" y="11076"/>
                      <a:pt x="6985" y="11601"/>
                      <a:pt x="7145" y="12057"/>
                    </a:cubicBezTo>
                    <a:cubicBezTo>
                      <a:pt x="7282" y="12536"/>
                      <a:pt x="7419" y="13039"/>
                      <a:pt x="7556" y="13518"/>
                    </a:cubicBezTo>
                    <a:cubicBezTo>
                      <a:pt x="7693" y="14020"/>
                      <a:pt x="7807" y="14499"/>
                      <a:pt x="7967" y="15024"/>
                    </a:cubicBezTo>
                    <a:cubicBezTo>
                      <a:pt x="7830" y="15093"/>
                      <a:pt x="7738" y="15161"/>
                      <a:pt x="7624" y="15184"/>
                    </a:cubicBezTo>
                    <a:cubicBezTo>
                      <a:pt x="7122" y="15298"/>
                      <a:pt x="6620" y="15390"/>
                      <a:pt x="6141" y="15481"/>
                    </a:cubicBezTo>
                    <a:cubicBezTo>
                      <a:pt x="5638" y="15572"/>
                      <a:pt x="5136" y="15686"/>
                      <a:pt x="4588" y="15778"/>
                    </a:cubicBezTo>
                    <a:cubicBezTo>
                      <a:pt x="4543" y="15686"/>
                      <a:pt x="4452" y="15595"/>
                      <a:pt x="4429" y="15481"/>
                    </a:cubicBezTo>
                    <a:cubicBezTo>
                      <a:pt x="4041" y="14271"/>
                      <a:pt x="3653" y="13061"/>
                      <a:pt x="3287" y="11852"/>
                    </a:cubicBezTo>
                    <a:cubicBezTo>
                      <a:pt x="3265" y="11760"/>
                      <a:pt x="3265" y="11646"/>
                      <a:pt x="3242" y="11486"/>
                    </a:cubicBezTo>
                    <a:cubicBezTo>
                      <a:pt x="4406" y="11190"/>
                      <a:pt x="5501" y="10893"/>
                      <a:pt x="6620" y="10619"/>
                    </a:cubicBezTo>
                    <a:close/>
                    <a:moveTo>
                      <a:pt x="21091" y="7355"/>
                    </a:moveTo>
                    <a:cubicBezTo>
                      <a:pt x="21365" y="8337"/>
                      <a:pt x="21434" y="9364"/>
                      <a:pt x="21639" y="10368"/>
                    </a:cubicBezTo>
                    <a:cubicBezTo>
                      <a:pt x="21844" y="11395"/>
                      <a:pt x="22004" y="12399"/>
                      <a:pt x="22187" y="13427"/>
                    </a:cubicBezTo>
                    <a:cubicBezTo>
                      <a:pt x="22369" y="14454"/>
                      <a:pt x="22620" y="15458"/>
                      <a:pt x="22803" y="16462"/>
                    </a:cubicBezTo>
                    <a:cubicBezTo>
                      <a:pt x="21867" y="16713"/>
                      <a:pt x="20133" y="17010"/>
                      <a:pt x="19630" y="17010"/>
                    </a:cubicBezTo>
                    <a:cubicBezTo>
                      <a:pt x="18991" y="14020"/>
                      <a:pt x="18352" y="11030"/>
                      <a:pt x="17713" y="8063"/>
                    </a:cubicBezTo>
                    <a:cubicBezTo>
                      <a:pt x="18238" y="7834"/>
                      <a:pt x="20429" y="7378"/>
                      <a:pt x="21091" y="7355"/>
                    </a:cubicBezTo>
                    <a:close/>
                    <a:moveTo>
                      <a:pt x="18375" y="12970"/>
                    </a:moveTo>
                    <a:cubicBezTo>
                      <a:pt x="18649" y="13632"/>
                      <a:pt x="18695" y="14340"/>
                      <a:pt x="18854" y="15024"/>
                    </a:cubicBezTo>
                    <a:cubicBezTo>
                      <a:pt x="18991" y="15709"/>
                      <a:pt x="19174" y="16394"/>
                      <a:pt x="19356" y="17147"/>
                    </a:cubicBezTo>
                    <a:cubicBezTo>
                      <a:pt x="17576" y="17581"/>
                      <a:pt x="15864" y="18015"/>
                      <a:pt x="14107" y="18448"/>
                    </a:cubicBezTo>
                    <a:cubicBezTo>
                      <a:pt x="13810" y="17056"/>
                      <a:pt x="13513" y="15732"/>
                      <a:pt x="13216" y="14362"/>
                    </a:cubicBezTo>
                    <a:cubicBezTo>
                      <a:pt x="13376" y="14294"/>
                      <a:pt x="13490" y="14226"/>
                      <a:pt x="13627" y="14180"/>
                    </a:cubicBezTo>
                    <a:cubicBezTo>
                      <a:pt x="15202" y="13815"/>
                      <a:pt x="16777" y="13472"/>
                      <a:pt x="18375" y="12970"/>
                    </a:cubicBezTo>
                    <a:close/>
                    <a:moveTo>
                      <a:pt x="12737" y="14408"/>
                    </a:moveTo>
                    <a:cubicBezTo>
                      <a:pt x="12806" y="14591"/>
                      <a:pt x="12874" y="14705"/>
                      <a:pt x="12897" y="14842"/>
                    </a:cubicBezTo>
                    <a:cubicBezTo>
                      <a:pt x="13194" y="15983"/>
                      <a:pt x="13468" y="17124"/>
                      <a:pt x="13741" y="18243"/>
                    </a:cubicBezTo>
                    <a:cubicBezTo>
                      <a:pt x="13764" y="18311"/>
                      <a:pt x="13741" y="18403"/>
                      <a:pt x="13741" y="18517"/>
                    </a:cubicBezTo>
                    <a:cubicBezTo>
                      <a:pt x="12395" y="18882"/>
                      <a:pt x="11048" y="19133"/>
                      <a:pt x="9633" y="19452"/>
                    </a:cubicBezTo>
                    <a:cubicBezTo>
                      <a:pt x="9473" y="18745"/>
                      <a:pt x="9313" y="18060"/>
                      <a:pt x="9154" y="17375"/>
                    </a:cubicBezTo>
                    <a:cubicBezTo>
                      <a:pt x="8971" y="16713"/>
                      <a:pt x="8697" y="16052"/>
                      <a:pt x="8560" y="15321"/>
                    </a:cubicBezTo>
                    <a:cubicBezTo>
                      <a:pt x="9975" y="14979"/>
                      <a:pt x="11345" y="14682"/>
                      <a:pt x="12737" y="14408"/>
                    </a:cubicBezTo>
                    <a:close/>
                    <a:moveTo>
                      <a:pt x="8058" y="15481"/>
                    </a:moveTo>
                    <a:cubicBezTo>
                      <a:pt x="8514" y="16782"/>
                      <a:pt x="8766" y="18129"/>
                      <a:pt x="9222" y="19475"/>
                    </a:cubicBezTo>
                    <a:cubicBezTo>
                      <a:pt x="9176" y="19521"/>
                      <a:pt x="9108" y="19567"/>
                      <a:pt x="9039" y="19589"/>
                    </a:cubicBezTo>
                    <a:cubicBezTo>
                      <a:pt x="8035" y="19818"/>
                      <a:pt x="7008" y="20023"/>
                      <a:pt x="6004" y="20251"/>
                    </a:cubicBezTo>
                    <a:cubicBezTo>
                      <a:pt x="5935" y="20251"/>
                      <a:pt x="5844" y="20229"/>
                      <a:pt x="5730" y="20229"/>
                    </a:cubicBezTo>
                    <a:cubicBezTo>
                      <a:pt x="5547" y="19818"/>
                      <a:pt x="5570" y="19361"/>
                      <a:pt x="5433" y="18928"/>
                    </a:cubicBezTo>
                    <a:cubicBezTo>
                      <a:pt x="5296" y="18471"/>
                      <a:pt x="5182" y="17992"/>
                      <a:pt x="5068" y="17535"/>
                    </a:cubicBezTo>
                    <a:cubicBezTo>
                      <a:pt x="4931" y="17101"/>
                      <a:pt x="4794" y="16668"/>
                      <a:pt x="4657" y="16211"/>
                    </a:cubicBezTo>
                    <a:cubicBezTo>
                      <a:pt x="4748" y="16143"/>
                      <a:pt x="4817" y="16052"/>
                      <a:pt x="4908" y="16052"/>
                    </a:cubicBezTo>
                    <a:cubicBezTo>
                      <a:pt x="5821" y="15869"/>
                      <a:pt x="6734" y="15686"/>
                      <a:pt x="7670" y="15504"/>
                    </a:cubicBezTo>
                    <a:cubicBezTo>
                      <a:pt x="7784" y="15481"/>
                      <a:pt x="7898" y="15481"/>
                      <a:pt x="8058" y="15481"/>
                    </a:cubicBezTo>
                    <a:close/>
                    <a:moveTo>
                      <a:pt x="18952" y="1"/>
                    </a:moveTo>
                    <a:cubicBezTo>
                      <a:pt x="17936" y="1"/>
                      <a:pt x="16956" y="137"/>
                      <a:pt x="16001" y="325"/>
                    </a:cubicBezTo>
                    <a:cubicBezTo>
                      <a:pt x="15020" y="508"/>
                      <a:pt x="14038" y="644"/>
                      <a:pt x="13057" y="804"/>
                    </a:cubicBezTo>
                    <a:cubicBezTo>
                      <a:pt x="11641" y="1033"/>
                      <a:pt x="10204" y="1238"/>
                      <a:pt x="8788" y="1512"/>
                    </a:cubicBezTo>
                    <a:cubicBezTo>
                      <a:pt x="6209" y="1991"/>
                      <a:pt x="3675" y="2699"/>
                      <a:pt x="1142" y="3452"/>
                    </a:cubicBezTo>
                    <a:cubicBezTo>
                      <a:pt x="982" y="3520"/>
                      <a:pt x="822" y="3566"/>
                      <a:pt x="640" y="3612"/>
                    </a:cubicBezTo>
                    <a:cubicBezTo>
                      <a:pt x="434" y="3680"/>
                      <a:pt x="115" y="3543"/>
                      <a:pt x="46" y="3817"/>
                    </a:cubicBezTo>
                    <a:cubicBezTo>
                      <a:pt x="1" y="4023"/>
                      <a:pt x="69" y="4274"/>
                      <a:pt x="92" y="4479"/>
                    </a:cubicBezTo>
                    <a:cubicBezTo>
                      <a:pt x="115" y="4639"/>
                      <a:pt x="183" y="4776"/>
                      <a:pt x="229" y="4936"/>
                    </a:cubicBezTo>
                    <a:cubicBezTo>
                      <a:pt x="822" y="6739"/>
                      <a:pt x="1416" y="8542"/>
                      <a:pt x="2009" y="10345"/>
                    </a:cubicBezTo>
                    <a:cubicBezTo>
                      <a:pt x="2603" y="12217"/>
                      <a:pt x="3150" y="14111"/>
                      <a:pt x="3744" y="16006"/>
                    </a:cubicBezTo>
                    <a:cubicBezTo>
                      <a:pt x="4086" y="17124"/>
                      <a:pt x="4429" y="18220"/>
                      <a:pt x="4794" y="19338"/>
                    </a:cubicBezTo>
                    <a:cubicBezTo>
                      <a:pt x="4954" y="19818"/>
                      <a:pt x="5113" y="20297"/>
                      <a:pt x="5456" y="20708"/>
                    </a:cubicBezTo>
                    <a:cubicBezTo>
                      <a:pt x="5638" y="20662"/>
                      <a:pt x="5798" y="20617"/>
                      <a:pt x="5981" y="20594"/>
                    </a:cubicBezTo>
                    <a:cubicBezTo>
                      <a:pt x="7693" y="20297"/>
                      <a:pt x="9427" y="20046"/>
                      <a:pt x="11139" y="19704"/>
                    </a:cubicBezTo>
                    <a:cubicBezTo>
                      <a:pt x="13422" y="19247"/>
                      <a:pt x="15682" y="18676"/>
                      <a:pt x="17964" y="18197"/>
                    </a:cubicBezTo>
                    <a:cubicBezTo>
                      <a:pt x="19471" y="17855"/>
                      <a:pt x="20977" y="17467"/>
                      <a:pt x="22415" y="16919"/>
                    </a:cubicBezTo>
                    <a:cubicBezTo>
                      <a:pt x="22582" y="16855"/>
                      <a:pt x="22742" y="16827"/>
                      <a:pt x="22895" y="16827"/>
                    </a:cubicBezTo>
                    <a:cubicBezTo>
                      <a:pt x="23013" y="16827"/>
                      <a:pt x="23127" y="16843"/>
                      <a:pt x="23237" y="16873"/>
                    </a:cubicBezTo>
                    <a:cubicBezTo>
                      <a:pt x="23533" y="16554"/>
                      <a:pt x="23511" y="16188"/>
                      <a:pt x="23488" y="15823"/>
                    </a:cubicBezTo>
                    <a:cubicBezTo>
                      <a:pt x="23419" y="15275"/>
                      <a:pt x="23374" y="14728"/>
                      <a:pt x="23282" y="14180"/>
                    </a:cubicBezTo>
                    <a:cubicBezTo>
                      <a:pt x="23008" y="12696"/>
                      <a:pt x="22712" y="11235"/>
                      <a:pt x="22438" y="9775"/>
                    </a:cubicBezTo>
                    <a:cubicBezTo>
                      <a:pt x="22027" y="7720"/>
                      <a:pt x="21616" y="5689"/>
                      <a:pt x="21228" y="3657"/>
                    </a:cubicBezTo>
                    <a:cubicBezTo>
                      <a:pt x="21137" y="3269"/>
                      <a:pt x="20977" y="2881"/>
                      <a:pt x="21068" y="2471"/>
                    </a:cubicBezTo>
                    <a:cubicBezTo>
                      <a:pt x="20635" y="1923"/>
                      <a:pt x="20657" y="1169"/>
                      <a:pt x="20315" y="576"/>
                    </a:cubicBezTo>
                    <a:cubicBezTo>
                      <a:pt x="20201" y="393"/>
                      <a:pt x="20087" y="211"/>
                      <a:pt x="19996" y="51"/>
                    </a:cubicBezTo>
                    <a:cubicBezTo>
                      <a:pt x="19643" y="16"/>
                      <a:pt x="19296" y="1"/>
                      <a:pt x="18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96"/>
              <p:cNvSpPr/>
              <p:nvPr/>
            </p:nvSpPr>
            <p:spPr>
              <a:xfrm>
                <a:off x="3703575" y="2181275"/>
                <a:ext cx="544975" cy="278475"/>
              </a:xfrm>
              <a:custGeom>
                <a:avLst/>
                <a:gdLst/>
                <a:ahLst/>
                <a:cxnLst/>
                <a:rect l="l" t="t" r="r" b="b"/>
                <a:pathLst>
                  <a:path w="21799" h="11139" extrusionOk="0">
                    <a:moveTo>
                      <a:pt x="19676" y="857"/>
                    </a:moveTo>
                    <a:cubicBezTo>
                      <a:pt x="19835" y="1154"/>
                      <a:pt x="19858" y="1473"/>
                      <a:pt x="19904" y="1770"/>
                    </a:cubicBezTo>
                    <a:cubicBezTo>
                      <a:pt x="20064" y="3208"/>
                      <a:pt x="20360" y="4600"/>
                      <a:pt x="20748" y="6016"/>
                    </a:cubicBezTo>
                    <a:cubicBezTo>
                      <a:pt x="20862" y="6449"/>
                      <a:pt x="20885" y="6906"/>
                      <a:pt x="20840" y="7408"/>
                    </a:cubicBezTo>
                    <a:cubicBezTo>
                      <a:pt x="19584" y="7545"/>
                      <a:pt x="18329" y="7636"/>
                      <a:pt x="17096" y="7796"/>
                    </a:cubicBezTo>
                    <a:cubicBezTo>
                      <a:pt x="15864" y="7956"/>
                      <a:pt x="14631" y="8184"/>
                      <a:pt x="13399" y="8367"/>
                    </a:cubicBezTo>
                    <a:cubicBezTo>
                      <a:pt x="12166" y="8572"/>
                      <a:pt x="10888" y="8732"/>
                      <a:pt x="9655" y="8960"/>
                    </a:cubicBezTo>
                    <a:cubicBezTo>
                      <a:pt x="8423" y="9165"/>
                      <a:pt x="7213" y="9439"/>
                      <a:pt x="6003" y="9713"/>
                    </a:cubicBezTo>
                    <a:cubicBezTo>
                      <a:pt x="4771" y="9987"/>
                      <a:pt x="3561" y="10330"/>
                      <a:pt x="2283" y="10603"/>
                    </a:cubicBezTo>
                    <a:cubicBezTo>
                      <a:pt x="2100" y="9896"/>
                      <a:pt x="2100" y="9211"/>
                      <a:pt x="1940" y="8549"/>
                    </a:cubicBezTo>
                    <a:cubicBezTo>
                      <a:pt x="1780" y="7864"/>
                      <a:pt x="1666" y="7157"/>
                      <a:pt x="1507" y="6472"/>
                    </a:cubicBezTo>
                    <a:cubicBezTo>
                      <a:pt x="1370" y="5810"/>
                      <a:pt x="1164" y="5148"/>
                      <a:pt x="982" y="4395"/>
                    </a:cubicBezTo>
                    <a:cubicBezTo>
                      <a:pt x="1347" y="4326"/>
                      <a:pt x="1712" y="4281"/>
                      <a:pt x="2054" y="4212"/>
                    </a:cubicBezTo>
                    <a:cubicBezTo>
                      <a:pt x="3287" y="3938"/>
                      <a:pt x="4519" y="3642"/>
                      <a:pt x="5752" y="3345"/>
                    </a:cubicBezTo>
                    <a:cubicBezTo>
                      <a:pt x="7966" y="2820"/>
                      <a:pt x="10203" y="2386"/>
                      <a:pt x="12463" y="1998"/>
                    </a:cubicBezTo>
                    <a:cubicBezTo>
                      <a:pt x="14403" y="1679"/>
                      <a:pt x="16366" y="1382"/>
                      <a:pt x="18306" y="1085"/>
                    </a:cubicBezTo>
                    <a:cubicBezTo>
                      <a:pt x="18762" y="1017"/>
                      <a:pt x="19196" y="948"/>
                      <a:pt x="19676" y="857"/>
                    </a:cubicBezTo>
                    <a:close/>
                    <a:moveTo>
                      <a:pt x="20064" y="0"/>
                    </a:moveTo>
                    <a:cubicBezTo>
                      <a:pt x="19880" y="0"/>
                      <a:pt x="19694" y="33"/>
                      <a:pt x="19516" y="58"/>
                    </a:cubicBezTo>
                    <a:cubicBezTo>
                      <a:pt x="18648" y="149"/>
                      <a:pt x="17758" y="218"/>
                      <a:pt x="16891" y="378"/>
                    </a:cubicBezTo>
                    <a:cubicBezTo>
                      <a:pt x="13650" y="948"/>
                      <a:pt x="10408" y="1542"/>
                      <a:pt x="7167" y="2158"/>
                    </a:cubicBezTo>
                    <a:cubicBezTo>
                      <a:pt x="5159" y="2546"/>
                      <a:pt x="3150" y="3048"/>
                      <a:pt x="1210" y="3665"/>
                    </a:cubicBezTo>
                    <a:cubicBezTo>
                      <a:pt x="867" y="3779"/>
                      <a:pt x="548" y="3893"/>
                      <a:pt x="251" y="3984"/>
                    </a:cubicBezTo>
                    <a:cubicBezTo>
                      <a:pt x="0" y="4532"/>
                      <a:pt x="46" y="5034"/>
                      <a:pt x="137" y="5536"/>
                    </a:cubicBezTo>
                    <a:cubicBezTo>
                      <a:pt x="206" y="5879"/>
                      <a:pt x="274" y="6244"/>
                      <a:pt x="365" y="6586"/>
                    </a:cubicBezTo>
                    <a:cubicBezTo>
                      <a:pt x="594" y="7408"/>
                      <a:pt x="799" y="8252"/>
                      <a:pt x="1050" y="9074"/>
                    </a:cubicBezTo>
                    <a:cubicBezTo>
                      <a:pt x="1187" y="9508"/>
                      <a:pt x="1324" y="9941"/>
                      <a:pt x="1484" y="10375"/>
                    </a:cubicBezTo>
                    <a:cubicBezTo>
                      <a:pt x="1598" y="10649"/>
                      <a:pt x="1712" y="10923"/>
                      <a:pt x="1917" y="11106"/>
                    </a:cubicBezTo>
                    <a:cubicBezTo>
                      <a:pt x="2119" y="11128"/>
                      <a:pt x="2317" y="11138"/>
                      <a:pt x="2511" y="11138"/>
                    </a:cubicBezTo>
                    <a:cubicBezTo>
                      <a:pt x="3108" y="11138"/>
                      <a:pt x="3672" y="11043"/>
                      <a:pt x="4223" y="10923"/>
                    </a:cubicBezTo>
                    <a:cubicBezTo>
                      <a:pt x="5798" y="10603"/>
                      <a:pt x="7350" y="10284"/>
                      <a:pt x="8925" y="9964"/>
                    </a:cubicBezTo>
                    <a:cubicBezTo>
                      <a:pt x="11230" y="9531"/>
                      <a:pt x="13558" y="9165"/>
                      <a:pt x="15909" y="8823"/>
                    </a:cubicBezTo>
                    <a:cubicBezTo>
                      <a:pt x="17210" y="8640"/>
                      <a:pt x="18489" y="8367"/>
                      <a:pt x="19790" y="8138"/>
                    </a:cubicBezTo>
                    <a:cubicBezTo>
                      <a:pt x="20155" y="8070"/>
                      <a:pt x="20543" y="7956"/>
                      <a:pt x="20908" y="7956"/>
                    </a:cubicBezTo>
                    <a:cubicBezTo>
                      <a:pt x="21273" y="7933"/>
                      <a:pt x="21547" y="7842"/>
                      <a:pt x="21798" y="7568"/>
                    </a:cubicBezTo>
                    <a:cubicBezTo>
                      <a:pt x="21479" y="5057"/>
                      <a:pt x="21068" y="2569"/>
                      <a:pt x="20497" y="81"/>
                    </a:cubicBezTo>
                    <a:cubicBezTo>
                      <a:pt x="20356" y="20"/>
                      <a:pt x="20210" y="0"/>
                      <a:pt x="200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96"/>
              <p:cNvSpPr/>
              <p:nvPr/>
            </p:nvSpPr>
            <p:spPr>
              <a:xfrm>
                <a:off x="3650775" y="2142975"/>
                <a:ext cx="549275" cy="379075"/>
              </a:xfrm>
              <a:custGeom>
                <a:avLst/>
                <a:gdLst/>
                <a:ahLst/>
                <a:cxnLst/>
                <a:rect l="l" t="t" r="r" b="b"/>
                <a:pathLst>
                  <a:path w="21971" h="15163" extrusionOk="0">
                    <a:moveTo>
                      <a:pt x="7045" y="3209"/>
                    </a:moveTo>
                    <a:cubicBezTo>
                      <a:pt x="6755" y="3261"/>
                      <a:pt x="6466" y="3314"/>
                      <a:pt x="6177" y="3370"/>
                    </a:cubicBezTo>
                    <a:lnTo>
                      <a:pt x="6177" y="3370"/>
                    </a:lnTo>
                    <a:cubicBezTo>
                      <a:pt x="6166" y="3341"/>
                      <a:pt x="6152" y="3312"/>
                      <a:pt x="6137" y="3285"/>
                    </a:cubicBezTo>
                    <a:lnTo>
                      <a:pt x="6137" y="3285"/>
                    </a:lnTo>
                    <a:cubicBezTo>
                      <a:pt x="6440" y="3261"/>
                      <a:pt x="6742" y="3236"/>
                      <a:pt x="7045" y="3209"/>
                    </a:cubicBezTo>
                    <a:close/>
                    <a:moveTo>
                      <a:pt x="1335" y="4854"/>
                    </a:moveTo>
                    <a:cubicBezTo>
                      <a:pt x="1336" y="4854"/>
                      <a:pt x="1336" y="4854"/>
                      <a:pt x="1336" y="4854"/>
                    </a:cubicBezTo>
                    <a:cubicBezTo>
                      <a:pt x="1336" y="4854"/>
                      <a:pt x="1336" y="4854"/>
                      <a:pt x="1335" y="4854"/>
                    </a:cubicBezTo>
                    <a:lnTo>
                      <a:pt x="1335" y="4854"/>
                    </a:lnTo>
                    <a:cubicBezTo>
                      <a:pt x="1335" y="4854"/>
                      <a:pt x="1335" y="4854"/>
                      <a:pt x="1335" y="4854"/>
                    </a:cubicBezTo>
                    <a:close/>
                    <a:moveTo>
                      <a:pt x="20477" y="0"/>
                    </a:moveTo>
                    <a:cubicBezTo>
                      <a:pt x="20022" y="0"/>
                      <a:pt x="19552" y="133"/>
                      <a:pt x="19117" y="198"/>
                    </a:cubicBezTo>
                    <a:cubicBezTo>
                      <a:pt x="17542" y="495"/>
                      <a:pt x="15990" y="746"/>
                      <a:pt x="14392" y="997"/>
                    </a:cubicBezTo>
                    <a:cubicBezTo>
                      <a:pt x="11285" y="1473"/>
                      <a:pt x="8156" y="1882"/>
                      <a:pt x="5026" y="2223"/>
                    </a:cubicBezTo>
                    <a:lnTo>
                      <a:pt x="5026" y="2223"/>
                    </a:lnTo>
                    <a:cubicBezTo>
                      <a:pt x="4736" y="2198"/>
                      <a:pt x="4433" y="2183"/>
                      <a:pt x="4125" y="2183"/>
                    </a:cubicBezTo>
                    <a:cubicBezTo>
                      <a:pt x="3389" y="2183"/>
                      <a:pt x="2627" y="2268"/>
                      <a:pt x="1952" y="2503"/>
                    </a:cubicBezTo>
                    <a:cubicBezTo>
                      <a:pt x="1180" y="2768"/>
                      <a:pt x="515" y="3502"/>
                      <a:pt x="760" y="4354"/>
                    </a:cubicBezTo>
                    <a:lnTo>
                      <a:pt x="760" y="4354"/>
                    </a:lnTo>
                    <a:cubicBezTo>
                      <a:pt x="734" y="4351"/>
                      <a:pt x="708" y="4350"/>
                      <a:pt x="682" y="4350"/>
                    </a:cubicBezTo>
                    <a:cubicBezTo>
                      <a:pt x="335" y="4350"/>
                      <a:pt x="1" y="4621"/>
                      <a:pt x="149" y="5037"/>
                    </a:cubicBezTo>
                    <a:cubicBezTo>
                      <a:pt x="597" y="6430"/>
                      <a:pt x="1073" y="7817"/>
                      <a:pt x="1582" y="9192"/>
                    </a:cubicBezTo>
                    <a:lnTo>
                      <a:pt x="1582" y="9192"/>
                    </a:lnTo>
                    <a:cubicBezTo>
                      <a:pt x="1459" y="9326"/>
                      <a:pt x="1388" y="9513"/>
                      <a:pt x="1427" y="9716"/>
                    </a:cubicBezTo>
                    <a:cubicBezTo>
                      <a:pt x="1701" y="11428"/>
                      <a:pt x="2112" y="13094"/>
                      <a:pt x="2683" y="14737"/>
                    </a:cubicBezTo>
                    <a:cubicBezTo>
                      <a:pt x="2756" y="14988"/>
                      <a:pt x="3001" y="15162"/>
                      <a:pt x="3252" y="15162"/>
                    </a:cubicBezTo>
                    <a:cubicBezTo>
                      <a:pt x="3389" y="15162"/>
                      <a:pt x="3528" y="15110"/>
                      <a:pt x="3641" y="14989"/>
                    </a:cubicBezTo>
                    <a:cubicBezTo>
                      <a:pt x="4144" y="14418"/>
                      <a:pt x="4189" y="13665"/>
                      <a:pt x="3938" y="12934"/>
                    </a:cubicBezTo>
                    <a:cubicBezTo>
                      <a:pt x="3901" y="12839"/>
                      <a:pt x="3857" y="12745"/>
                      <a:pt x="3807" y="12652"/>
                    </a:cubicBezTo>
                    <a:lnTo>
                      <a:pt x="3807" y="12652"/>
                    </a:lnTo>
                    <a:cubicBezTo>
                      <a:pt x="3954" y="12523"/>
                      <a:pt x="4029" y="12330"/>
                      <a:pt x="3938" y="12113"/>
                    </a:cubicBezTo>
                    <a:cubicBezTo>
                      <a:pt x="3591" y="11256"/>
                      <a:pt x="3252" y="10394"/>
                      <a:pt x="2924" y="9527"/>
                    </a:cubicBezTo>
                    <a:lnTo>
                      <a:pt x="2924" y="9527"/>
                    </a:lnTo>
                    <a:cubicBezTo>
                      <a:pt x="2965" y="9452"/>
                      <a:pt x="2987" y="9362"/>
                      <a:pt x="2979" y="9259"/>
                    </a:cubicBezTo>
                    <a:cubicBezTo>
                      <a:pt x="2865" y="8004"/>
                      <a:pt x="2751" y="6771"/>
                      <a:pt x="2614" y="5539"/>
                    </a:cubicBezTo>
                    <a:cubicBezTo>
                      <a:pt x="2614" y="5537"/>
                      <a:pt x="2614" y="5535"/>
                      <a:pt x="2614" y="5533"/>
                    </a:cubicBezTo>
                    <a:lnTo>
                      <a:pt x="2614" y="5533"/>
                    </a:lnTo>
                    <a:cubicBezTo>
                      <a:pt x="2628" y="5534"/>
                      <a:pt x="2642" y="5535"/>
                      <a:pt x="2656" y="5535"/>
                    </a:cubicBezTo>
                    <a:cubicBezTo>
                      <a:pt x="2720" y="5535"/>
                      <a:pt x="2790" y="5522"/>
                      <a:pt x="2865" y="5493"/>
                    </a:cubicBezTo>
                    <a:cubicBezTo>
                      <a:pt x="4920" y="4649"/>
                      <a:pt x="7134" y="4352"/>
                      <a:pt x="9302" y="3964"/>
                    </a:cubicBezTo>
                    <a:cubicBezTo>
                      <a:pt x="11585" y="3530"/>
                      <a:pt x="13867" y="3119"/>
                      <a:pt x="16150" y="2686"/>
                    </a:cubicBezTo>
                    <a:cubicBezTo>
                      <a:pt x="16697" y="2594"/>
                      <a:pt x="17245" y="2480"/>
                      <a:pt x="17793" y="2389"/>
                    </a:cubicBezTo>
                    <a:cubicBezTo>
                      <a:pt x="18318" y="2275"/>
                      <a:pt x="18934" y="2252"/>
                      <a:pt x="19414" y="1978"/>
                    </a:cubicBezTo>
                    <a:cubicBezTo>
                      <a:pt x="19472" y="1944"/>
                      <a:pt x="19526" y="1906"/>
                      <a:pt x="19576" y="1863"/>
                    </a:cubicBezTo>
                    <a:lnTo>
                      <a:pt x="19576" y="1863"/>
                    </a:lnTo>
                    <a:cubicBezTo>
                      <a:pt x="19655" y="1922"/>
                      <a:pt x="19753" y="1964"/>
                      <a:pt x="19870" y="1978"/>
                    </a:cubicBezTo>
                    <a:cubicBezTo>
                      <a:pt x="20006" y="1990"/>
                      <a:pt x="20140" y="1996"/>
                      <a:pt x="20273" y="1996"/>
                    </a:cubicBezTo>
                    <a:cubicBezTo>
                      <a:pt x="20655" y="1996"/>
                      <a:pt x="21027" y="1949"/>
                      <a:pt x="21399" y="1864"/>
                    </a:cubicBezTo>
                    <a:cubicBezTo>
                      <a:pt x="21605" y="1818"/>
                      <a:pt x="21742" y="1659"/>
                      <a:pt x="21810" y="1476"/>
                    </a:cubicBezTo>
                    <a:cubicBezTo>
                      <a:pt x="21970" y="883"/>
                      <a:pt x="21628" y="266"/>
                      <a:pt x="21034" y="84"/>
                    </a:cubicBezTo>
                    <a:cubicBezTo>
                      <a:pt x="20853" y="23"/>
                      <a:pt x="20667" y="0"/>
                      <a:pt x="204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96"/>
              <p:cNvSpPr/>
              <p:nvPr/>
            </p:nvSpPr>
            <p:spPr>
              <a:xfrm>
                <a:off x="4150975" y="2140725"/>
                <a:ext cx="190275" cy="439600"/>
              </a:xfrm>
              <a:custGeom>
                <a:avLst/>
                <a:gdLst/>
                <a:ahLst/>
                <a:cxnLst/>
                <a:rect l="l" t="t" r="r" b="b"/>
                <a:pathLst>
                  <a:path w="7611" h="17584" extrusionOk="0">
                    <a:moveTo>
                      <a:pt x="1299" y="0"/>
                    </a:moveTo>
                    <a:cubicBezTo>
                      <a:pt x="1110" y="0"/>
                      <a:pt x="920" y="12"/>
                      <a:pt x="730" y="37"/>
                    </a:cubicBezTo>
                    <a:cubicBezTo>
                      <a:pt x="27" y="125"/>
                      <a:pt x="0" y="1183"/>
                      <a:pt x="649" y="1183"/>
                    </a:cubicBezTo>
                    <a:cubicBezTo>
                      <a:pt x="675" y="1183"/>
                      <a:pt x="701" y="1181"/>
                      <a:pt x="730" y="1178"/>
                    </a:cubicBezTo>
                    <a:cubicBezTo>
                      <a:pt x="894" y="1153"/>
                      <a:pt x="1056" y="1139"/>
                      <a:pt x="1216" y="1137"/>
                    </a:cubicBezTo>
                    <a:lnTo>
                      <a:pt x="1216" y="1137"/>
                    </a:lnTo>
                    <a:cubicBezTo>
                      <a:pt x="1170" y="1448"/>
                      <a:pt x="1350" y="1794"/>
                      <a:pt x="1757" y="1794"/>
                    </a:cubicBezTo>
                    <a:lnTo>
                      <a:pt x="1799" y="1795"/>
                    </a:lnTo>
                    <a:lnTo>
                      <a:pt x="1799" y="1795"/>
                    </a:lnTo>
                    <a:cubicBezTo>
                      <a:pt x="1931" y="1798"/>
                      <a:pt x="2098" y="1815"/>
                      <a:pt x="2245" y="1815"/>
                    </a:cubicBezTo>
                    <a:cubicBezTo>
                      <a:pt x="2309" y="1815"/>
                      <a:pt x="2369" y="1812"/>
                      <a:pt x="2421" y="1803"/>
                    </a:cubicBezTo>
                    <a:lnTo>
                      <a:pt x="2421" y="1803"/>
                    </a:lnTo>
                    <a:lnTo>
                      <a:pt x="2481" y="1804"/>
                    </a:lnTo>
                    <a:lnTo>
                      <a:pt x="2481" y="1804"/>
                    </a:lnTo>
                    <a:cubicBezTo>
                      <a:pt x="2428" y="2148"/>
                      <a:pt x="2581" y="2672"/>
                      <a:pt x="2647" y="2981"/>
                    </a:cubicBezTo>
                    <a:cubicBezTo>
                      <a:pt x="2807" y="3780"/>
                      <a:pt x="3058" y="4533"/>
                      <a:pt x="3309" y="5309"/>
                    </a:cubicBezTo>
                    <a:cubicBezTo>
                      <a:pt x="3347" y="5428"/>
                      <a:pt x="3385" y="5547"/>
                      <a:pt x="3423" y="5665"/>
                    </a:cubicBezTo>
                    <a:lnTo>
                      <a:pt x="3423" y="5665"/>
                    </a:lnTo>
                    <a:cubicBezTo>
                      <a:pt x="3386" y="5732"/>
                      <a:pt x="3362" y="5805"/>
                      <a:pt x="3354" y="5880"/>
                    </a:cubicBezTo>
                    <a:cubicBezTo>
                      <a:pt x="3172" y="7364"/>
                      <a:pt x="3400" y="8824"/>
                      <a:pt x="3994" y="10171"/>
                    </a:cubicBezTo>
                    <a:cubicBezTo>
                      <a:pt x="4079" y="10377"/>
                      <a:pt x="4252" y="10464"/>
                      <a:pt x="4435" y="10464"/>
                    </a:cubicBezTo>
                    <a:cubicBezTo>
                      <a:pt x="4610" y="10464"/>
                      <a:pt x="4795" y="10383"/>
                      <a:pt x="4919" y="10251"/>
                    </a:cubicBezTo>
                    <a:lnTo>
                      <a:pt x="4919" y="10251"/>
                    </a:lnTo>
                    <a:cubicBezTo>
                      <a:pt x="4971" y="10382"/>
                      <a:pt x="5056" y="10475"/>
                      <a:pt x="5157" y="10534"/>
                    </a:cubicBezTo>
                    <a:lnTo>
                      <a:pt x="5157" y="10534"/>
                    </a:lnTo>
                    <a:cubicBezTo>
                      <a:pt x="5232" y="10891"/>
                      <a:pt x="5307" y="11249"/>
                      <a:pt x="5382" y="11607"/>
                    </a:cubicBezTo>
                    <a:lnTo>
                      <a:pt x="5382" y="11607"/>
                    </a:lnTo>
                    <a:cubicBezTo>
                      <a:pt x="5346" y="11598"/>
                      <a:pt x="5309" y="11595"/>
                      <a:pt x="5271" y="11595"/>
                    </a:cubicBezTo>
                    <a:cubicBezTo>
                      <a:pt x="4936" y="11595"/>
                      <a:pt x="4596" y="11911"/>
                      <a:pt x="4701" y="12317"/>
                    </a:cubicBezTo>
                    <a:lnTo>
                      <a:pt x="5842" y="17178"/>
                    </a:lnTo>
                    <a:cubicBezTo>
                      <a:pt x="5915" y="17461"/>
                      <a:pt x="6134" y="17583"/>
                      <a:pt x="6360" y="17583"/>
                    </a:cubicBezTo>
                    <a:cubicBezTo>
                      <a:pt x="6677" y="17583"/>
                      <a:pt x="7008" y="17343"/>
                      <a:pt x="6974" y="16966"/>
                    </a:cubicBezTo>
                    <a:lnTo>
                      <a:pt x="6974" y="16966"/>
                    </a:lnTo>
                    <a:cubicBezTo>
                      <a:pt x="7292" y="16947"/>
                      <a:pt x="7611" y="16675"/>
                      <a:pt x="7531" y="16265"/>
                    </a:cubicBezTo>
                    <a:cubicBezTo>
                      <a:pt x="7150" y="14479"/>
                      <a:pt x="6778" y="12693"/>
                      <a:pt x="6403" y="10900"/>
                    </a:cubicBezTo>
                    <a:lnTo>
                      <a:pt x="6403" y="10900"/>
                    </a:lnTo>
                    <a:cubicBezTo>
                      <a:pt x="6676" y="10819"/>
                      <a:pt x="6902" y="10573"/>
                      <a:pt x="6816" y="10263"/>
                    </a:cubicBezTo>
                    <a:lnTo>
                      <a:pt x="6816" y="10263"/>
                    </a:lnTo>
                    <a:cubicBezTo>
                      <a:pt x="6958" y="10140"/>
                      <a:pt x="7046" y="9943"/>
                      <a:pt x="7006" y="9692"/>
                    </a:cubicBezTo>
                    <a:cubicBezTo>
                      <a:pt x="6893" y="8989"/>
                      <a:pt x="6755" y="8292"/>
                      <a:pt x="6589" y="7601"/>
                    </a:cubicBezTo>
                    <a:lnTo>
                      <a:pt x="6589" y="7601"/>
                    </a:lnTo>
                    <a:cubicBezTo>
                      <a:pt x="6506" y="6729"/>
                      <a:pt x="6475" y="5845"/>
                      <a:pt x="6299" y="4990"/>
                    </a:cubicBezTo>
                    <a:cubicBezTo>
                      <a:pt x="5979" y="3392"/>
                      <a:pt x="5021" y="2137"/>
                      <a:pt x="4039" y="904"/>
                    </a:cubicBezTo>
                    <a:cubicBezTo>
                      <a:pt x="3946" y="787"/>
                      <a:pt x="3827" y="733"/>
                      <a:pt x="3705" y="726"/>
                    </a:cubicBezTo>
                    <a:lnTo>
                      <a:pt x="3705" y="726"/>
                    </a:lnTo>
                    <a:cubicBezTo>
                      <a:pt x="2986" y="246"/>
                      <a:pt x="2153" y="0"/>
                      <a:pt x="12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96"/>
              <p:cNvSpPr/>
              <p:nvPr/>
            </p:nvSpPr>
            <p:spPr>
              <a:xfrm>
                <a:off x="4240725" y="2344200"/>
                <a:ext cx="165575" cy="479350"/>
              </a:xfrm>
              <a:custGeom>
                <a:avLst/>
                <a:gdLst/>
                <a:ahLst/>
                <a:cxnLst/>
                <a:rect l="l" t="t" r="r" b="b"/>
                <a:pathLst>
                  <a:path w="6623" h="19174" extrusionOk="0">
                    <a:moveTo>
                      <a:pt x="3011" y="5027"/>
                    </a:moveTo>
                    <a:cubicBezTo>
                      <a:pt x="3145" y="6078"/>
                      <a:pt x="3216" y="7143"/>
                      <a:pt x="3348" y="8181"/>
                    </a:cubicBezTo>
                    <a:lnTo>
                      <a:pt x="3348" y="8181"/>
                    </a:lnTo>
                    <a:cubicBezTo>
                      <a:pt x="3300" y="8029"/>
                      <a:pt x="3251" y="7877"/>
                      <a:pt x="3200" y="7726"/>
                    </a:cubicBezTo>
                    <a:lnTo>
                      <a:pt x="3200" y="7726"/>
                    </a:lnTo>
                    <a:cubicBezTo>
                      <a:pt x="3126" y="6827"/>
                      <a:pt x="3064" y="5928"/>
                      <a:pt x="3011" y="5027"/>
                    </a:cubicBezTo>
                    <a:close/>
                    <a:moveTo>
                      <a:pt x="2250" y="1"/>
                    </a:moveTo>
                    <a:cubicBezTo>
                      <a:pt x="1959" y="1"/>
                      <a:pt x="1668" y="210"/>
                      <a:pt x="1682" y="571"/>
                    </a:cubicBezTo>
                    <a:cubicBezTo>
                      <a:pt x="1720" y="1800"/>
                      <a:pt x="1770" y="3031"/>
                      <a:pt x="1835" y="4263"/>
                    </a:cubicBezTo>
                    <a:lnTo>
                      <a:pt x="1835" y="4263"/>
                    </a:lnTo>
                    <a:cubicBezTo>
                      <a:pt x="1633" y="3820"/>
                      <a:pt x="1422" y="3381"/>
                      <a:pt x="1202" y="2945"/>
                    </a:cubicBezTo>
                    <a:cubicBezTo>
                      <a:pt x="1104" y="2747"/>
                      <a:pt x="941" y="2666"/>
                      <a:pt x="774" y="2666"/>
                    </a:cubicBezTo>
                    <a:cubicBezTo>
                      <a:pt x="400" y="2666"/>
                      <a:pt x="0" y="3074"/>
                      <a:pt x="221" y="3516"/>
                    </a:cubicBezTo>
                    <a:cubicBezTo>
                      <a:pt x="658" y="4381"/>
                      <a:pt x="1055" y="5262"/>
                      <a:pt x="1411" y="6158"/>
                    </a:cubicBezTo>
                    <a:lnTo>
                      <a:pt x="1411" y="6158"/>
                    </a:lnTo>
                    <a:cubicBezTo>
                      <a:pt x="1406" y="6223"/>
                      <a:pt x="1412" y="6294"/>
                      <a:pt x="1431" y="6369"/>
                    </a:cubicBezTo>
                    <a:cubicBezTo>
                      <a:pt x="1577" y="6995"/>
                      <a:pt x="1724" y="7621"/>
                      <a:pt x="1870" y="8248"/>
                    </a:cubicBezTo>
                    <a:lnTo>
                      <a:pt x="1870" y="8248"/>
                    </a:lnTo>
                    <a:cubicBezTo>
                      <a:pt x="1622" y="8348"/>
                      <a:pt x="1429" y="8610"/>
                      <a:pt x="1499" y="8925"/>
                    </a:cubicBezTo>
                    <a:cubicBezTo>
                      <a:pt x="1770" y="10176"/>
                      <a:pt x="2193" y="11403"/>
                      <a:pt x="2585" y="12636"/>
                    </a:cubicBezTo>
                    <a:lnTo>
                      <a:pt x="2585" y="12636"/>
                    </a:lnTo>
                    <a:cubicBezTo>
                      <a:pt x="2833" y="14521"/>
                      <a:pt x="3143" y="16398"/>
                      <a:pt x="3531" y="18261"/>
                    </a:cubicBezTo>
                    <a:cubicBezTo>
                      <a:pt x="3590" y="18538"/>
                      <a:pt x="3803" y="18660"/>
                      <a:pt x="4030" y="18660"/>
                    </a:cubicBezTo>
                    <a:cubicBezTo>
                      <a:pt x="4199" y="18660"/>
                      <a:pt x="4374" y="18593"/>
                      <a:pt x="4499" y="18470"/>
                    </a:cubicBezTo>
                    <a:lnTo>
                      <a:pt x="4499" y="18470"/>
                    </a:lnTo>
                    <a:cubicBezTo>
                      <a:pt x="4549" y="18486"/>
                      <a:pt x="4601" y="18493"/>
                      <a:pt x="4653" y="18493"/>
                    </a:cubicBezTo>
                    <a:cubicBezTo>
                      <a:pt x="4981" y="18493"/>
                      <a:pt x="5334" y="18208"/>
                      <a:pt x="5265" y="17782"/>
                    </a:cubicBezTo>
                    <a:cubicBezTo>
                      <a:pt x="5246" y="17662"/>
                      <a:pt x="5226" y="17542"/>
                      <a:pt x="5206" y="17423"/>
                    </a:cubicBezTo>
                    <a:lnTo>
                      <a:pt x="5206" y="17423"/>
                    </a:lnTo>
                    <a:cubicBezTo>
                      <a:pt x="5239" y="17420"/>
                      <a:pt x="5272" y="17415"/>
                      <a:pt x="5304" y="17406"/>
                    </a:cubicBezTo>
                    <a:lnTo>
                      <a:pt x="5304" y="17406"/>
                    </a:lnTo>
                    <a:cubicBezTo>
                      <a:pt x="5361" y="17805"/>
                      <a:pt x="5377" y="18211"/>
                      <a:pt x="5334" y="18626"/>
                    </a:cubicBezTo>
                    <a:cubicBezTo>
                      <a:pt x="5300" y="18991"/>
                      <a:pt x="5568" y="19174"/>
                      <a:pt x="5853" y="19174"/>
                    </a:cubicBezTo>
                    <a:cubicBezTo>
                      <a:pt x="6138" y="19174"/>
                      <a:pt x="6441" y="18991"/>
                      <a:pt x="6475" y="18626"/>
                    </a:cubicBezTo>
                    <a:cubicBezTo>
                      <a:pt x="6622" y="17267"/>
                      <a:pt x="6196" y="16048"/>
                      <a:pt x="5685" y="14844"/>
                    </a:cubicBezTo>
                    <a:lnTo>
                      <a:pt x="5685" y="14844"/>
                    </a:lnTo>
                    <a:cubicBezTo>
                      <a:pt x="5469" y="12558"/>
                      <a:pt x="4749" y="10331"/>
                      <a:pt x="4466" y="8035"/>
                    </a:cubicBezTo>
                    <a:cubicBezTo>
                      <a:pt x="4147" y="5387"/>
                      <a:pt x="4147" y="2626"/>
                      <a:pt x="2732" y="275"/>
                    </a:cubicBezTo>
                    <a:cubicBezTo>
                      <a:pt x="2625" y="87"/>
                      <a:pt x="2437" y="1"/>
                      <a:pt x="2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96"/>
              <p:cNvSpPr/>
              <p:nvPr/>
            </p:nvSpPr>
            <p:spPr>
              <a:xfrm>
                <a:off x="3734775" y="2401075"/>
                <a:ext cx="440425" cy="87175"/>
              </a:xfrm>
              <a:custGeom>
                <a:avLst/>
                <a:gdLst/>
                <a:ahLst/>
                <a:cxnLst/>
                <a:rect l="l" t="t" r="r" b="b"/>
                <a:pathLst>
                  <a:path w="17617" h="3487" extrusionOk="0">
                    <a:moveTo>
                      <a:pt x="16727" y="0"/>
                    </a:moveTo>
                    <a:cubicBezTo>
                      <a:pt x="16694" y="0"/>
                      <a:pt x="16660" y="3"/>
                      <a:pt x="16624" y="8"/>
                    </a:cubicBezTo>
                    <a:cubicBezTo>
                      <a:pt x="13954" y="442"/>
                      <a:pt x="11283" y="853"/>
                      <a:pt x="8613" y="1286"/>
                    </a:cubicBezTo>
                    <a:lnTo>
                      <a:pt x="4709" y="1903"/>
                    </a:lnTo>
                    <a:cubicBezTo>
                      <a:pt x="4025" y="2017"/>
                      <a:pt x="3340" y="2131"/>
                      <a:pt x="2655" y="2222"/>
                    </a:cubicBezTo>
                    <a:cubicBezTo>
                      <a:pt x="2475" y="2252"/>
                      <a:pt x="2029" y="2371"/>
                      <a:pt x="1685" y="2371"/>
                    </a:cubicBezTo>
                    <a:cubicBezTo>
                      <a:pt x="1507" y="2371"/>
                      <a:pt x="1356" y="2339"/>
                      <a:pt x="1286" y="2245"/>
                    </a:cubicBezTo>
                    <a:cubicBezTo>
                      <a:pt x="1156" y="2068"/>
                      <a:pt x="978" y="1994"/>
                      <a:pt x="803" y="1994"/>
                    </a:cubicBezTo>
                    <a:cubicBezTo>
                      <a:pt x="392" y="1994"/>
                      <a:pt x="0" y="2399"/>
                      <a:pt x="304" y="2816"/>
                    </a:cubicBezTo>
                    <a:cubicBezTo>
                      <a:pt x="677" y="3336"/>
                      <a:pt x="1207" y="3486"/>
                      <a:pt x="1777" y="3486"/>
                    </a:cubicBezTo>
                    <a:cubicBezTo>
                      <a:pt x="2358" y="3486"/>
                      <a:pt x="2981" y="3330"/>
                      <a:pt x="3523" y="3249"/>
                    </a:cubicBezTo>
                    <a:cubicBezTo>
                      <a:pt x="5006" y="2998"/>
                      <a:pt x="6490" y="2770"/>
                      <a:pt x="7996" y="2542"/>
                    </a:cubicBezTo>
                    <a:cubicBezTo>
                      <a:pt x="10964" y="2062"/>
                      <a:pt x="13954" y="1583"/>
                      <a:pt x="16921" y="1127"/>
                    </a:cubicBezTo>
                    <a:cubicBezTo>
                      <a:pt x="17616" y="1018"/>
                      <a:pt x="17381" y="0"/>
                      <a:pt x="16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96"/>
              <p:cNvSpPr/>
              <p:nvPr/>
            </p:nvSpPr>
            <p:spPr>
              <a:xfrm>
                <a:off x="3754850" y="2406850"/>
                <a:ext cx="404100" cy="79200"/>
              </a:xfrm>
              <a:custGeom>
                <a:avLst/>
                <a:gdLst/>
                <a:ahLst/>
                <a:cxnLst/>
                <a:rect l="l" t="t" r="r" b="b"/>
                <a:pathLst>
                  <a:path w="16164" h="3168" extrusionOk="0">
                    <a:moveTo>
                      <a:pt x="14866" y="0"/>
                    </a:moveTo>
                    <a:cubicBezTo>
                      <a:pt x="10076" y="0"/>
                      <a:pt x="5350" y="1135"/>
                      <a:pt x="688" y="2037"/>
                    </a:cubicBezTo>
                    <a:cubicBezTo>
                      <a:pt x="0" y="2187"/>
                      <a:pt x="243" y="3167"/>
                      <a:pt x="865" y="3167"/>
                    </a:cubicBezTo>
                    <a:cubicBezTo>
                      <a:pt x="903" y="3167"/>
                      <a:pt x="943" y="3163"/>
                      <a:pt x="985" y="3155"/>
                    </a:cubicBezTo>
                    <a:cubicBezTo>
                      <a:pt x="5556" y="2254"/>
                      <a:pt x="10191" y="1142"/>
                      <a:pt x="14868" y="1142"/>
                    </a:cubicBezTo>
                    <a:cubicBezTo>
                      <a:pt x="15049" y="1142"/>
                      <a:pt x="15230" y="1143"/>
                      <a:pt x="15410" y="1147"/>
                    </a:cubicBezTo>
                    <a:cubicBezTo>
                      <a:pt x="16164" y="1147"/>
                      <a:pt x="16164" y="5"/>
                      <a:pt x="15410" y="5"/>
                    </a:cubicBezTo>
                    <a:cubicBezTo>
                      <a:pt x="15229" y="2"/>
                      <a:pt x="15047" y="0"/>
                      <a:pt x="148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96"/>
              <p:cNvSpPr/>
              <p:nvPr/>
            </p:nvSpPr>
            <p:spPr>
              <a:xfrm>
                <a:off x="4018550" y="2383025"/>
                <a:ext cx="218375" cy="51950"/>
              </a:xfrm>
              <a:custGeom>
                <a:avLst/>
                <a:gdLst/>
                <a:ahLst/>
                <a:cxnLst/>
                <a:rect l="l" t="t" r="r" b="b"/>
                <a:pathLst>
                  <a:path w="8735" h="2078" extrusionOk="0">
                    <a:moveTo>
                      <a:pt x="7898" y="0"/>
                    </a:moveTo>
                    <a:cubicBezTo>
                      <a:pt x="7768" y="0"/>
                      <a:pt x="7633" y="47"/>
                      <a:pt x="7510" y="160"/>
                    </a:cubicBezTo>
                    <a:cubicBezTo>
                      <a:pt x="7350" y="297"/>
                      <a:pt x="7099" y="319"/>
                      <a:pt x="6894" y="342"/>
                    </a:cubicBezTo>
                    <a:cubicBezTo>
                      <a:pt x="6597" y="411"/>
                      <a:pt x="6300" y="433"/>
                      <a:pt x="6004" y="479"/>
                    </a:cubicBezTo>
                    <a:cubicBezTo>
                      <a:pt x="5433" y="570"/>
                      <a:pt x="4862" y="639"/>
                      <a:pt x="4292" y="685"/>
                    </a:cubicBezTo>
                    <a:cubicBezTo>
                      <a:pt x="3105" y="822"/>
                      <a:pt x="1918" y="890"/>
                      <a:pt x="731" y="936"/>
                    </a:cubicBezTo>
                    <a:cubicBezTo>
                      <a:pt x="8" y="958"/>
                      <a:pt x="1" y="2077"/>
                      <a:pt x="710" y="2077"/>
                    </a:cubicBezTo>
                    <a:cubicBezTo>
                      <a:pt x="717" y="2077"/>
                      <a:pt x="724" y="2077"/>
                      <a:pt x="731" y="2077"/>
                    </a:cubicBezTo>
                    <a:cubicBezTo>
                      <a:pt x="2055" y="2031"/>
                      <a:pt x="3379" y="1940"/>
                      <a:pt x="4703" y="1780"/>
                    </a:cubicBezTo>
                    <a:cubicBezTo>
                      <a:pt x="5342" y="1712"/>
                      <a:pt x="6004" y="1643"/>
                      <a:pt x="6643" y="1529"/>
                    </a:cubicBezTo>
                    <a:cubicBezTo>
                      <a:pt x="7259" y="1438"/>
                      <a:pt x="7830" y="1369"/>
                      <a:pt x="8309" y="958"/>
                    </a:cubicBezTo>
                    <a:cubicBezTo>
                      <a:pt x="8734" y="569"/>
                      <a:pt x="8348" y="0"/>
                      <a:pt x="78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96"/>
              <p:cNvSpPr/>
              <p:nvPr/>
            </p:nvSpPr>
            <p:spPr>
              <a:xfrm>
                <a:off x="4092175" y="2364350"/>
                <a:ext cx="167700" cy="62225"/>
              </a:xfrm>
              <a:custGeom>
                <a:avLst/>
                <a:gdLst/>
                <a:ahLst/>
                <a:cxnLst/>
                <a:rect l="l" t="t" r="r" b="b"/>
                <a:pathLst>
                  <a:path w="6708" h="2489" extrusionOk="0">
                    <a:moveTo>
                      <a:pt x="5867" y="1"/>
                    </a:moveTo>
                    <a:cubicBezTo>
                      <a:pt x="5823" y="1"/>
                      <a:pt x="5777" y="6"/>
                      <a:pt x="5729" y="16"/>
                    </a:cubicBezTo>
                    <a:cubicBezTo>
                      <a:pt x="4816" y="222"/>
                      <a:pt x="3926" y="427"/>
                      <a:pt x="3013" y="655"/>
                    </a:cubicBezTo>
                    <a:cubicBezTo>
                      <a:pt x="2169" y="838"/>
                      <a:pt x="1301" y="1021"/>
                      <a:pt x="479" y="1363"/>
                    </a:cubicBezTo>
                    <a:cubicBezTo>
                      <a:pt x="206" y="1477"/>
                      <a:pt x="0" y="1751"/>
                      <a:pt x="91" y="2071"/>
                    </a:cubicBezTo>
                    <a:cubicBezTo>
                      <a:pt x="148" y="2295"/>
                      <a:pt x="387" y="2489"/>
                      <a:pt x="623" y="2489"/>
                    </a:cubicBezTo>
                    <a:cubicBezTo>
                      <a:pt x="675" y="2489"/>
                      <a:pt x="727" y="2479"/>
                      <a:pt x="776" y="2459"/>
                    </a:cubicBezTo>
                    <a:cubicBezTo>
                      <a:pt x="1598" y="2139"/>
                      <a:pt x="2465" y="1957"/>
                      <a:pt x="3333" y="1751"/>
                    </a:cubicBezTo>
                    <a:cubicBezTo>
                      <a:pt x="4223" y="1546"/>
                      <a:pt x="5136" y="1340"/>
                      <a:pt x="6026" y="1112"/>
                    </a:cubicBezTo>
                    <a:cubicBezTo>
                      <a:pt x="6707" y="963"/>
                      <a:pt x="6475" y="1"/>
                      <a:pt x="58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96"/>
              <p:cNvSpPr/>
              <p:nvPr/>
            </p:nvSpPr>
            <p:spPr>
              <a:xfrm>
                <a:off x="3932600" y="2385300"/>
                <a:ext cx="371825" cy="96400"/>
              </a:xfrm>
              <a:custGeom>
                <a:avLst/>
                <a:gdLst/>
                <a:ahLst/>
                <a:cxnLst/>
                <a:rect l="l" t="t" r="r" b="b"/>
                <a:pathLst>
                  <a:path w="14873" h="3856" extrusionOk="0">
                    <a:moveTo>
                      <a:pt x="11496" y="0"/>
                    </a:moveTo>
                    <a:cubicBezTo>
                      <a:pt x="11199" y="23"/>
                      <a:pt x="10903" y="274"/>
                      <a:pt x="10925" y="571"/>
                    </a:cubicBezTo>
                    <a:cubicBezTo>
                      <a:pt x="10928" y="634"/>
                      <a:pt x="10934" y="695"/>
                      <a:pt x="10943" y="754"/>
                    </a:cubicBezTo>
                    <a:lnTo>
                      <a:pt x="10943" y="754"/>
                    </a:lnTo>
                    <a:cubicBezTo>
                      <a:pt x="10107" y="861"/>
                      <a:pt x="9267" y="985"/>
                      <a:pt x="8437" y="1119"/>
                    </a:cubicBezTo>
                    <a:cubicBezTo>
                      <a:pt x="5812" y="1529"/>
                      <a:pt x="3210" y="2077"/>
                      <a:pt x="654" y="2739"/>
                    </a:cubicBezTo>
                    <a:cubicBezTo>
                      <a:pt x="0" y="2908"/>
                      <a:pt x="204" y="3855"/>
                      <a:pt x="796" y="3855"/>
                    </a:cubicBezTo>
                    <a:cubicBezTo>
                      <a:pt x="845" y="3855"/>
                      <a:pt x="897" y="3849"/>
                      <a:pt x="951" y="3835"/>
                    </a:cubicBezTo>
                    <a:cubicBezTo>
                      <a:pt x="1615" y="3664"/>
                      <a:pt x="2281" y="3501"/>
                      <a:pt x="2949" y="3346"/>
                    </a:cubicBezTo>
                    <a:lnTo>
                      <a:pt x="2949" y="3346"/>
                    </a:lnTo>
                    <a:cubicBezTo>
                      <a:pt x="3042" y="3415"/>
                      <a:pt x="3158" y="3459"/>
                      <a:pt x="3292" y="3459"/>
                    </a:cubicBezTo>
                    <a:cubicBezTo>
                      <a:pt x="3332" y="3459"/>
                      <a:pt x="3373" y="3455"/>
                      <a:pt x="3416" y="3447"/>
                    </a:cubicBezTo>
                    <a:cubicBezTo>
                      <a:pt x="5999" y="2923"/>
                      <a:pt x="8612" y="2491"/>
                      <a:pt x="11231" y="2151"/>
                    </a:cubicBezTo>
                    <a:lnTo>
                      <a:pt x="11231" y="2151"/>
                    </a:lnTo>
                    <a:cubicBezTo>
                      <a:pt x="11688" y="2180"/>
                      <a:pt x="12143" y="2250"/>
                      <a:pt x="12592" y="2374"/>
                    </a:cubicBezTo>
                    <a:cubicBezTo>
                      <a:pt x="12657" y="2392"/>
                      <a:pt x="12719" y="2401"/>
                      <a:pt x="12776" y="2401"/>
                    </a:cubicBezTo>
                    <a:cubicBezTo>
                      <a:pt x="13115" y="2401"/>
                      <a:pt x="13302" y="2102"/>
                      <a:pt x="13278" y="1804"/>
                    </a:cubicBezTo>
                    <a:lnTo>
                      <a:pt x="13278" y="1804"/>
                    </a:lnTo>
                    <a:cubicBezTo>
                      <a:pt x="13340" y="1753"/>
                      <a:pt x="13388" y="1690"/>
                      <a:pt x="13425" y="1622"/>
                    </a:cubicBezTo>
                    <a:lnTo>
                      <a:pt x="13425" y="1622"/>
                    </a:lnTo>
                    <a:cubicBezTo>
                      <a:pt x="13448" y="1621"/>
                      <a:pt x="13471" y="1621"/>
                      <a:pt x="13492" y="1621"/>
                    </a:cubicBezTo>
                    <a:cubicBezTo>
                      <a:pt x="13529" y="1621"/>
                      <a:pt x="13563" y="1622"/>
                      <a:pt x="13591" y="1625"/>
                    </a:cubicBezTo>
                    <a:lnTo>
                      <a:pt x="13591" y="1625"/>
                    </a:lnTo>
                    <a:cubicBezTo>
                      <a:pt x="13643" y="1679"/>
                      <a:pt x="13691" y="1738"/>
                      <a:pt x="13733" y="1803"/>
                    </a:cubicBezTo>
                    <a:cubicBezTo>
                      <a:pt x="13860" y="1994"/>
                      <a:pt x="14042" y="2077"/>
                      <a:pt x="14220" y="2077"/>
                    </a:cubicBezTo>
                    <a:cubicBezTo>
                      <a:pt x="14554" y="2077"/>
                      <a:pt x="14872" y="1786"/>
                      <a:pt x="14783" y="1370"/>
                    </a:cubicBezTo>
                    <a:cubicBezTo>
                      <a:pt x="14693" y="971"/>
                      <a:pt x="14456" y="746"/>
                      <a:pt x="14151" y="627"/>
                    </a:cubicBezTo>
                    <a:lnTo>
                      <a:pt x="14151" y="627"/>
                    </a:lnTo>
                    <a:cubicBezTo>
                      <a:pt x="13422" y="82"/>
                      <a:pt x="12432" y="0"/>
                      <a:pt x="11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96"/>
              <p:cNvSpPr/>
              <p:nvPr/>
            </p:nvSpPr>
            <p:spPr>
              <a:xfrm>
                <a:off x="3697750" y="2441475"/>
                <a:ext cx="293875" cy="526300"/>
              </a:xfrm>
              <a:custGeom>
                <a:avLst/>
                <a:gdLst/>
                <a:ahLst/>
                <a:cxnLst/>
                <a:rect l="l" t="t" r="r" b="b"/>
                <a:pathLst>
                  <a:path w="11755" h="21052" extrusionOk="0">
                    <a:moveTo>
                      <a:pt x="10993" y="1"/>
                    </a:moveTo>
                    <a:cubicBezTo>
                      <a:pt x="10954" y="1"/>
                      <a:pt x="10912" y="5"/>
                      <a:pt x="10870" y="13"/>
                    </a:cubicBezTo>
                    <a:cubicBezTo>
                      <a:pt x="10789" y="30"/>
                      <a:pt x="10709" y="48"/>
                      <a:pt x="10628" y="65"/>
                    </a:cubicBezTo>
                    <a:lnTo>
                      <a:pt x="10628" y="65"/>
                    </a:lnTo>
                    <a:cubicBezTo>
                      <a:pt x="10576" y="64"/>
                      <a:pt x="10525" y="64"/>
                      <a:pt x="10473" y="64"/>
                    </a:cubicBezTo>
                    <a:cubicBezTo>
                      <a:pt x="9097" y="64"/>
                      <a:pt x="7774" y="474"/>
                      <a:pt x="6487" y="903"/>
                    </a:cubicBezTo>
                    <a:cubicBezTo>
                      <a:pt x="5367" y="1264"/>
                      <a:pt x="4205" y="1654"/>
                      <a:pt x="3022" y="1654"/>
                    </a:cubicBezTo>
                    <a:cubicBezTo>
                      <a:pt x="2710" y="1654"/>
                      <a:pt x="2396" y="1627"/>
                      <a:pt x="2082" y="1565"/>
                    </a:cubicBezTo>
                    <a:cubicBezTo>
                      <a:pt x="2036" y="1557"/>
                      <a:pt x="1991" y="1553"/>
                      <a:pt x="1948" y="1553"/>
                    </a:cubicBezTo>
                    <a:cubicBezTo>
                      <a:pt x="1757" y="1553"/>
                      <a:pt x="1598" y="1630"/>
                      <a:pt x="1495" y="1764"/>
                    </a:cubicBezTo>
                    <a:lnTo>
                      <a:pt x="1495" y="1764"/>
                    </a:lnTo>
                    <a:cubicBezTo>
                      <a:pt x="1389" y="1696"/>
                      <a:pt x="1294" y="1608"/>
                      <a:pt x="1215" y="1496"/>
                    </a:cubicBezTo>
                    <a:cubicBezTo>
                      <a:pt x="1087" y="1338"/>
                      <a:pt x="891" y="1264"/>
                      <a:pt x="700" y="1264"/>
                    </a:cubicBezTo>
                    <a:cubicBezTo>
                      <a:pt x="342" y="1264"/>
                      <a:pt x="1" y="1521"/>
                      <a:pt x="165" y="1953"/>
                    </a:cubicBezTo>
                    <a:cubicBezTo>
                      <a:pt x="296" y="2295"/>
                      <a:pt x="416" y="2640"/>
                      <a:pt x="527" y="2988"/>
                    </a:cubicBezTo>
                    <a:lnTo>
                      <a:pt x="527" y="2988"/>
                    </a:lnTo>
                    <a:cubicBezTo>
                      <a:pt x="501" y="3072"/>
                      <a:pt x="493" y="3161"/>
                      <a:pt x="507" y="3254"/>
                    </a:cubicBezTo>
                    <a:cubicBezTo>
                      <a:pt x="644" y="4099"/>
                      <a:pt x="781" y="4920"/>
                      <a:pt x="918" y="5765"/>
                    </a:cubicBezTo>
                    <a:cubicBezTo>
                      <a:pt x="1055" y="6541"/>
                      <a:pt x="1123" y="7317"/>
                      <a:pt x="1466" y="8002"/>
                    </a:cubicBezTo>
                    <a:cubicBezTo>
                      <a:pt x="1562" y="8203"/>
                      <a:pt x="1746" y="8290"/>
                      <a:pt x="1934" y="8290"/>
                    </a:cubicBezTo>
                    <a:cubicBezTo>
                      <a:pt x="2237" y="8290"/>
                      <a:pt x="2553" y="8065"/>
                      <a:pt x="2538" y="7728"/>
                    </a:cubicBezTo>
                    <a:cubicBezTo>
                      <a:pt x="2535" y="7673"/>
                      <a:pt x="2532" y="7618"/>
                      <a:pt x="2529" y="7564"/>
                    </a:cubicBezTo>
                    <a:lnTo>
                      <a:pt x="2529" y="7564"/>
                    </a:lnTo>
                    <a:cubicBezTo>
                      <a:pt x="4371" y="11796"/>
                      <a:pt x="5870" y="16176"/>
                      <a:pt x="7035" y="20647"/>
                    </a:cubicBezTo>
                    <a:cubicBezTo>
                      <a:pt x="7108" y="20929"/>
                      <a:pt x="7327" y="21052"/>
                      <a:pt x="7551" y="21052"/>
                    </a:cubicBezTo>
                    <a:cubicBezTo>
                      <a:pt x="7889" y="21052"/>
                      <a:pt x="8240" y="20775"/>
                      <a:pt x="8131" y="20350"/>
                    </a:cubicBezTo>
                    <a:cubicBezTo>
                      <a:pt x="6660" y="14679"/>
                      <a:pt x="4651" y="9188"/>
                      <a:pt x="2105" y="3931"/>
                    </a:cubicBezTo>
                    <a:lnTo>
                      <a:pt x="2105" y="3931"/>
                    </a:lnTo>
                    <a:cubicBezTo>
                      <a:pt x="2125" y="3933"/>
                      <a:pt x="2144" y="3934"/>
                      <a:pt x="2164" y="3934"/>
                    </a:cubicBezTo>
                    <a:cubicBezTo>
                      <a:pt x="2267" y="3934"/>
                      <a:pt x="2373" y="3911"/>
                      <a:pt x="2470" y="3870"/>
                    </a:cubicBezTo>
                    <a:cubicBezTo>
                      <a:pt x="3703" y="3339"/>
                      <a:pt x="4958" y="2865"/>
                      <a:pt x="6229" y="2448"/>
                    </a:cubicBezTo>
                    <a:lnTo>
                      <a:pt x="6229" y="2448"/>
                    </a:lnTo>
                    <a:cubicBezTo>
                      <a:pt x="7931" y="2122"/>
                      <a:pt x="9667" y="1840"/>
                      <a:pt x="11235" y="1154"/>
                    </a:cubicBezTo>
                    <a:cubicBezTo>
                      <a:pt x="11341" y="1108"/>
                      <a:pt x="11415" y="1043"/>
                      <a:pt x="11463" y="969"/>
                    </a:cubicBezTo>
                    <a:lnTo>
                      <a:pt x="11463" y="969"/>
                    </a:lnTo>
                    <a:cubicBezTo>
                      <a:pt x="11755" y="644"/>
                      <a:pt x="11510" y="1"/>
                      <a:pt x="109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96"/>
              <p:cNvSpPr/>
              <p:nvPr/>
            </p:nvSpPr>
            <p:spPr>
              <a:xfrm>
                <a:off x="3732025" y="2615250"/>
                <a:ext cx="158250" cy="392400"/>
              </a:xfrm>
              <a:custGeom>
                <a:avLst/>
                <a:gdLst/>
                <a:ahLst/>
                <a:cxnLst/>
                <a:rect l="l" t="t" r="r" b="b"/>
                <a:pathLst>
                  <a:path w="6330" h="15696" extrusionOk="0">
                    <a:moveTo>
                      <a:pt x="1692" y="1"/>
                    </a:moveTo>
                    <a:cubicBezTo>
                      <a:pt x="1454" y="1"/>
                      <a:pt x="1215" y="129"/>
                      <a:pt x="1143" y="384"/>
                    </a:cubicBezTo>
                    <a:lnTo>
                      <a:pt x="1143" y="384"/>
                    </a:lnTo>
                    <a:cubicBezTo>
                      <a:pt x="1068" y="178"/>
                      <a:pt x="860" y="83"/>
                      <a:pt x="644" y="83"/>
                    </a:cubicBezTo>
                    <a:cubicBezTo>
                      <a:pt x="331" y="83"/>
                      <a:pt x="1" y="283"/>
                      <a:pt x="26" y="640"/>
                    </a:cubicBezTo>
                    <a:cubicBezTo>
                      <a:pt x="172" y="2199"/>
                      <a:pt x="399" y="3712"/>
                      <a:pt x="954" y="5130"/>
                    </a:cubicBezTo>
                    <a:lnTo>
                      <a:pt x="954" y="5130"/>
                    </a:lnTo>
                    <a:cubicBezTo>
                      <a:pt x="777" y="5203"/>
                      <a:pt x="653" y="5370"/>
                      <a:pt x="688" y="5639"/>
                    </a:cubicBezTo>
                    <a:cubicBezTo>
                      <a:pt x="999" y="8258"/>
                      <a:pt x="1677" y="10813"/>
                      <a:pt x="2722" y="13241"/>
                    </a:cubicBezTo>
                    <a:lnTo>
                      <a:pt x="2722" y="13241"/>
                    </a:lnTo>
                    <a:cubicBezTo>
                      <a:pt x="2729" y="13263"/>
                      <a:pt x="2736" y="13285"/>
                      <a:pt x="2742" y="13308"/>
                    </a:cubicBezTo>
                    <a:cubicBezTo>
                      <a:pt x="2745" y="13307"/>
                      <a:pt x="2747" y="13306"/>
                      <a:pt x="2750" y="13305"/>
                    </a:cubicBezTo>
                    <a:lnTo>
                      <a:pt x="2750" y="13305"/>
                    </a:lnTo>
                    <a:cubicBezTo>
                      <a:pt x="2770" y="13351"/>
                      <a:pt x="2790" y="13398"/>
                      <a:pt x="2811" y="13445"/>
                    </a:cubicBezTo>
                    <a:cubicBezTo>
                      <a:pt x="2895" y="13644"/>
                      <a:pt x="3061" y="13727"/>
                      <a:pt x="3238" y="13727"/>
                    </a:cubicBezTo>
                    <a:cubicBezTo>
                      <a:pt x="3337" y="13727"/>
                      <a:pt x="3440" y="13701"/>
                      <a:pt x="3533" y="13654"/>
                    </a:cubicBezTo>
                    <a:lnTo>
                      <a:pt x="3533" y="13654"/>
                    </a:lnTo>
                    <a:cubicBezTo>
                      <a:pt x="3692" y="14207"/>
                      <a:pt x="3877" y="14754"/>
                      <a:pt x="4089" y="15294"/>
                    </a:cubicBezTo>
                    <a:cubicBezTo>
                      <a:pt x="4200" y="15572"/>
                      <a:pt x="4424" y="15695"/>
                      <a:pt x="4642" y="15695"/>
                    </a:cubicBezTo>
                    <a:cubicBezTo>
                      <a:pt x="4861" y="15695"/>
                      <a:pt x="5073" y="15571"/>
                      <a:pt x="5158" y="15353"/>
                    </a:cubicBezTo>
                    <a:lnTo>
                      <a:pt x="5158" y="15353"/>
                    </a:lnTo>
                    <a:cubicBezTo>
                      <a:pt x="5276" y="15422"/>
                      <a:pt x="5410" y="15460"/>
                      <a:pt x="5545" y="15460"/>
                    </a:cubicBezTo>
                    <a:cubicBezTo>
                      <a:pt x="5710" y="15460"/>
                      <a:pt x="5875" y="15402"/>
                      <a:pt x="6006" y="15271"/>
                    </a:cubicBezTo>
                    <a:cubicBezTo>
                      <a:pt x="6290" y="14987"/>
                      <a:pt x="6301" y="14527"/>
                      <a:pt x="6257" y="14088"/>
                    </a:cubicBezTo>
                    <a:lnTo>
                      <a:pt x="6257" y="14088"/>
                    </a:lnTo>
                    <a:cubicBezTo>
                      <a:pt x="6313" y="13977"/>
                      <a:pt x="6329" y="13843"/>
                      <a:pt x="6280" y="13696"/>
                    </a:cubicBezTo>
                    <a:cubicBezTo>
                      <a:pt x="6235" y="13536"/>
                      <a:pt x="6189" y="13376"/>
                      <a:pt x="6143" y="13194"/>
                    </a:cubicBezTo>
                    <a:cubicBezTo>
                      <a:pt x="6082" y="13003"/>
                      <a:pt x="5929" y="12883"/>
                      <a:pt x="5755" y="12834"/>
                    </a:cubicBezTo>
                    <a:lnTo>
                      <a:pt x="5755" y="12834"/>
                    </a:lnTo>
                    <a:cubicBezTo>
                      <a:pt x="5752" y="12830"/>
                      <a:pt x="5749" y="12826"/>
                      <a:pt x="5745" y="12822"/>
                    </a:cubicBezTo>
                    <a:lnTo>
                      <a:pt x="5745" y="12822"/>
                    </a:lnTo>
                    <a:cubicBezTo>
                      <a:pt x="5811" y="12709"/>
                      <a:pt x="5838" y="12564"/>
                      <a:pt x="5801" y="12395"/>
                    </a:cubicBezTo>
                    <a:cubicBezTo>
                      <a:pt x="5625" y="11681"/>
                      <a:pt x="5394" y="11004"/>
                      <a:pt x="5120" y="10350"/>
                    </a:cubicBezTo>
                    <a:lnTo>
                      <a:pt x="5120" y="10350"/>
                    </a:lnTo>
                    <a:cubicBezTo>
                      <a:pt x="4766" y="9242"/>
                      <a:pt x="4437" y="8128"/>
                      <a:pt x="4124" y="7000"/>
                    </a:cubicBezTo>
                    <a:lnTo>
                      <a:pt x="4124" y="7000"/>
                    </a:lnTo>
                    <a:cubicBezTo>
                      <a:pt x="4079" y="6819"/>
                      <a:pt x="4030" y="6639"/>
                      <a:pt x="3975" y="6460"/>
                    </a:cubicBezTo>
                    <a:lnTo>
                      <a:pt x="3975" y="6460"/>
                    </a:lnTo>
                    <a:cubicBezTo>
                      <a:pt x="3975" y="6460"/>
                      <a:pt x="3975" y="6460"/>
                      <a:pt x="3975" y="6460"/>
                    </a:cubicBezTo>
                    <a:cubicBezTo>
                      <a:pt x="3909" y="6257"/>
                      <a:pt x="3774" y="6136"/>
                      <a:pt x="3618" y="6085"/>
                    </a:cubicBezTo>
                    <a:lnTo>
                      <a:pt x="3618" y="6085"/>
                    </a:lnTo>
                    <a:cubicBezTo>
                      <a:pt x="3492" y="5547"/>
                      <a:pt x="3366" y="5011"/>
                      <a:pt x="3245" y="4474"/>
                    </a:cubicBezTo>
                    <a:cubicBezTo>
                      <a:pt x="3013" y="3547"/>
                      <a:pt x="2748" y="2619"/>
                      <a:pt x="2340" y="1746"/>
                    </a:cubicBezTo>
                    <a:lnTo>
                      <a:pt x="2340" y="1746"/>
                    </a:lnTo>
                    <a:cubicBezTo>
                      <a:pt x="2297" y="1351"/>
                      <a:pt x="2270" y="951"/>
                      <a:pt x="2263" y="548"/>
                    </a:cubicBezTo>
                    <a:cubicBezTo>
                      <a:pt x="2263" y="183"/>
                      <a:pt x="1978" y="1"/>
                      <a:pt x="16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96"/>
              <p:cNvSpPr/>
              <p:nvPr/>
            </p:nvSpPr>
            <p:spPr>
              <a:xfrm>
                <a:off x="3846275" y="2409000"/>
                <a:ext cx="576300" cy="622050"/>
              </a:xfrm>
              <a:custGeom>
                <a:avLst/>
                <a:gdLst/>
                <a:ahLst/>
                <a:cxnLst/>
                <a:rect l="l" t="t" r="r" b="b"/>
                <a:pathLst>
                  <a:path w="23052" h="24882" extrusionOk="0">
                    <a:moveTo>
                      <a:pt x="17741" y="0"/>
                    </a:moveTo>
                    <a:cubicBezTo>
                      <a:pt x="17406" y="0"/>
                      <a:pt x="17045" y="282"/>
                      <a:pt x="17140" y="718"/>
                    </a:cubicBezTo>
                    <a:cubicBezTo>
                      <a:pt x="18276" y="6421"/>
                      <a:pt x="19028" y="12170"/>
                      <a:pt x="19417" y="17963"/>
                    </a:cubicBezTo>
                    <a:lnTo>
                      <a:pt x="19417" y="17963"/>
                    </a:lnTo>
                    <a:cubicBezTo>
                      <a:pt x="16352" y="18648"/>
                      <a:pt x="13266" y="19274"/>
                      <a:pt x="10224" y="20051"/>
                    </a:cubicBezTo>
                    <a:cubicBezTo>
                      <a:pt x="9628" y="20200"/>
                      <a:pt x="9035" y="20357"/>
                      <a:pt x="8444" y="20524"/>
                    </a:cubicBezTo>
                    <a:lnTo>
                      <a:pt x="8444" y="20524"/>
                    </a:lnTo>
                    <a:cubicBezTo>
                      <a:pt x="7662" y="20570"/>
                      <a:pt x="6883" y="20621"/>
                      <a:pt x="6116" y="20759"/>
                    </a:cubicBezTo>
                    <a:cubicBezTo>
                      <a:pt x="4563" y="21033"/>
                      <a:pt x="3011" y="21398"/>
                      <a:pt x="1482" y="21718"/>
                    </a:cubicBezTo>
                    <a:cubicBezTo>
                      <a:pt x="1130" y="21795"/>
                      <a:pt x="1022" y="22078"/>
                      <a:pt x="1084" y="22339"/>
                    </a:cubicBezTo>
                    <a:lnTo>
                      <a:pt x="1084" y="22339"/>
                    </a:lnTo>
                    <a:cubicBezTo>
                      <a:pt x="997" y="22436"/>
                      <a:pt x="938" y="22563"/>
                      <a:pt x="929" y="22688"/>
                    </a:cubicBezTo>
                    <a:lnTo>
                      <a:pt x="929" y="22688"/>
                    </a:lnTo>
                    <a:cubicBezTo>
                      <a:pt x="879" y="22671"/>
                      <a:pt x="829" y="22663"/>
                      <a:pt x="780" y="22663"/>
                    </a:cubicBezTo>
                    <a:cubicBezTo>
                      <a:pt x="371" y="22663"/>
                      <a:pt x="1" y="23226"/>
                      <a:pt x="364" y="23658"/>
                    </a:cubicBezTo>
                    <a:cubicBezTo>
                      <a:pt x="941" y="24365"/>
                      <a:pt x="1837" y="24632"/>
                      <a:pt x="2730" y="24632"/>
                    </a:cubicBezTo>
                    <a:cubicBezTo>
                      <a:pt x="2744" y="24632"/>
                      <a:pt x="2758" y="24632"/>
                      <a:pt x="2771" y="24632"/>
                    </a:cubicBezTo>
                    <a:lnTo>
                      <a:pt x="2771" y="24632"/>
                    </a:lnTo>
                    <a:cubicBezTo>
                      <a:pt x="2929" y="24691"/>
                      <a:pt x="3093" y="24739"/>
                      <a:pt x="3262" y="24776"/>
                    </a:cubicBezTo>
                    <a:cubicBezTo>
                      <a:pt x="3586" y="24850"/>
                      <a:pt x="3911" y="24881"/>
                      <a:pt x="4235" y="24881"/>
                    </a:cubicBezTo>
                    <a:cubicBezTo>
                      <a:pt x="5216" y="24881"/>
                      <a:pt x="6194" y="24594"/>
                      <a:pt x="7120" y="24320"/>
                    </a:cubicBezTo>
                    <a:cubicBezTo>
                      <a:pt x="9859" y="23544"/>
                      <a:pt x="12598" y="22768"/>
                      <a:pt x="15314" y="21991"/>
                    </a:cubicBezTo>
                    <a:cubicBezTo>
                      <a:pt x="15497" y="21940"/>
                      <a:pt x="15614" y="21839"/>
                      <a:pt x="15675" y="21718"/>
                    </a:cubicBezTo>
                    <a:lnTo>
                      <a:pt x="15675" y="21718"/>
                    </a:lnTo>
                    <a:cubicBezTo>
                      <a:pt x="16573" y="21468"/>
                      <a:pt x="17468" y="21179"/>
                      <a:pt x="18350" y="20850"/>
                    </a:cubicBezTo>
                    <a:cubicBezTo>
                      <a:pt x="19377" y="20485"/>
                      <a:pt x="20290" y="20006"/>
                      <a:pt x="20952" y="19116"/>
                    </a:cubicBezTo>
                    <a:cubicBezTo>
                      <a:pt x="22025" y="17678"/>
                      <a:pt x="23052" y="14779"/>
                      <a:pt x="20952" y="13706"/>
                    </a:cubicBezTo>
                    <a:cubicBezTo>
                      <a:pt x="20861" y="13663"/>
                      <a:pt x="20765" y="13643"/>
                      <a:pt x="20671" y="13643"/>
                    </a:cubicBezTo>
                    <a:cubicBezTo>
                      <a:pt x="20498" y="13643"/>
                      <a:pt x="20333" y="13712"/>
                      <a:pt x="20222" y="13836"/>
                    </a:cubicBezTo>
                    <a:lnTo>
                      <a:pt x="20222" y="13836"/>
                    </a:lnTo>
                    <a:cubicBezTo>
                      <a:pt x="19786" y="9338"/>
                      <a:pt x="19124" y="4860"/>
                      <a:pt x="18236" y="422"/>
                    </a:cubicBezTo>
                    <a:cubicBezTo>
                      <a:pt x="18181" y="128"/>
                      <a:pt x="17967" y="0"/>
                      <a:pt x="177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96"/>
              <p:cNvSpPr/>
              <p:nvPr/>
            </p:nvSpPr>
            <p:spPr>
              <a:xfrm>
                <a:off x="3829025" y="2263575"/>
                <a:ext cx="308250" cy="75750"/>
              </a:xfrm>
              <a:custGeom>
                <a:avLst/>
                <a:gdLst/>
                <a:ahLst/>
                <a:cxnLst/>
                <a:rect l="l" t="t" r="r" b="b"/>
                <a:pathLst>
                  <a:path w="12330" h="3030" extrusionOk="0">
                    <a:moveTo>
                      <a:pt x="7301" y="1"/>
                    </a:moveTo>
                    <a:cubicBezTo>
                      <a:pt x="7273" y="1"/>
                      <a:pt x="7245" y="3"/>
                      <a:pt x="7216" y="7"/>
                    </a:cubicBezTo>
                    <a:cubicBezTo>
                      <a:pt x="4911" y="373"/>
                      <a:pt x="2697" y="1057"/>
                      <a:pt x="597" y="1993"/>
                    </a:cubicBezTo>
                    <a:cubicBezTo>
                      <a:pt x="1" y="2252"/>
                      <a:pt x="374" y="3030"/>
                      <a:pt x="918" y="3030"/>
                    </a:cubicBezTo>
                    <a:cubicBezTo>
                      <a:pt x="998" y="3030"/>
                      <a:pt x="1082" y="3013"/>
                      <a:pt x="1168" y="2975"/>
                    </a:cubicBezTo>
                    <a:cubicBezTo>
                      <a:pt x="1458" y="2847"/>
                      <a:pt x="1751" y="2725"/>
                      <a:pt x="2045" y="2609"/>
                    </a:cubicBezTo>
                    <a:lnTo>
                      <a:pt x="2045" y="2609"/>
                    </a:lnTo>
                    <a:cubicBezTo>
                      <a:pt x="2141" y="2730"/>
                      <a:pt x="2281" y="2812"/>
                      <a:pt x="2454" y="2812"/>
                    </a:cubicBezTo>
                    <a:cubicBezTo>
                      <a:pt x="2502" y="2812"/>
                      <a:pt x="2553" y="2806"/>
                      <a:pt x="2606" y="2792"/>
                    </a:cubicBezTo>
                    <a:cubicBezTo>
                      <a:pt x="2608" y="2791"/>
                      <a:pt x="2611" y="2791"/>
                      <a:pt x="2614" y="2790"/>
                    </a:cubicBezTo>
                    <a:lnTo>
                      <a:pt x="2614" y="2790"/>
                    </a:lnTo>
                    <a:cubicBezTo>
                      <a:pt x="4862" y="2199"/>
                      <a:pt x="7163" y="2086"/>
                      <a:pt x="9466" y="2086"/>
                    </a:cubicBezTo>
                    <a:cubicBezTo>
                      <a:pt x="10177" y="2086"/>
                      <a:pt x="10889" y="2096"/>
                      <a:pt x="11599" y="2107"/>
                    </a:cubicBezTo>
                    <a:cubicBezTo>
                      <a:pt x="12329" y="2107"/>
                      <a:pt x="12329" y="966"/>
                      <a:pt x="11599" y="966"/>
                    </a:cubicBezTo>
                    <a:cubicBezTo>
                      <a:pt x="10932" y="956"/>
                      <a:pt x="10263" y="947"/>
                      <a:pt x="9593" y="947"/>
                    </a:cubicBezTo>
                    <a:cubicBezTo>
                      <a:pt x="8992" y="947"/>
                      <a:pt x="8391" y="954"/>
                      <a:pt x="7791" y="974"/>
                    </a:cubicBezTo>
                    <a:lnTo>
                      <a:pt x="7791" y="974"/>
                    </a:lnTo>
                    <a:cubicBezTo>
                      <a:pt x="8180" y="659"/>
                      <a:pt x="7786" y="1"/>
                      <a:pt x="73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96"/>
              <p:cNvSpPr/>
              <p:nvPr/>
            </p:nvSpPr>
            <p:spPr>
              <a:xfrm>
                <a:off x="3935800" y="2314525"/>
                <a:ext cx="37125" cy="28575"/>
              </a:xfrm>
              <a:custGeom>
                <a:avLst/>
                <a:gdLst/>
                <a:ahLst/>
                <a:cxnLst/>
                <a:rect l="l" t="t" r="r" b="b"/>
                <a:pathLst>
                  <a:path w="1485" h="1143" extrusionOk="0">
                    <a:moveTo>
                      <a:pt x="731" y="1"/>
                    </a:moveTo>
                    <a:cubicBezTo>
                      <a:pt x="1" y="1"/>
                      <a:pt x="1" y="1142"/>
                      <a:pt x="731" y="1142"/>
                    </a:cubicBezTo>
                    <a:cubicBezTo>
                      <a:pt x="1485" y="1142"/>
                      <a:pt x="1485" y="1"/>
                      <a:pt x="73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96"/>
              <p:cNvSpPr/>
              <p:nvPr/>
            </p:nvSpPr>
            <p:spPr>
              <a:xfrm>
                <a:off x="3719550" y="2192125"/>
                <a:ext cx="513575" cy="262175"/>
              </a:xfrm>
              <a:custGeom>
                <a:avLst/>
                <a:gdLst/>
                <a:ahLst/>
                <a:cxnLst/>
                <a:rect l="l" t="t" r="r" b="b"/>
                <a:pathLst>
                  <a:path w="20543" h="10487" extrusionOk="0">
                    <a:moveTo>
                      <a:pt x="3919" y="5718"/>
                    </a:moveTo>
                    <a:cubicBezTo>
                      <a:pt x="3888" y="5740"/>
                      <a:pt x="3857" y="5762"/>
                      <a:pt x="3826" y="5784"/>
                    </a:cubicBezTo>
                    <a:lnTo>
                      <a:pt x="3826" y="5784"/>
                    </a:lnTo>
                    <a:cubicBezTo>
                      <a:pt x="3817" y="5769"/>
                      <a:pt x="3808" y="5754"/>
                      <a:pt x="3799" y="5738"/>
                    </a:cubicBezTo>
                    <a:lnTo>
                      <a:pt x="3799" y="5738"/>
                    </a:lnTo>
                    <a:cubicBezTo>
                      <a:pt x="3839" y="5732"/>
                      <a:pt x="3879" y="5725"/>
                      <a:pt x="3919" y="5718"/>
                    </a:cubicBezTo>
                    <a:close/>
                    <a:moveTo>
                      <a:pt x="18267" y="1"/>
                    </a:moveTo>
                    <a:cubicBezTo>
                      <a:pt x="17593" y="1"/>
                      <a:pt x="16845" y="291"/>
                      <a:pt x="16275" y="423"/>
                    </a:cubicBezTo>
                    <a:cubicBezTo>
                      <a:pt x="15316" y="628"/>
                      <a:pt x="14357" y="857"/>
                      <a:pt x="13399" y="1062"/>
                    </a:cubicBezTo>
                    <a:cubicBezTo>
                      <a:pt x="12491" y="1271"/>
                      <a:pt x="11583" y="1479"/>
                      <a:pt x="10673" y="1686"/>
                    </a:cubicBezTo>
                    <a:lnTo>
                      <a:pt x="10673" y="1686"/>
                    </a:lnTo>
                    <a:cubicBezTo>
                      <a:pt x="10281" y="1750"/>
                      <a:pt x="9888" y="1817"/>
                      <a:pt x="9496" y="1884"/>
                    </a:cubicBezTo>
                    <a:cubicBezTo>
                      <a:pt x="7216" y="2298"/>
                      <a:pt x="4955" y="2826"/>
                      <a:pt x="2730" y="3449"/>
                    </a:cubicBezTo>
                    <a:lnTo>
                      <a:pt x="2730" y="3449"/>
                    </a:lnTo>
                    <a:cubicBezTo>
                      <a:pt x="2309" y="3509"/>
                      <a:pt x="1886" y="3558"/>
                      <a:pt x="1461" y="3596"/>
                    </a:cubicBezTo>
                    <a:cubicBezTo>
                      <a:pt x="502" y="3687"/>
                      <a:pt x="0" y="4554"/>
                      <a:pt x="411" y="5422"/>
                    </a:cubicBezTo>
                    <a:cubicBezTo>
                      <a:pt x="522" y="5666"/>
                      <a:pt x="622" y="5914"/>
                      <a:pt x="712" y="6166"/>
                    </a:cubicBezTo>
                    <a:lnTo>
                      <a:pt x="712" y="6166"/>
                    </a:lnTo>
                    <a:cubicBezTo>
                      <a:pt x="588" y="6806"/>
                      <a:pt x="743" y="7493"/>
                      <a:pt x="1178" y="8025"/>
                    </a:cubicBezTo>
                    <a:lnTo>
                      <a:pt x="1178" y="8025"/>
                    </a:lnTo>
                    <a:cubicBezTo>
                      <a:pt x="1237" y="8432"/>
                      <a:pt x="1271" y="8843"/>
                      <a:pt x="1278" y="9256"/>
                    </a:cubicBezTo>
                    <a:cubicBezTo>
                      <a:pt x="1298" y="9855"/>
                      <a:pt x="1840" y="10487"/>
                      <a:pt x="2477" y="10487"/>
                    </a:cubicBezTo>
                    <a:cubicBezTo>
                      <a:pt x="2593" y="10487"/>
                      <a:pt x="2711" y="10466"/>
                      <a:pt x="2831" y="10420"/>
                    </a:cubicBezTo>
                    <a:cubicBezTo>
                      <a:pt x="3795" y="10044"/>
                      <a:pt x="4769" y="9698"/>
                      <a:pt x="5752" y="9381"/>
                    </a:cubicBezTo>
                    <a:lnTo>
                      <a:pt x="5752" y="9381"/>
                    </a:lnTo>
                    <a:cubicBezTo>
                      <a:pt x="5948" y="9499"/>
                      <a:pt x="6179" y="9562"/>
                      <a:pt x="6418" y="9562"/>
                    </a:cubicBezTo>
                    <a:cubicBezTo>
                      <a:pt x="6515" y="9562"/>
                      <a:pt x="6613" y="9551"/>
                      <a:pt x="6711" y="9530"/>
                    </a:cubicBezTo>
                    <a:cubicBezTo>
                      <a:pt x="7059" y="9463"/>
                      <a:pt x="7402" y="9379"/>
                      <a:pt x="7741" y="9282"/>
                    </a:cubicBezTo>
                    <a:lnTo>
                      <a:pt x="7741" y="9282"/>
                    </a:lnTo>
                    <a:cubicBezTo>
                      <a:pt x="11673" y="8350"/>
                      <a:pt x="15643" y="7611"/>
                      <a:pt x="19653" y="7065"/>
                    </a:cubicBezTo>
                    <a:cubicBezTo>
                      <a:pt x="20178" y="6997"/>
                      <a:pt x="20543" y="6380"/>
                      <a:pt x="20543" y="5901"/>
                    </a:cubicBezTo>
                    <a:cubicBezTo>
                      <a:pt x="20543" y="4897"/>
                      <a:pt x="20452" y="3915"/>
                      <a:pt x="20246" y="2934"/>
                    </a:cubicBezTo>
                    <a:cubicBezTo>
                      <a:pt x="20155" y="2523"/>
                      <a:pt x="20064" y="2112"/>
                      <a:pt x="19950" y="1724"/>
                    </a:cubicBezTo>
                    <a:cubicBezTo>
                      <a:pt x="19790" y="1245"/>
                      <a:pt x="19653" y="697"/>
                      <a:pt x="19288" y="355"/>
                    </a:cubicBezTo>
                    <a:cubicBezTo>
                      <a:pt x="19000" y="92"/>
                      <a:pt x="18646" y="1"/>
                      <a:pt x="182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96"/>
              <p:cNvSpPr/>
              <p:nvPr/>
            </p:nvSpPr>
            <p:spPr>
              <a:xfrm>
                <a:off x="3993450" y="2461175"/>
                <a:ext cx="155800" cy="83925"/>
              </a:xfrm>
              <a:custGeom>
                <a:avLst/>
                <a:gdLst/>
                <a:ahLst/>
                <a:cxnLst/>
                <a:rect l="l" t="t" r="r" b="b"/>
                <a:pathLst>
                  <a:path w="6232" h="3357" extrusionOk="0">
                    <a:moveTo>
                      <a:pt x="4862" y="1233"/>
                    </a:moveTo>
                    <a:cubicBezTo>
                      <a:pt x="4862" y="1238"/>
                      <a:pt x="4852" y="1242"/>
                      <a:pt x="4835" y="1244"/>
                    </a:cubicBezTo>
                    <a:lnTo>
                      <a:pt x="4835" y="1244"/>
                    </a:lnTo>
                    <a:cubicBezTo>
                      <a:pt x="4843" y="1240"/>
                      <a:pt x="4853" y="1237"/>
                      <a:pt x="4862" y="1233"/>
                    </a:cubicBezTo>
                    <a:close/>
                    <a:moveTo>
                      <a:pt x="4762" y="1"/>
                    </a:moveTo>
                    <a:cubicBezTo>
                      <a:pt x="4335" y="1"/>
                      <a:pt x="3900" y="136"/>
                      <a:pt x="3493" y="252"/>
                    </a:cubicBezTo>
                    <a:cubicBezTo>
                      <a:pt x="3081" y="389"/>
                      <a:pt x="2649" y="547"/>
                      <a:pt x="2212" y="643"/>
                    </a:cubicBezTo>
                    <a:lnTo>
                      <a:pt x="2212" y="643"/>
                    </a:lnTo>
                    <a:cubicBezTo>
                      <a:pt x="2132" y="598"/>
                      <a:pt x="2039" y="571"/>
                      <a:pt x="1940" y="571"/>
                    </a:cubicBezTo>
                    <a:cubicBezTo>
                      <a:pt x="1735" y="571"/>
                      <a:pt x="1507" y="571"/>
                      <a:pt x="1301" y="594"/>
                    </a:cubicBezTo>
                    <a:cubicBezTo>
                      <a:pt x="1182" y="598"/>
                      <a:pt x="1082" y="630"/>
                      <a:pt x="1000" y="680"/>
                    </a:cubicBezTo>
                    <a:lnTo>
                      <a:pt x="1000" y="680"/>
                    </a:lnTo>
                    <a:cubicBezTo>
                      <a:pt x="987" y="682"/>
                      <a:pt x="973" y="684"/>
                      <a:pt x="959" y="686"/>
                    </a:cubicBezTo>
                    <a:cubicBezTo>
                      <a:pt x="872" y="693"/>
                      <a:pt x="787" y="714"/>
                      <a:pt x="712" y="749"/>
                    </a:cubicBezTo>
                    <a:lnTo>
                      <a:pt x="712" y="749"/>
                    </a:lnTo>
                    <a:cubicBezTo>
                      <a:pt x="684" y="745"/>
                      <a:pt x="656" y="743"/>
                      <a:pt x="628" y="743"/>
                    </a:cubicBezTo>
                    <a:cubicBezTo>
                      <a:pt x="480" y="743"/>
                      <a:pt x="331" y="800"/>
                      <a:pt x="229" y="914"/>
                    </a:cubicBezTo>
                    <a:cubicBezTo>
                      <a:pt x="0" y="1142"/>
                      <a:pt x="23" y="1485"/>
                      <a:pt x="229" y="1713"/>
                    </a:cubicBezTo>
                    <a:cubicBezTo>
                      <a:pt x="525" y="2055"/>
                      <a:pt x="708" y="2489"/>
                      <a:pt x="776" y="2945"/>
                    </a:cubicBezTo>
                    <a:cubicBezTo>
                      <a:pt x="795" y="3190"/>
                      <a:pt x="1078" y="3357"/>
                      <a:pt x="1317" y="3357"/>
                    </a:cubicBezTo>
                    <a:cubicBezTo>
                      <a:pt x="1368" y="3357"/>
                      <a:pt x="1417" y="3349"/>
                      <a:pt x="1461" y="3333"/>
                    </a:cubicBezTo>
                    <a:cubicBezTo>
                      <a:pt x="2122" y="3133"/>
                      <a:pt x="2784" y="2933"/>
                      <a:pt x="3461" y="2778"/>
                    </a:cubicBezTo>
                    <a:lnTo>
                      <a:pt x="3461" y="2778"/>
                    </a:lnTo>
                    <a:cubicBezTo>
                      <a:pt x="4154" y="2749"/>
                      <a:pt x="4832" y="2630"/>
                      <a:pt x="5495" y="2448"/>
                    </a:cubicBezTo>
                    <a:lnTo>
                      <a:pt x="5495" y="2448"/>
                    </a:lnTo>
                    <a:cubicBezTo>
                      <a:pt x="5718" y="2406"/>
                      <a:pt x="5922" y="2320"/>
                      <a:pt x="6049" y="2124"/>
                    </a:cubicBezTo>
                    <a:cubicBezTo>
                      <a:pt x="6232" y="1804"/>
                      <a:pt x="6186" y="1348"/>
                      <a:pt x="6118" y="1005"/>
                    </a:cubicBezTo>
                    <a:cubicBezTo>
                      <a:pt x="6049" y="663"/>
                      <a:pt x="5821" y="320"/>
                      <a:pt x="5478" y="161"/>
                    </a:cubicBezTo>
                    <a:cubicBezTo>
                      <a:pt x="5246" y="45"/>
                      <a:pt x="5005" y="1"/>
                      <a:pt x="4762" y="1"/>
                    </a:cubicBezTo>
                    <a:close/>
                  </a:path>
                </a:pathLst>
              </a:custGeom>
              <a:solidFill>
                <a:srgbClr val="6A31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96"/>
              <p:cNvSpPr/>
              <p:nvPr/>
            </p:nvSpPr>
            <p:spPr>
              <a:xfrm>
                <a:off x="3768050" y="2508525"/>
                <a:ext cx="119275" cy="95200"/>
              </a:xfrm>
              <a:custGeom>
                <a:avLst/>
                <a:gdLst/>
                <a:ahLst/>
                <a:cxnLst/>
                <a:rect l="l" t="t" r="r" b="b"/>
                <a:pathLst>
                  <a:path w="4771" h="3808" extrusionOk="0">
                    <a:moveTo>
                      <a:pt x="1551" y="1399"/>
                    </a:moveTo>
                    <a:lnTo>
                      <a:pt x="1551" y="1399"/>
                    </a:lnTo>
                    <a:cubicBezTo>
                      <a:pt x="1564" y="1404"/>
                      <a:pt x="1579" y="1410"/>
                      <a:pt x="1592" y="1417"/>
                    </a:cubicBezTo>
                    <a:lnTo>
                      <a:pt x="1575" y="1417"/>
                    </a:lnTo>
                    <a:cubicBezTo>
                      <a:pt x="1575" y="1417"/>
                      <a:pt x="1565" y="1406"/>
                      <a:pt x="1551" y="1399"/>
                    </a:cubicBezTo>
                    <a:close/>
                    <a:moveTo>
                      <a:pt x="3809" y="1"/>
                    </a:moveTo>
                    <a:cubicBezTo>
                      <a:pt x="3658" y="1"/>
                      <a:pt x="3504" y="43"/>
                      <a:pt x="3356" y="93"/>
                    </a:cubicBezTo>
                    <a:cubicBezTo>
                      <a:pt x="2990" y="207"/>
                      <a:pt x="2671" y="367"/>
                      <a:pt x="2329" y="481"/>
                    </a:cubicBezTo>
                    <a:cubicBezTo>
                      <a:pt x="2169" y="526"/>
                      <a:pt x="2009" y="572"/>
                      <a:pt x="1849" y="595"/>
                    </a:cubicBezTo>
                    <a:cubicBezTo>
                      <a:pt x="1880" y="587"/>
                      <a:pt x="1887" y="585"/>
                      <a:pt x="1883" y="585"/>
                    </a:cubicBezTo>
                    <a:cubicBezTo>
                      <a:pt x="1875" y="585"/>
                      <a:pt x="1819" y="595"/>
                      <a:pt x="1804" y="595"/>
                    </a:cubicBezTo>
                    <a:lnTo>
                      <a:pt x="1438" y="595"/>
                    </a:lnTo>
                    <a:cubicBezTo>
                      <a:pt x="1131" y="623"/>
                      <a:pt x="841" y="745"/>
                      <a:pt x="662" y="961"/>
                    </a:cubicBezTo>
                    <a:lnTo>
                      <a:pt x="662" y="961"/>
                    </a:lnTo>
                    <a:cubicBezTo>
                      <a:pt x="657" y="961"/>
                      <a:pt x="652" y="961"/>
                      <a:pt x="648" y="961"/>
                    </a:cubicBezTo>
                    <a:cubicBezTo>
                      <a:pt x="600" y="961"/>
                      <a:pt x="551" y="968"/>
                      <a:pt x="503" y="983"/>
                    </a:cubicBezTo>
                    <a:cubicBezTo>
                      <a:pt x="229" y="1074"/>
                      <a:pt x="0" y="1394"/>
                      <a:pt x="92" y="1690"/>
                    </a:cubicBezTo>
                    <a:cubicBezTo>
                      <a:pt x="274" y="2124"/>
                      <a:pt x="434" y="2581"/>
                      <a:pt x="594" y="3037"/>
                    </a:cubicBezTo>
                    <a:cubicBezTo>
                      <a:pt x="708" y="3311"/>
                      <a:pt x="799" y="3631"/>
                      <a:pt x="1096" y="3745"/>
                    </a:cubicBezTo>
                    <a:cubicBezTo>
                      <a:pt x="1200" y="3789"/>
                      <a:pt x="1297" y="3807"/>
                      <a:pt x="1390" y="3807"/>
                    </a:cubicBezTo>
                    <a:cubicBezTo>
                      <a:pt x="1582" y="3807"/>
                      <a:pt x="1756" y="3730"/>
                      <a:pt x="1940" y="3653"/>
                    </a:cubicBezTo>
                    <a:cubicBezTo>
                      <a:pt x="2146" y="3562"/>
                      <a:pt x="2329" y="3471"/>
                      <a:pt x="2511" y="3402"/>
                    </a:cubicBezTo>
                    <a:cubicBezTo>
                      <a:pt x="2512" y="3402"/>
                      <a:pt x="2513" y="3401"/>
                      <a:pt x="2515" y="3401"/>
                    </a:cubicBezTo>
                    <a:lnTo>
                      <a:pt x="2515" y="3401"/>
                    </a:lnTo>
                    <a:cubicBezTo>
                      <a:pt x="2566" y="3417"/>
                      <a:pt x="2620" y="3426"/>
                      <a:pt x="2675" y="3426"/>
                    </a:cubicBezTo>
                    <a:cubicBezTo>
                      <a:pt x="2726" y="3426"/>
                      <a:pt x="2779" y="3418"/>
                      <a:pt x="2831" y="3402"/>
                    </a:cubicBezTo>
                    <a:cubicBezTo>
                      <a:pt x="3333" y="3265"/>
                      <a:pt x="3835" y="3106"/>
                      <a:pt x="4337" y="2969"/>
                    </a:cubicBezTo>
                    <a:cubicBezTo>
                      <a:pt x="4611" y="2877"/>
                      <a:pt x="4771" y="2626"/>
                      <a:pt x="4748" y="2330"/>
                    </a:cubicBezTo>
                    <a:cubicBezTo>
                      <a:pt x="4742" y="2292"/>
                      <a:pt x="4734" y="2258"/>
                      <a:pt x="4723" y="2225"/>
                    </a:cubicBezTo>
                    <a:lnTo>
                      <a:pt x="4723" y="2225"/>
                    </a:lnTo>
                    <a:cubicBezTo>
                      <a:pt x="4743" y="2145"/>
                      <a:pt x="4752" y="2059"/>
                      <a:pt x="4748" y="1964"/>
                    </a:cubicBezTo>
                    <a:cubicBezTo>
                      <a:pt x="4748" y="1759"/>
                      <a:pt x="4680" y="1553"/>
                      <a:pt x="4634" y="1348"/>
                    </a:cubicBezTo>
                    <a:cubicBezTo>
                      <a:pt x="4588" y="1143"/>
                      <a:pt x="4543" y="937"/>
                      <a:pt x="4497" y="732"/>
                    </a:cubicBezTo>
                    <a:cubicBezTo>
                      <a:pt x="4451" y="481"/>
                      <a:pt x="4383" y="275"/>
                      <a:pt x="4177" y="115"/>
                    </a:cubicBezTo>
                    <a:cubicBezTo>
                      <a:pt x="4062" y="32"/>
                      <a:pt x="3937" y="1"/>
                      <a:pt x="38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96"/>
              <p:cNvSpPr/>
              <p:nvPr/>
            </p:nvSpPr>
            <p:spPr>
              <a:xfrm>
                <a:off x="3881025" y="2498825"/>
                <a:ext cx="41675" cy="62275"/>
              </a:xfrm>
              <a:custGeom>
                <a:avLst/>
                <a:gdLst/>
                <a:ahLst/>
                <a:cxnLst/>
                <a:rect l="l" t="t" r="r" b="b"/>
                <a:pathLst>
                  <a:path w="1667" h="2491" extrusionOk="0">
                    <a:moveTo>
                      <a:pt x="615" y="0"/>
                    </a:moveTo>
                    <a:cubicBezTo>
                      <a:pt x="560" y="0"/>
                      <a:pt x="506" y="8"/>
                      <a:pt x="457" y="24"/>
                    </a:cubicBezTo>
                    <a:cubicBezTo>
                      <a:pt x="320" y="70"/>
                      <a:pt x="183" y="161"/>
                      <a:pt x="115" y="275"/>
                    </a:cubicBezTo>
                    <a:cubicBezTo>
                      <a:pt x="46" y="412"/>
                      <a:pt x="1" y="572"/>
                      <a:pt x="69" y="732"/>
                    </a:cubicBezTo>
                    <a:lnTo>
                      <a:pt x="503" y="2078"/>
                    </a:lnTo>
                    <a:cubicBezTo>
                      <a:pt x="549" y="2215"/>
                      <a:pt x="640" y="2352"/>
                      <a:pt x="777" y="2421"/>
                    </a:cubicBezTo>
                    <a:cubicBezTo>
                      <a:pt x="851" y="2465"/>
                      <a:pt x="953" y="2490"/>
                      <a:pt x="1053" y="2490"/>
                    </a:cubicBezTo>
                    <a:cubicBezTo>
                      <a:pt x="1108" y="2490"/>
                      <a:pt x="1162" y="2483"/>
                      <a:pt x="1210" y="2466"/>
                    </a:cubicBezTo>
                    <a:cubicBezTo>
                      <a:pt x="1347" y="2421"/>
                      <a:pt x="1484" y="2352"/>
                      <a:pt x="1553" y="2215"/>
                    </a:cubicBezTo>
                    <a:cubicBezTo>
                      <a:pt x="1621" y="2078"/>
                      <a:pt x="1667" y="1919"/>
                      <a:pt x="1599" y="1782"/>
                    </a:cubicBezTo>
                    <a:cubicBezTo>
                      <a:pt x="1462" y="1325"/>
                      <a:pt x="1302" y="869"/>
                      <a:pt x="1165" y="412"/>
                    </a:cubicBezTo>
                    <a:cubicBezTo>
                      <a:pt x="1119" y="275"/>
                      <a:pt x="1028" y="161"/>
                      <a:pt x="891" y="70"/>
                    </a:cubicBezTo>
                    <a:cubicBezTo>
                      <a:pt x="817" y="26"/>
                      <a:pt x="715" y="0"/>
                      <a:pt x="6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96"/>
              <p:cNvSpPr/>
              <p:nvPr/>
            </p:nvSpPr>
            <p:spPr>
              <a:xfrm>
                <a:off x="3789725" y="2518225"/>
                <a:ext cx="200575" cy="299075"/>
              </a:xfrm>
              <a:custGeom>
                <a:avLst/>
                <a:gdLst/>
                <a:ahLst/>
                <a:cxnLst/>
                <a:rect l="l" t="t" r="r" b="b"/>
                <a:pathLst>
                  <a:path w="8023" h="11963" extrusionOk="0">
                    <a:moveTo>
                      <a:pt x="7396" y="6872"/>
                    </a:moveTo>
                    <a:lnTo>
                      <a:pt x="7452" y="7009"/>
                    </a:lnTo>
                    <a:lnTo>
                      <a:pt x="7452" y="7009"/>
                    </a:lnTo>
                    <a:cubicBezTo>
                      <a:pt x="7429" y="6968"/>
                      <a:pt x="7409" y="6923"/>
                      <a:pt x="7396" y="6872"/>
                    </a:cubicBezTo>
                    <a:close/>
                    <a:moveTo>
                      <a:pt x="7556" y="6963"/>
                    </a:moveTo>
                    <a:lnTo>
                      <a:pt x="7588" y="7203"/>
                    </a:lnTo>
                    <a:lnTo>
                      <a:pt x="7588" y="7203"/>
                    </a:lnTo>
                    <a:cubicBezTo>
                      <a:pt x="7574" y="7127"/>
                      <a:pt x="7564" y="7047"/>
                      <a:pt x="7556" y="6963"/>
                    </a:cubicBezTo>
                    <a:close/>
                    <a:moveTo>
                      <a:pt x="1207" y="7852"/>
                    </a:moveTo>
                    <a:cubicBezTo>
                      <a:pt x="1216" y="7913"/>
                      <a:pt x="1225" y="7974"/>
                      <a:pt x="1233" y="8036"/>
                    </a:cubicBezTo>
                    <a:cubicBezTo>
                      <a:pt x="1224" y="7974"/>
                      <a:pt x="1215" y="7912"/>
                      <a:pt x="1207" y="7852"/>
                    </a:cubicBezTo>
                    <a:close/>
                    <a:moveTo>
                      <a:pt x="3321" y="0"/>
                    </a:moveTo>
                    <a:cubicBezTo>
                      <a:pt x="3047" y="0"/>
                      <a:pt x="2779" y="36"/>
                      <a:pt x="2534" y="116"/>
                    </a:cubicBezTo>
                    <a:cubicBezTo>
                      <a:pt x="1735" y="367"/>
                      <a:pt x="982" y="846"/>
                      <a:pt x="594" y="1599"/>
                    </a:cubicBezTo>
                    <a:cubicBezTo>
                      <a:pt x="183" y="2352"/>
                      <a:pt x="1" y="3265"/>
                      <a:pt x="275" y="4087"/>
                    </a:cubicBezTo>
                    <a:cubicBezTo>
                      <a:pt x="644" y="5255"/>
                      <a:pt x="976" y="6424"/>
                      <a:pt x="1172" y="7625"/>
                    </a:cubicBezTo>
                    <a:lnTo>
                      <a:pt x="1172" y="7625"/>
                    </a:lnTo>
                    <a:cubicBezTo>
                      <a:pt x="1279" y="8584"/>
                      <a:pt x="1386" y="9516"/>
                      <a:pt x="1918" y="10364"/>
                    </a:cubicBezTo>
                    <a:cubicBezTo>
                      <a:pt x="2375" y="11072"/>
                      <a:pt x="3059" y="11642"/>
                      <a:pt x="3858" y="11848"/>
                    </a:cubicBezTo>
                    <a:cubicBezTo>
                      <a:pt x="4120" y="11925"/>
                      <a:pt x="4410" y="11963"/>
                      <a:pt x="4706" y="11963"/>
                    </a:cubicBezTo>
                    <a:cubicBezTo>
                      <a:pt x="5288" y="11963"/>
                      <a:pt x="5892" y="11816"/>
                      <a:pt x="6346" y="11528"/>
                    </a:cubicBezTo>
                    <a:cubicBezTo>
                      <a:pt x="7054" y="11094"/>
                      <a:pt x="7647" y="10410"/>
                      <a:pt x="7830" y="9588"/>
                    </a:cubicBezTo>
                    <a:cubicBezTo>
                      <a:pt x="8022" y="8818"/>
                      <a:pt x="7994" y="7967"/>
                      <a:pt x="7595" y="7243"/>
                    </a:cubicBezTo>
                    <a:lnTo>
                      <a:pt x="7595" y="7243"/>
                    </a:lnTo>
                    <a:cubicBezTo>
                      <a:pt x="7594" y="7240"/>
                      <a:pt x="7594" y="7238"/>
                      <a:pt x="7594" y="7236"/>
                    </a:cubicBezTo>
                    <a:lnTo>
                      <a:pt x="7594" y="7236"/>
                    </a:lnTo>
                    <a:cubicBezTo>
                      <a:pt x="7485" y="6391"/>
                      <a:pt x="7371" y="5559"/>
                      <a:pt x="7168" y="4726"/>
                    </a:cubicBezTo>
                    <a:cubicBezTo>
                      <a:pt x="6985" y="3927"/>
                      <a:pt x="6757" y="3151"/>
                      <a:pt x="6506" y="2375"/>
                    </a:cubicBezTo>
                    <a:cubicBezTo>
                      <a:pt x="6255" y="1576"/>
                      <a:pt x="5753" y="869"/>
                      <a:pt x="5022" y="435"/>
                    </a:cubicBezTo>
                    <a:cubicBezTo>
                      <a:pt x="4538" y="170"/>
                      <a:pt x="3915" y="0"/>
                      <a:pt x="33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96"/>
              <p:cNvSpPr/>
              <p:nvPr/>
            </p:nvSpPr>
            <p:spPr>
              <a:xfrm>
                <a:off x="3825100" y="2655550"/>
                <a:ext cx="189475" cy="254975"/>
              </a:xfrm>
              <a:custGeom>
                <a:avLst/>
                <a:gdLst/>
                <a:ahLst/>
                <a:cxnLst/>
                <a:rect l="l" t="t" r="r" b="b"/>
                <a:pathLst>
                  <a:path w="7579" h="10199" extrusionOk="0">
                    <a:moveTo>
                      <a:pt x="3196" y="0"/>
                    </a:moveTo>
                    <a:cubicBezTo>
                      <a:pt x="2941" y="0"/>
                      <a:pt x="2681" y="41"/>
                      <a:pt x="2420" y="123"/>
                    </a:cubicBezTo>
                    <a:cubicBezTo>
                      <a:pt x="1644" y="374"/>
                      <a:pt x="868" y="854"/>
                      <a:pt x="480" y="1607"/>
                    </a:cubicBezTo>
                    <a:cubicBezTo>
                      <a:pt x="366" y="1858"/>
                      <a:pt x="275" y="2132"/>
                      <a:pt x="161" y="2383"/>
                    </a:cubicBezTo>
                    <a:cubicBezTo>
                      <a:pt x="1" y="2954"/>
                      <a:pt x="1" y="3524"/>
                      <a:pt x="161" y="4095"/>
                    </a:cubicBezTo>
                    <a:cubicBezTo>
                      <a:pt x="252" y="4734"/>
                      <a:pt x="435" y="5328"/>
                      <a:pt x="594" y="5944"/>
                    </a:cubicBezTo>
                    <a:lnTo>
                      <a:pt x="1096" y="7816"/>
                    </a:lnTo>
                    <a:cubicBezTo>
                      <a:pt x="1211" y="8249"/>
                      <a:pt x="1393" y="8614"/>
                      <a:pt x="1690" y="8911"/>
                    </a:cubicBezTo>
                    <a:cubicBezTo>
                      <a:pt x="1918" y="9276"/>
                      <a:pt x="2215" y="9550"/>
                      <a:pt x="2580" y="9756"/>
                    </a:cubicBezTo>
                    <a:cubicBezTo>
                      <a:pt x="2968" y="9984"/>
                      <a:pt x="3356" y="10121"/>
                      <a:pt x="3790" y="10144"/>
                    </a:cubicBezTo>
                    <a:cubicBezTo>
                      <a:pt x="3963" y="10180"/>
                      <a:pt x="4137" y="10198"/>
                      <a:pt x="4310" y="10198"/>
                    </a:cubicBezTo>
                    <a:cubicBezTo>
                      <a:pt x="4571" y="10198"/>
                      <a:pt x="4831" y="10157"/>
                      <a:pt x="5091" y="10075"/>
                    </a:cubicBezTo>
                    <a:cubicBezTo>
                      <a:pt x="5867" y="9824"/>
                      <a:pt x="6620" y="9345"/>
                      <a:pt x="7008" y="8592"/>
                    </a:cubicBezTo>
                    <a:cubicBezTo>
                      <a:pt x="7419" y="7816"/>
                      <a:pt x="7579" y="6971"/>
                      <a:pt x="7351" y="6104"/>
                    </a:cubicBezTo>
                    <a:cubicBezTo>
                      <a:pt x="7168" y="5465"/>
                      <a:pt x="7008" y="4848"/>
                      <a:pt x="6826" y="4209"/>
                    </a:cubicBezTo>
                    <a:cubicBezTo>
                      <a:pt x="6666" y="3616"/>
                      <a:pt x="6483" y="2999"/>
                      <a:pt x="6392" y="2383"/>
                    </a:cubicBezTo>
                    <a:cubicBezTo>
                      <a:pt x="6301" y="1972"/>
                      <a:pt x="6095" y="1584"/>
                      <a:pt x="5821" y="1287"/>
                    </a:cubicBezTo>
                    <a:cubicBezTo>
                      <a:pt x="5593" y="922"/>
                      <a:pt x="5296" y="648"/>
                      <a:pt x="4908" y="443"/>
                    </a:cubicBezTo>
                    <a:cubicBezTo>
                      <a:pt x="4543" y="215"/>
                      <a:pt x="4132" y="78"/>
                      <a:pt x="3699" y="55"/>
                    </a:cubicBezTo>
                    <a:cubicBezTo>
                      <a:pt x="3534" y="18"/>
                      <a:pt x="3366" y="0"/>
                      <a:pt x="31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96"/>
              <p:cNvSpPr/>
              <p:nvPr/>
            </p:nvSpPr>
            <p:spPr>
              <a:xfrm>
                <a:off x="3803425" y="2450550"/>
                <a:ext cx="517600" cy="449525"/>
              </a:xfrm>
              <a:custGeom>
                <a:avLst/>
                <a:gdLst/>
                <a:ahLst/>
                <a:cxnLst/>
                <a:rect l="l" t="t" r="r" b="b"/>
                <a:pathLst>
                  <a:path w="20704" h="17981" extrusionOk="0">
                    <a:moveTo>
                      <a:pt x="10363" y="17248"/>
                    </a:moveTo>
                    <a:cubicBezTo>
                      <a:pt x="10234" y="17307"/>
                      <a:pt x="10099" y="17366"/>
                      <a:pt x="9963" y="17424"/>
                    </a:cubicBezTo>
                    <a:lnTo>
                      <a:pt x="9963" y="17424"/>
                    </a:lnTo>
                    <a:cubicBezTo>
                      <a:pt x="10098" y="17362"/>
                      <a:pt x="10235" y="17305"/>
                      <a:pt x="10363" y="17248"/>
                    </a:cubicBezTo>
                    <a:close/>
                    <a:moveTo>
                      <a:pt x="15172" y="1"/>
                    </a:moveTo>
                    <a:cubicBezTo>
                      <a:pt x="14736" y="1"/>
                      <a:pt x="14288" y="61"/>
                      <a:pt x="13810" y="129"/>
                    </a:cubicBezTo>
                    <a:cubicBezTo>
                      <a:pt x="10146" y="631"/>
                      <a:pt x="6524" y="1341"/>
                      <a:pt x="2944" y="2259"/>
                    </a:cubicBezTo>
                    <a:lnTo>
                      <a:pt x="2944" y="2259"/>
                    </a:lnTo>
                    <a:cubicBezTo>
                      <a:pt x="2848" y="2280"/>
                      <a:pt x="2753" y="2305"/>
                      <a:pt x="2658" y="2333"/>
                    </a:cubicBezTo>
                    <a:lnTo>
                      <a:pt x="2658" y="2333"/>
                    </a:lnTo>
                    <a:cubicBezTo>
                      <a:pt x="2586" y="2351"/>
                      <a:pt x="2515" y="2370"/>
                      <a:pt x="2443" y="2389"/>
                    </a:cubicBezTo>
                    <a:cubicBezTo>
                      <a:pt x="2444" y="2392"/>
                      <a:pt x="2446" y="2396"/>
                      <a:pt x="2447" y="2399"/>
                    </a:cubicBezTo>
                    <a:lnTo>
                      <a:pt x="2447" y="2399"/>
                    </a:lnTo>
                    <a:cubicBezTo>
                      <a:pt x="2184" y="2488"/>
                      <a:pt x="1926" y="2595"/>
                      <a:pt x="1667" y="2708"/>
                    </a:cubicBezTo>
                    <a:cubicBezTo>
                      <a:pt x="1005" y="3005"/>
                      <a:pt x="320" y="3964"/>
                      <a:pt x="183" y="4649"/>
                    </a:cubicBezTo>
                    <a:cubicBezTo>
                      <a:pt x="1" y="5379"/>
                      <a:pt x="46" y="6064"/>
                      <a:pt x="343" y="6748"/>
                    </a:cubicBezTo>
                    <a:cubicBezTo>
                      <a:pt x="847" y="7961"/>
                      <a:pt x="2021" y="8716"/>
                      <a:pt x="3293" y="8727"/>
                    </a:cubicBezTo>
                    <a:lnTo>
                      <a:pt x="3293" y="8727"/>
                    </a:lnTo>
                    <a:cubicBezTo>
                      <a:pt x="3514" y="8924"/>
                      <a:pt x="3735" y="9120"/>
                      <a:pt x="3965" y="9303"/>
                    </a:cubicBezTo>
                    <a:lnTo>
                      <a:pt x="3965" y="9303"/>
                    </a:lnTo>
                    <a:cubicBezTo>
                      <a:pt x="3663" y="9778"/>
                      <a:pt x="3492" y="10337"/>
                      <a:pt x="3516" y="10948"/>
                    </a:cubicBezTo>
                    <a:cubicBezTo>
                      <a:pt x="3560" y="12047"/>
                      <a:pt x="4155" y="13126"/>
                      <a:pt x="5062" y="13722"/>
                    </a:cubicBezTo>
                    <a:lnTo>
                      <a:pt x="5062" y="13722"/>
                    </a:lnTo>
                    <a:cubicBezTo>
                      <a:pt x="4914" y="14178"/>
                      <a:pt x="4844" y="14630"/>
                      <a:pt x="4908" y="15171"/>
                    </a:cubicBezTo>
                    <a:cubicBezTo>
                      <a:pt x="4999" y="15856"/>
                      <a:pt x="5273" y="16563"/>
                      <a:pt x="5798" y="17020"/>
                    </a:cubicBezTo>
                    <a:cubicBezTo>
                      <a:pt x="6209" y="17408"/>
                      <a:pt x="6688" y="17682"/>
                      <a:pt x="7236" y="17864"/>
                    </a:cubicBezTo>
                    <a:cubicBezTo>
                      <a:pt x="7487" y="17946"/>
                      <a:pt x="7738" y="17981"/>
                      <a:pt x="7988" y="17981"/>
                    </a:cubicBezTo>
                    <a:cubicBezTo>
                      <a:pt x="8579" y="17981"/>
                      <a:pt x="9163" y="17785"/>
                      <a:pt x="9724" y="17545"/>
                    </a:cubicBezTo>
                    <a:cubicBezTo>
                      <a:pt x="9753" y="17529"/>
                      <a:pt x="9782" y="17514"/>
                      <a:pt x="9811" y="17499"/>
                    </a:cubicBezTo>
                    <a:lnTo>
                      <a:pt x="9811" y="17499"/>
                    </a:lnTo>
                    <a:cubicBezTo>
                      <a:pt x="11224" y="16924"/>
                      <a:pt x="12679" y="16455"/>
                      <a:pt x="14175" y="16130"/>
                    </a:cubicBezTo>
                    <a:cubicBezTo>
                      <a:pt x="14325" y="16097"/>
                      <a:pt x="14475" y="16066"/>
                      <a:pt x="14625" y="16036"/>
                    </a:cubicBezTo>
                    <a:lnTo>
                      <a:pt x="14625" y="16036"/>
                    </a:lnTo>
                    <a:cubicBezTo>
                      <a:pt x="14671" y="16075"/>
                      <a:pt x="14719" y="16114"/>
                      <a:pt x="14768" y="16152"/>
                    </a:cubicBezTo>
                    <a:cubicBezTo>
                      <a:pt x="15281" y="16537"/>
                      <a:pt x="15934" y="16842"/>
                      <a:pt x="16596" y="16842"/>
                    </a:cubicBezTo>
                    <a:cubicBezTo>
                      <a:pt x="16625" y="16842"/>
                      <a:pt x="16654" y="16841"/>
                      <a:pt x="16684" y="16840"/>
                    </a:cubicBezTo>
                    <a:lnTo>
                      <a:pt x="16684" y="16840"/>
                    </a:lnTo>
                    <a:cubicBezTo>
                      <a:pt x="16878" y="16883"/>
                      <a:pt x="17072" y="16907"/>
                      <a:pt x="17261" y="16907"/>
                    </a:cubicBezTo>
                    <a:cubicBezTo>
                      <a:pt x="17282" y="16907"/>
                      <a:pt x="17304" y="16906"/>
                      <a:pt x="17325" y="16906"/>
                    </a:cubicBezTo>
                    <a:cubicBezTo>
                      <a:pt x="18968" y="16837"/>
                      <a:pt x="20703" y="15468"/>
                      <a:pt x="20566" y="13665"/>
                    </a:cubicBezTo>
                    <a:cubicBezTo>
                      <a:pt x="20498" y="12843"/>
                      <a:pt x="20475" y="11998"/>
                      <a:pt x="20520" y="11177"/>
                    </a:cubicBezTo>
                    <a:lnTo>
                      <a:pt x="20520" y="11177"/>
                    </a:lnTo>
                    <a:cubicBezTo>
                      <a:pt x="20520" y="11177"/>
                      <a:pt x="20520" y="11177"/>
                      <a:pt x="20520" y="11177"/>
                    </a:cubicBezTo>
                    <a:cubicBezTo>
                      <a:pt x="20544" y="10299"/>
                      <a:pt x="20130" y="9440"/>
                      <a:pt x="19487" y="8826"/>
                    </a:cubicBezTo>
                    <a:lnTo>
                      <a:pt x="19487" y="8826"/>
                    </a:lnTo>
                    <a:cubicBezTo>
                      <a:pt x="19445" y="8243"/>
                      <a:pt x="19349" y="7665"/>
                      <a:pt x="19194" y="7108"/>
                    </a:cubicBezTo>
                    <a:lnTo>
                      <a:pt x="19194" y="7108"/>
                    </a:lnTo>
                    <a:cubicBezTo>
                      <a:pt x="19183" y="6828"/>
                      <a:pt x="19170" y="6549"/>
                      <a:pt x="19151" y="6269"/>
                    </a:cubicBezTo>
                    <a:cubicBezTo>
                      <a:pt x="19082" y="5174"/>
                      <a:pt x="18946" y="4055"/>
                      <a:pt x="18649" y="2982"/>
                    </a:cubicBezTo>
                    <a:cubicBezTo>
                      <a:pt x="18375" y="1932"/>
                      <a:pt x="17850" y="996"/>
                      <a:pt x="16891" y="449"/>
                    </a:cubicBezTo>
                    <a:cubicBezTo>
                      <a:pt x="16316" y="109"/>
                      <a:pt x="15756" y="1"/>
                      <a:pt x="151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96"/>
              <p:cNvSpPr/>
              <p:nvPr/>
            </p:nvSpPr>
            <p:spPr>
              <a:xfrm>
                <a:off x="4162925" y="2439775"/>
                <a:ext cx="98175" cy="120725"/>
              </a:xfrm>
              <a:custGeom>
                <a:avLst/>
                <a:gdLst/>
                <a:ahLst/>
                <a:cxnLst/>
                <a:rect l="l" t="t" r="r" b="b"/>
                <a:pathLst>
                  <a:path w="3927" h="4829" extrusionOk="0">
                    <a:moveTo>
                      <a:pt x="868" y="857"/>
                    </a:moveTo>
                    <a:lnTo>
                      <a:pt x="868" y="857"/>
                    </a:lnTo>
                    <a:cubicBezTo>
                      <a:pt x="867" y="858"/>
                      <a:pt x="867" y="860"/>
                      <a:pt x="866" y="861"/>
                    </a:cubicBezTo>
                    <a:lnTo>
                      <a:pt x="866" y="861"/>
                    </a:lnTo>
                    <a:cubicBezTo>
                      <a:pt x="866" y="861"/>
                      <a:pt x="866" y="860"/>
                      <a:pt x="867" y="860"/>
                    </a:cubicBezTo>
                    <a:lnTo>
                      <a:pt x="867" y="860"/>
                    </a:lnTo>
                    <a:cubicBezTo>
                      <a:pt x="867" y="859"/>
                      <a:pt x="867" y="858"/>
                      <a:pt x="868" y="857"/>
                    </a:cubicBezTo>
                    <a:close/>
                    <a:moveTo>
                      <a:pt x="576" y="1407"/>
                    </a:moveTo>
                    <a:cubicBezTo>
                      <a:pt x="575" y="1409"/>
                      <a:pt x="573" y="1412"/>
                      <a:pt x="572" y="1414"/>
                    </a:cubicBezTo>
                    <a:lnTo>
                      <a:pt x="572" y="1414"/>
                    </a:lnTo>
                    <a:cubicBezTo>
                      <a:pt x="570" y="1416"/>
                      <a:pt x="567" y="1419"/>
                      <a:pt x="564" y="1421"/>
                    </a:cubicBezTo>
                    <a:lnTo>
                      <a:pt x="564" y="1421"/>
                    </a:lnTo>
                    <a:cubicBezTo>
                      <a:pt x="568" y="1417"/>
                      <a:pt x="572" y="1412"/>
                      <a:pt x="576" y="1407"/>
                    </a:cubicBezTo>
                    <a:close/>
                    <a:moveTo>
                      <a:pt x="497" y="1514"/>
                    </a:moveTo>
                    <a:cubicBezTo>
                      <a:pt x="498" y="1515"/>
                      <a:pt x="499" y="1515"/>
                      <a:pt x="499" y="1516"/>
                    </a:cubicBezTo>
                    <a:lnTo>
                      <a:pt x="499" y="1516"/>
                    </a:lnTo>
                    <a:cubicBezTo>
                      <a:pt x="493" y="1525"/>
                      <a:pt x="486" y="1533"/>
                      <a:pt x="480" y="1542"/>
                    </a:cubicBezTo>
                    <a:cubicBezTo>
                      <a:pt x="485" y="1532"/>
                      <a:pt x="491" y="1523"/>
                      <a:pt x="497" y="1514"/>
                    </a:cubicBezTo>
                    <a:close/>
                    <a:moveTo>
                      <a:pt x="506" y="1523"/>
                    </a:moveTo>
                    <a:cubicBezTo>
                      <a:pt x="506" y="1523"/>
                      <a:pt x="506" y="1523"/>
                      <a:pt x="506" y="1523"/>
                    </a:cubicBezTo>
                    <a:lnTo>
                      <a:pt x="506" y="1523"/>
                    </a:lnTo>
                    <a:cubicBezTo>
                      <a:pt x="498" y="1537"/>
                      <a:pt x="489" y="1551"/>
                      <a:pt x="480" y="1564"/>
                    </a:cubicBezTo>
                    <a:cubicBezTo>
                      <a:pt x="488" y="1550"/>
                      <a:pt x="497" y="1537"/>
                      <a:pt x="506" y="1523"/>
                    </a:cubicBezTo>
                    <a:close/>
                    <a:moveTo>
                      <a:pt x="2294" y="1"/>
                    </a:moveTo>
                    <a:cubicBezTo>
                      <a:pt x="2220" y="1"/>
                      <a:pt x="2146" y="12"/>
                      <a:pt x="2078" y="35"/>
                    </a:cubicBezTo>
                    <a:cubicBezTo>
                      <a:pt x="1872" y="35"/>
                      <a:pt x="1667" y="104"/>
                      <a:pt x="1484" y="218"/>
                    </a:cubicBezTo>
                    <a:cubicBezTo>
                      <a:pt x="1370" y="309"/>
                      <a:pt x="1256" y="378"/>
                      <a:pt x="1142" y="469"/>
                    </a:cubicBezTo>
                    <a:cubicBezTo>
                      <a:pt x="1034" y="590"/>
                      <a:pt x="942" y="719"/>
                      <a:pt x="867" y="860"/>
                    </a:cubicBezTo>
                    <a:lnTo>
                      <a:pt x="867" y="860"/>
                    </a:lnTo>
                    <a:cubicBezTo>
                      <a:pt x="866" y="863"/>
                      <a:pt x="865" y="866"/>
                      <a:pt x="864" y="868"/>
                    </a:cubicBezTo>
                    <a:lnTo>
                      <a:pt x="864" y="868"/>
                    </a:lnTo>
                    <a:cubicBezTo>
                      <a:pt x="863" y="869"/>
                      <a:pt x="863" y="869"/>
                      <a:pt x="863" y="869"/>
                    </a:cubicBezTo>
                    <a:lnTo>
                      <a:pt x="863" y="869"/>
                    </a:lnTo>
                    <a:cubicBezTo>
                      <a:pt x="864" y="867"/>
                      <a:pt x="865" y="864"/>
                      <a:pt x="866" y="861"/>
                    </a:cubicBezTo>
                    <a:lnTo>
                      <a:pt x="866" y="861"/>
                    </a:lnTo>
                    <a:cubicBezTo>
                      <a:pt x="864" y="866"/>
                      <a:pt x="861" y="870"/>
                      <a:pt x="859" y="875"/>
                    </a:cubicBezTo>
                    <a:lnTo>
                      <a:pt x="859" y="875"/>
                    </a:lnTo>
                    <a:cubicBezTo>
                      <a:pt x="753" y="1017"/>
                      <a:pt x="664" y="1171"/>
                      <a:pt x="611" y="1343"/>
                    </a:cubicBezTo>
                    <a:lnTo>
                      <a:pt x="611" y="1343"/>
                    </a:lnTo>
                    <a:cubicBezTo>
                      <a:pt x="607" y="1351"/>
                      <a:pt x="602" y="1359"/>
                      <a:pt x="598" y="1368"/>
                    </a:cubicBezTo>
                    <a:lnTo>
                      <a:pt x="598" y="1368"/>
                    </a:lnTo>
                    <a:cubicBezTo>
                      <a:pt x="560" y="1410"/>
                      <a:pt x="523" y="1453"/>
                      <a:pt x="480" y="1496"/>
                    </a:cubicBezTo>
                    <a:cubicBezTo>
                      <a:pt x="320" y="1656"/>
                      <a:pt x="206" y="1816"/>
                      <a:pt x="137" y="2021"/>
                    </a:cubicBezTo>
                    <a:cubicBezTo>
                      <a:pt x="46" y="2204"/>
                      <a:pt x="0" y="2432"/>
                      <a:pt x="0" y="2637"/>
                    </a:cubicBezTo>
                    <a:cubicBezTo>
                      <a:pt x="0" y="2865"/>
                      <a:pt x="46" y="3071"/>
                      <a:pt x="137" y="3276"/>
                    </a:cubicBezTo>
                    <a:cubicBezTo>
                      <a:pt x="206" y="3459"/>
                      <a:pt x="320" y="3642"/>
                      <a:pt x="480" y="3778"/>
                    </a:cubicBezTo>
                    <a:cubicBezTo>
                      <a:pt x="568" y="3849"/>
                      <a:pt x="643" y="3920"/>
                      <a:pt x="726" y="3980"/>
                    </a:cubicBezTo>
                    <a:lnTo>
                      <a:pt x="726" y="3980"/>
                    </a:lnTo>
                    <a:cubicBezTo>
                      <a:pt x="794" y="4122"/>
                      <a:pt x="887" y="4248"/>
                      <a:pt x="1005" y="4349"/>
                    </a:cubicBezTo>
                    <a:cubicBezTo>
                      <a:pt x="1142" y="4509"/>
                      <a:pt x="1324" y="4623"/>
                      <a:pt x="1530" y="4692"/>
                    </a:cubicBezTo>
                    <a:cubicBezTo>
                      <a:pt x="1712" y="4783"/>
                      <a:pt x="1918" y="4828"/>
                      <a:pt x="2146" y="4828"/>
                    </a:cubicBezTo>
                    <a:cubicBezTo>
                      <a:pt x="2283" y="4806"/>
                      <a:pt x="2443" y="4783"/>
                      <a:pt x="2580" y="4760"/>
                    </a:cubicBezTo>
                    <a:cubicBezTo>
                      <a:pt x="2854" y="4692"/>
                      <a:pt x="3082" y="4555"/>
                      <a:pt x="3287" y="4349"/>
                    </a:cubicBezTo>
                    <a:cubicBezTo>
                      <a:pt x="3379" y="4235"/>
                      <a:pt x="3470" y="4121"/>
                      <a:pt x="3538" y="4030"/>
                    </a:cubicBezTo>
                    <a:cubicBezTo>
                      <a:pt x="3698" y="3778"/>
                      <a:pt x="3767" y="3505"/>
                      <a:pt x="3767" y="3208"/>
                    </a:cubicBezTo>
                    <a:lnTo>
                      <a:pt x="3904" y="1610"/>
                    </a:lnTo>
                    <a:cubicBezTo>
                      <a:pt x="3926" y="1382"/>
                      <a:pt x="3881" y="1176"/>
                      <a:pt x="3767" y="994"/>
                    </a:cubicBezTo>
                    <a:cubicBezTo>
                      <a:pt x="3698" y="788"/>
                      <a:pt x="3607" y="629"/>
                      <a:pt x="3447" y="469"/>
                    </a:cubicBezTo>
                    <a:cubicBezTo>
                      <a:pt x="3333" y="378"/>
                      <a:pt x="3219" y="309"/>
                      <a:pt x="3105" y="218"/>
                    </a:cubicBezTo>
                    <a:cubicBezTo>
                      <a:pt x="2922" y="104"/>
                      <a:pt x="2717" y="35"/>
                      <a:pt x="2511" y="35"/>
                    </a:cubicBezTo>
                    <a:cubicBezTo>
                      <a:pt x="2443" y="12"/>
                      <a:pt x="2369" y="1"/>
                      <a:pt x="22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96"/>
              <p:cNvSpPr/>
              <p:nvPr/>
            </p:nvSpPr>
            <p:spPr>
              <a:xfrm>
                <a:off x="3878750" y="2838950"/>
                <a:ext cx="83325" cy="81050"/>
              </a:xfrm>
              <a:custGeom>
                <a:avLst/>
                <a:gdLst/>
                <a:ahLst/>
                <a:cxnLst/>
                <a:rect l="l" t="t" r="r" b="b"/>
                <a:pathLst>
                  <a:path w="3333" h="3242" extrusionOk="0">
                    <a:moveTo>
                      <a:pt x="1667" y="0"/>
                    </a:moveTo>
                    <a:cubicBezTo>
                      <a:pt x="822" y="0"/>
                      <a:pt x="0" y="753"/>
                      <a:pt x="46" y="1621"/>
                    </a:cubicBezTo>
                    <a:cubicBezTo>
                      <a:pt x="92" y="2511"/>
                      <a:pt x="754" y="3241"/>
                      <a:pt x="1667" y="3241"/>
                    </a:cubicBezTo>
                    <a:cubicBezTo>
                      <a:pt x="2511" y="3241"/>
                      <a:pt x="3333" y="2511"/>
                      <a:pt x="3287" y="1621"/>
                    </a:cubicBezTo>
                    <a:cubicBezTo>
                      <a:pt x="3242" y="753"/>
                      <a:pt x="2580" y="0"/>
                      <a:pt x="1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96"/>
              <p:cNvSpPr/>
              <p:nvPr/>
            </p:nvSpPr>
            <p:spPr>
              <a:xfrm>
                <a:off x="3873200" y="2755975"/>
                <a:ext cx="452950" cy="194675"/>
              </a:xfrm>
              <a:custGeom>
                <a:avLst/>
                <a:gdLst/>
                <a:ahLst/>
                <a:cxnLst/>
                <a:rect l="l" t="t" r="r" b="b"/>
                <a:pathLst>
                  <a:path w="18118" h="7787" extrusionOk="0">
                    <a:moveTo>
                      <a:pt x="15375" y="1827"/>
                    </a:moveTo>
                    <a:cubicBezTo>
                      <a:pt x="15379" y="1827"/>
                      <a:pt x="15380" y="1830"/>
                      <a:pt x="15378" y="1836"/>
                    </a:cubicBezTo>
                    <a:cubicBezTo>
                      <a:pt x="15378" y="1853"/>
                      <a:pt x="15340" y="1873"/>
                      <a:pt x="15273" y="1895"/>
                    </a:cubicBezTo>
                    <a:lnTo>
                      <a:pt x="15273" y="1895"/>
                    </a:lnTo>
                    <a:cubicBezTo>
                      <a:pt x="15323" y="1856"/>
                      <a:pt x="15363" y="1827"/>
                      <a:pt x="15375" y="1827"/>
                    </a:cubicBezTo>
                    <a:close/>
                    <a:moveTo>
                      <a:pt x="16112" y="0"/>
                    </a:moveTo>
                    <a:cubicBezTo>
                      <a:pt x="15536" y="0"/>
                      <a:pt x="14932" y="316"/>
                      <a:pt x="14671" y="808"/>
                    </a:cubicBezTo>
                    <a:cubicBezTo>
                      <a:pt x="14450" y="1239"/>
                      <a:pt x="14413" y="1670"/>
                      <a:pt x="14526" y="2059"/>
                    </a:cubicBezTo>
                    <a:lnTo>
                      <a:pt x="14526" y="2059"/>
                    </a:lnTo>
                    <a:cubicBezTo>
                      <a:pt x="14068" y="2141"/>
                      <a:pt x="13577" y="2212"/>
                      <a:pt x="13484" y="2224"/>
                    </a:cubicBezTo>
                    <a:cubicBezTo>
                      <a:pt x="12137" y="2497"/>
                      <a:pt x="10813" y="2749"/>
                      <a:pt x="9467" y="3022"/>
                    </a:cubicBezTo>
                    <a:cubicBezTo>
                      <a:pt x="7419" y="3422"/>
                      <a:pt x="5372" y="3834"/>
                      <a:pt x="3315" y="4239"/>
                    </a:cubicBezTo>
                    <a:lnTo>
                      <a:pt x="3315" y="4239"/>
                    </a:lnTo>
                    <a:cubicBezTo>
                      <a:pt x="3055" y="3713"/>
                      <a:pt x="2558" y="3319"/>
                      <a:pt x="1927" y="3319"/>
                    </a:cubicBezTo>
                    <a:cubicBezTo>
                      <a:pt x="1914" y="3319"/>
                      <a:pt x="1901" y="3319"/>
                      <a:pt x="1889" y="3319"/>
                    </a:cubicBezTo>
                    <a:cubicBezTo>
                      <a:pt x="1067" y="3365"/>
                      <a:pt x="200" y="4050"/>
                      <a:pt x="268" y="4940"/>
                    </a:cubicBezTo>
                    <a:cubicBezTo>
                      <a:pt x="268" y="5122"/>
                      <a:pt x="291" y="5305"/>
                      <a:pt x="291" y="5488"/>
                    </a:cubicBezTo>
                    <a:lnTo>
                      <a:pt x="277" y="5595"/>
                    </a:lnTo>
                    <a:lnTo>
                      <a:pt x="277" y="5595"/>
                    </a:lnTo>
                    <a:cubicBezTo>
                      <a:pt x="278" y="5588"/>
                      <a:pt x="277" y="5584"/>
                      <a:pt x="276" y="5584"/>
                    </a:cubicBezTo>
                    <a:lnTo>
                      <a:pt x="276" y="5584"/>
                    </a:lnTo>
                    <a:cubicBezTo>
                      <a:pt x="272" y="5584"/>
                      <a:pt x="259" y="5642"/>
                      <a:pt x="245" y="5761"/>
                    </a:cubicBezTo>
                    <a:cubicBezTo>
                      <a:pt x="0" y="6884"/>
                      <a:pt x="795" y="7787"/>
                      <a:pt x="1847" y="7787"/>
                    </a:cubicBezTo>
                    <a:cubicBezTo>
                      <a:pt x="1972" y="7787"/>
                      <a:pt x="2100" y="7774"/>
                      <a:pt x="2231" y="7747"/>
                    </a:cubicBezTo>
                    <a:lnTo>
                      <a:pt x="12023" y="5807"/>
                    </a:lnTo>
                    <a:cubicBezTo>
                      <a:pt x="12822" y="5647"/>
                      <a:pt x="13621" y="5488"/>
                      <a:pt x="14443" y="5328"/>
                    </a:cubicBezTo>
                    <a:cubicBezTo>
                      <a:pt x="15219" y="5168"/>
                      <a:pt x="16109" y="5100"/>
                      <a:pt x="16816" y="4712"/>
                    </a:cubicBezTo>
                    <a:cubicBezTo>
                      <a:pt x="17615" y="4255"/>
                      <a:pt x="18072" y="3410"/>
                      <a:pt x="18095" y="2497"/>
                    </a:cubicBezTo>
                    <a:cubicBezTo>
                      <a:pt x="18117" y="1539"/>
                      <a:pt x="17638" y="786"/>
                      <a:pt x="16885" y="238"/>
                    </a:cubicBezTo>
                    <a:cubicBezTo>
                      <a:pt x="16662" y="74"/>
                      <a:pt x="16390" y="0"/>
                      <a:pt x="16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96"/>
              <p:cNvSpPr/>
              <p:nvPr/>
            </p:nvSpPr>
            <p:spPr>
              <a:xfrm>
                <a:off x="3640225" y="2119675"/>
                <a:ext cx="763525" cy="925150"/>
              </a:xfrm>
              <a:custGeom>
                <a:avLst/>
                <a:gdLst/>
                <a:ahLst/>
                <a:cxnLst/>
                <a:rect l="l" t="t" r="r" b="b"/>
                <a:pathLst>
                  <a:path w="30541" h="37006" extrusionOk="0">
                    <a:moveTo>
                      <a:pt x="21420" y="995"/>
                    </a:moveTo>
                    <a:cubicBezTo>
                      <a:pt x="21727" y="995"/>
                      <a:pt x="22035" y="1015"/>
                      <a:pt x="22346" y="1061"/>
                    </a:cubicBezTo>
                    <a:cubicBezTo>
                      <a:pt x="23282" y="1175"/>
                      <a:pt x="23967" y="1609"/>
                      <a:pt x="24538" y="2317"/>
                    </a:cubicBezTo>
                    <a:cubicBezTo>
                      <a:pt x="25085" y="2979"/>
                      <a:pt x="25519" y="3732"/>
                      <a:pt x="25816" y="4531"/>
                    </a:cubicBezTo>
                    <a:cubicBezTo>
                      <a:pt x="26227" y="5604"/>
                      <a:pt x="26501" y="6722"/>
                      <a:pt x="26706" y="7840"/>
                    </a:cubicBezTo>
                    <a:cubicBezTo>
                      <a:pt x="27026" y="9507"/>
                      <a:pt x="27300" y="11173"/>
                      <a:pt x="27596" y="12862"/>
                    </a:cubicBezTo>
                    <a:cubicBezTo>
                      <a:pt x="27893" y="14551"/>
                      <a:pt x="28190" y="16240"/>
                      <a:pt x="28464" y="17952"/>
                    </a:cubicBezTo>
                    <a:cubicBezTo>
                      <a:pt x="28874" y="20531"/>
                      <a:pt x="29331" y="23088"/>
                      <a:pt x="29536" y="25713"/>
                    </a:cubicBezTo>
                    <a:cubicBezTo>
                      <a:pt x="29651" y="26922"/>
                      <a:pt x="29719" y="28132"/>
                      <a:pt x="29445" y="29342"/>
                    </a:cubicBezTo>
                    <a:cubicBezTo>
                      <a:pt x="29354" y="29821"/>
                      <a:pt x="29171" y="30300"/>
                      <a:pt x="28989" y="30780"/>
                    </a:cubicBezTo>
                    <a:cubicBezTo>
                      <a:pt x="28852" y="31168"/>
                      <a:pt x="28555" y="31465"/>
                      <a:pt x="28167" y="31647"/>
                    </a:cubicBezTo>
                    <a:cubicBezTo>
                      <a:pt x="27847" y="31784"/>
                      <a:pt x="27528" y="31921"/>
                      <a:pt x="27185" y="32035"/>
                    </a:cubicBezTo>
                    <a:cubicBezTo>
                      <a:pt x="24561" y="32834"/>
                      <a:pt x="21936" y="33564"/>
                      <a:pt x="19288" y="34272"/>
                    </a:cubicBezTo>
                    <a:cubicBezTo>
                      <a:pt x="18032" y="34592"/>
                      <a:pt x="16800" y="34980"/>
                      <a:pt x="15567" y="35345"/>
                    </a:cubicBezTo>
                    <a:cubicBezTo>
                      <a:pt x="14198" y="35756"/>
                      <a:pt x="12805" y="35961"/>
                      <a:pt x="11390" y="36030"/>
                    </a:cubicBezTo>
                    <a:cubicBezTo>
                      <a:pt x="11303" y="36036"/>
                      <a:pt x="11218" y="36039"/>
                      <a:pt x="11135" y="36039"/>
                    </a:cubicBezTo>
                    <a:cubicBezTo>
                      <a:pt x="10933" y="36039"/>
                      <a:pt x="10739" y="36023"/>
                      <a:pt x="10546" y="36007"/>
                    </a:cubicBezTo>
                    <a:cubicBezTo>
                      <a:pt x="9815" y="35938"/>
                      <a:pt x="9199" y="35596"/>
                      <a:pt x="8720" y="35048"/>
                    </a:cubicBezTo>
                    <a:cubicBezTo>
                      <a:pt x="8012" y="34249"/>
                      <a:pt x="7510" y="33336"/>
                      <a:pt x="7099" y="32378"/>
                    </a:cubicBezTo>
                    <a:cubicBezTo>
                      <a:pt x="6277" y="30437"/>
                      <a:pt x="5684" y="28429"/>
                      <a:pt x="5159" y="26375"/>
                    </a:cubicBezTo>
                    <a:cubicBezTo>
                      <a:pt x="4383" y="23499"/>
                      <a:pt x="3698" y="20577"/>
                      <a:pt x="3196" y="17632"/>
                    </a:cubicBezTo>
                    <a:cubicBezTo>
                      <a:pt x="2899" y="15966"/>
                      <a:pt x="2648" y="14277"/>
                      <a:pt x="2374" y="12611"/>
                    </a:cubicBezTo>
                    <a:cubicBezTo>
                      <a:pt x="2055" y="10808"/>
                      <a:pt x="1781" y="9005"/>
                      <a:pt x="1324" y="7247"/>
                    </a:cubicBezTo>
                    <a:cubicBezTo>
                      <a:pt x="1187" y="6699"/>
                      <a:pt x="1005" y="6174"/>
                      <a:pt x="845" y="5581"/>
                    </a:cubicBezTo>
                    <a:cubicBezTo>
                      <a:pt x="1073" y="5284"/>
                      <a:pt x="1302" y="4964"/>
                      <a:pt x="1575" y="4668"/>
                    </a:cubicBezTo>
                    <a:cubicBezTo>
                      <a:pt x="1827" y="4325"/>
                      <a:pt x="2146" y="4143"/>
                      <a:pt x="2557" y="4006"/>
                    </a:cubicBezTo>
                    <a:cubicBezTo>
                      <a:pt x="3379" y="3732"/>
                      <a:pt x="4223" y="3572"/>
                      <a:pt x="5091" y="3481"/>
                    </a:cubicBezTo>
                    <a:cubicBezTo>
                      <a:pt x="6072" y="3367"/>
                      <a:pt x="7031" y="3207"/>
                      <a:pt x="8012" y="3070"/>
                    </a:cubicBezTo>
                    <a:cubicBezTo>
                      <a:pt x="9222" y="2933"/>
                      <a:pt x="10432" y="2796"/>
                      <a:pt x="11641" y="2636"/>
                    </a:cubicBezTo>
                    <a:cubicBezTo>
                      <a:pt x="12395" y="2545"/>
                      <a:pt x="13148" y="2431"/>
                      <a:pt x="13901" y="2271"/>
                    </a:cubicBezTo>
                    <a:cubicBezTo>
                      <a:pt x="15818" y="1929"/>
                      <a:pt x="17713" y="1541"/>
                      <a:pt x="19630" y="1175"/>
                    </a:cubicBezTo>
                    <a:cubicBezTo>
                      <a:pt x="20232" y="1070"/>
                      <a:pt x="20824" y="995"/>
                      <a:pt x="21420" y="995"/>
                    </a:cubicBezTo>
                    <a:close/>
                    <a:moveTo>
                      <a:pt x="22299" y="1"/>
                    </a:moveTo>
                    <a:cubicBezTo>
                      <a:pt x="21874" y="1"/>
                      <a:pt x="21448" y="36"/>
                      <a:pt x="21023" y="103"/>
                    </a:cubicBezTo>
                    <a:cubicBezTo>
                      <a:pt x="19402" y="377"/>
                      <a:pt x="17781" y="650"/>
                      <a:pt x="16161" y="947"/>
                    </a:cubicBezTo>
                    <a:cubicBezTo>
                      <a:pt x="14723" y="1221"/>
                      <a:pt x="13285" y="1495"/>
                      <a:pt x="11801" y="1632"/>
                    </a:cubicBezTo>
                    <a:cubicBezTo>
                      <a:pt x="10911" y="1723"/>
                      <a:pt x="9998" y="1792"/>
                      <a:pt x="9085" y="1906"/>
                    </a:cubicBezTo>
                    <a:cubicBezTo>
                      <a:pt x="8377" y="1974"/>
                      <a:pt x="7693" y="2134"/>
                      <a:pt x="6985" y="2180"/>
                    </a:cubicBezTo>
                    <a:cubicBezTo>
                      <a:pt x="5319" y="2271"/>
                      <a:pt x="3744" y="2796"/>
                      <a:pt x="2237" y="3435"/>
                    </a:cubicBezTo>
                    <a:cubicBezTo>
                      <a:pt x="1416" y="3800"/>
                      <a:pt x="617" y="4211"/>
                      <a:pt x="389" y="5193"/>
                    </a:cubicBezTo>
                    <a:cubicBezTo>
                      <a:pt x="0" y="5421"/>
                      <a:pt x="137" y="5740"/>
                      <a:pt x="183" y="6083"/>
                    </a:cubicBezTo>
                    <a:cubicBezTo>
                      <a:pt x="548" y="8502"/>
                      <a:pt x="913" y="10945"/>
                      <a:pt x="1302" y="13364"/>
                    </a:cubicBezTo>
                    <a:cubicBezTo>
                      <a:pt x="1575" y="15145"/>
                      <a:pt x="1827" y="16925"/>
                      <a:pt x="2146" y="18682"/>
                    </a:cubicBezTo>
                    <a:cubicBezTo>
                      <a:pt x="2717" y="21832"/>
                      <a:pt x="3561" y="24914"/>
                      <a:pt x="4429" y="27995"/>
                    </a:cubicBezTo>
                    <a:cubicBezTo>
                      <a:pt x="4908" y="29707"/>
                      <a:pt x="5479" y="31373"/>
                      <a:pt x="6163" y="33017"/>
                    </a:cubicBezTo>
                    <a:cubicBezTo>
                      <a:pt x="6551" y="33975"/>
                      <a:pt x="7053" y="34888"/>
                      <a:pt x="7670" y="35733"/>
                    </a:cubicBezTo>
                    <a:cubicBezTo>
                      <a:pt x="8263" y="36509"/>
                      <a:pt x="9039" y="36897"/>
                      <a:pt x="9998" y="36988"/>
                    </a:cubicBezTo>
                    <a:cubicBezTo>
                      <a:pt x="10135" y="37000"/>
                      <a:pt x="10278" y="37005"/>
                      <a:pt x="10420" y="37005"/>
                    </a:cubicBezTo>
                    <a:cubicBezTo>
                      <a:pt x="10563" y="37005"/>
                      <a:pt x="10706" y="37000"/>
                      <a:pt x="10842" y="36988"/>
                    </a:cubicBezTo>
                    <a:cubicBezTo>
                      <a:pt x="12235" y="36943"/>
                      <a:pt x="13604" y="36714"/>
                      <a:pt x="14951" y="36349"/>
                    </a:cubicBezTo>
                    <a:cubicBezTo>
                      <a:pt x="16572" y="35893"/>
                      <a:pt x="18192" y="35482"/>
                      <a:pt x="19790" y="35025"/>
                    </a:cubicBezTo>
                    <a:cubicBezTo>
                      <a:pt x="21981" y="34409"/>
                      <a:pt x="24172" y="33770"/>
                      <a:pt x="26364" y="33108"/>
                    </a:cubicBezTo>
                    <a:cubicBezTo>
                      <a:pt x="27345" y="32811"/>
                      <a:pt x="28190" y="32263"/>
                      <a:pt x="28943" y="31556"/>
                    </a:cubicBezTo>
                    <a:cubicBezTo>
                      <a:pt x="29605" y="30940"/>
                      <a:pt x="30039" y="30186"/>
                      <a:pt x="30244" y="29296"/>
                    </a:cubicBezTo>
                    <a:cubicBezTo>
                      <a:pt x="30472" y="28338"/>
                      <a:pt x="30541" y="27379"/>
                      <a:pt x="30518" y="26420"/>
                    </a:cubicBezTo>
                    <a:cubicBezTo>
                      <a:pt x="30495" y="26009"/>
                      <a:pt x="30472" y="25621"/>
                      <a:pt x="30449" y="25210"/>
                    </a:cubicBezTo>
                    <a:cubicBezTo>
                      <a:pt x="30312" y="23156"/>
                      <a:pt x="30016" y="21125"/>
                      <a:pt x="29696" y="19093"/>
                    </a:cubicBezTo>
                    <a:cubicBezTo>
                      <a:pt x="29080" y="15373"/>
                      <a:pt x="28395" y="11652"/>
                      <a:pt x="27893" y="7909"/>
                    </a:cubicBezTo>
                    <a:cubicBezTo>
                      <a:pt x="27733" y="6631"/>
                      <a:pt x="27436" y="5375"/>
                      <a:pt x="27026" y="4143"/>
                    </a:cubicBezTo>
                    <a:cubicBezTo>
                      <a:pt x="26683" y="3093"/>
                      <a:pt x="26181" y="2134"/>
                      <a:pt x="25496" y="1267"/>
                    </a:cubicBezTo>
                    <a:cubicBezTo>
                      <a:pt x="24926" y="536"/>
                      <a:pt x="24150" y="148"/>
                      <a:pt x="23214" y="57"/>
                    </a:cubicBezTo>
                    <a:cubicBezTo>
                      <a:pt x="22909" y="19"/>
                      <a:pt x="22604" y="1"/>
                      <a:pt x="222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96"/>
              <p:cNvSpPr/>
              <p:nvPr/>
            </p:nvSpPr>
            <p:spPr>
              <a:xfrm>
                <a:off x="3750925" y="2436525"/>
                <a:ext cx="588350" cy="517700"/>
              </a:xfrm>
              <a:custGeom>
                <a:avLst/>
                <a:gdLst/>
                <a:ahLst/>
                <a:cxnLst/>
                <a:rect l="l" t="t" r="r" b="b"/>
                <a:pathLst>
                  <a:path w="23534" h="20708" extrusionOk="0">
                    <a:moveTo>
                      <a:pt x="19539" y="439"/>
                    </a:moveTo>
                    <a:cubicBezTo>
                      <a:pt x="19927" y="1033"/>
                      <a:pt x="19996" y="1740"/>
                      <a:pt x="20201" y="2402"/>
                    </a:cubicBezTo>
                    <a:cubicBezTo>
                      <a:pt x="20110" y="2471"/>
                      <a:pt x="20018" y="2539"/>
                      <a:pt x="19950" y="2562"/>
                    </a:cubicBezTo>
                    <a:cubicBezTo>
                      <a:pt x="18831" y="2790"/>
                      <a:pt x="17690" y="2995"/>
                      <a:pt x="16572" y="3201"/>
                    </a:cubicBezTo>
                    <a:cubicBezTo>
                      <a:pt x="16552" y="3208"/>
                      <a:pt x="16532" y="3210"/>
                      <a:pt x="16509" y="3210"/>
                    </a:cubicBezTo>
                    <a:cubicBezTo>
                      <a:pt x="16455" y="3210"/>
                      <a:pt x="16388" y="3194"/>
                      <a:pt x="16275" y="3178"/>
                    </a:cubicBezTo>
                    <a:cubicBezTo>
                      <a:pt x="16047" y="2471"/>
                      <a:pt x="15841" y="1809"/>
                      <a:pt x="15613" y="1101"/>
                    </a:cubicBezTo>
                    <a:cubicBezTo>
                      <a:pt x="16275" y="873"/>
                      <a:pt x="16937" y="896"/>
                      <a:pt x="17576" y="781"/>
                    </a:cubicBezTo>
                    <a:cubicBezTo>
                      <a:pt x="18215" y="644"/>
                      <a:pt x="18854" y="553"/>
                      <a:pt x="19539" y="439"/>
                    </a:cubicBezTo>
                    <a:close/>
                    <a:moveTo>
                      <a:pt x="15248" y="1078"/>
                    </a:moveTo>
                    <a:cubicBezTo>
                      <a:pt x="15453" y="1831"/>
                      <a:pt x="15659" y="2539"/>
                      <a:pt x="15864" y="3269"/>
                    </a:cubicBezTo>
                    <a:cubicBezTo>
                      <a:pt x="15659" y="3338"/>
                      <a:pt x="15476" y="3429"/>
                      <a:pt x="15294" y="3475"/>
                    </a:cubicBezTo>
                    <a:cubicBezTo>
                      <a:pt x="13764" y="3772"/>
                      <a:pt x="12235" y="4068"/>
                      <a:pt x="10660" y="4388"/>
                    </a:cubicBezTo>
                    <a:cubicBezTo>
                      <a:pt x="10363" y="4045"/>
                      <a:pt x="10340" y="3612"/>
                      <a:pt x="10181" y="3224"/>
                    </a:cubicBezTo>
                    <a:cubicBezTo>
                      <a:pt x="10021" y="2836"/>
                      <a:pt x="9861" y="2425"/>
                      <a:pt x="9701" y="1991"/>
                    </a:cubicBezTo>
                    <a:cubicBezTo>
                      <a:pt x="10614" y="1672"/>
                      <a:pt x="11550" y="1603"/>
                      <a:pt x="12463" y="1443"/>
                    </a:cubicBezTo>
                    <a:cubicBezTo>
                      <a:pt x="13353" y="1284"/>
                      <a:pt x="14244" y="1124"/>
                      <a:pt x="15248" y="1078"/>
                    </a:cubicBezTo>
                    <a:close/>
                    <a:moveTo>
                      <a:pt x="9268" y="2037"/>
                    </a:moveTo>
                    <a:cubicBezTo>
                      <a:pt x="9656" y="2859"/>
                      <a:pt x="9930" y="3635"/>
                      <a:pt x="10112" y="4502"/>
                    </a:cubicBezTo>
                    <a:cubicBezTo>
                      <a:pt x="8743" y="4867"/>
                      <a:pt x="7396" y="5210"/>
                      <a:pt x="6072" y="5552"/>
                    </a:cubicBezTo>
                    <a:cubicBezTo>
                      <a:pt x="5798" y="5050"/>
                      <a:pt x="5319" y="3520"/>
                      <a:pt x="5250" y="2950"/>
                    </a:cubicBezTo>
                    <a:cubicBezTo>
                      <a:pt x="6574" y="2607"/>
                      <a:pt x="7875" y="2288"/>
                      <a:pt x="9268" y="2037"/>
                    </a:cubicBezTo>
                    <a:close/>
                    <a:moveTo>
                      <a:pt x="4703" y="3087"/>
                    </a:moveTo>
                    <a:cubicBezTo>
                      <a:pt x="4977" y="3954"/>
                      <a:pt x="5182" y="4799"/>
                      <a:pt x="5410" y="5712"/>
                    </a:cubicBezTo>
                    <a:cubicBezTo>
                      <a:pt x="4223" y="6145"/>
                      <a:pt x="3036" y="6419"/>
                      <a:pt x="1849" y="6853"/>
                    </a:cubicBezTo>
                    <a:cubicBezTo>
                      <a:pt x="1781" y="6762"/>
                      <a:pt x="1690" y="6693"/>
                      <a:pt x="1667" y="6625"/>
                    </a:cubicBezTo>
                    <a:cubicBezTo>
                      <a:pt x="1370" y="5826"/>
                      <a:pt x="1096" y="5050"/>
                      <a:pt x="822" y="4274"/>
                    </a:cubicBezTo>
                    <a:cubicBezTo>
                      <a:pt x="799" y="4205"/>
                      <a:pt x="799" y="4114"/>
                      <a:pt x="777" y="4023"/>
                    </a:cubicBezTo>
                    <a:cubicBezTo>
                      <a:pt x="1918" y="3749"/>
                      <a:pt x="3036" y="3475"/>
                      <a:pt x="4155" y="3201"/>
                    </a:cubicBezTo>
                    <a:cubicBezTo>
                      <a:pt x="4337" y="3155"/>
                      <a:pt x="4497" y="3132"/>
                      <a:pt x="4703" y="3087"/>
                    </a:cubicBezTo>
                    <a:close/>
                    <a:moveTo>
                      <a:pt x="20292" y="2859"/>
                    </a:moveTo>
                    <a:cubicBezTo>
                      <a:pt x="20680" y="4228"/>
                      <a:pt x="20886" y="5575"/>
                      <a:pt x="21046" y="6899"/>
                    </a:cubicBezTo>
                    <a:cubicBezTo>
                      <a:pt x="20498" y="7104"/>
                      <a:pt x="18695" y="7424"/>
                      <a:pt x="17622" y="7515"/>
                    </a:cubicBezTo>
                    <a:cubicBezTo>
                      <a:pt x="17416" y="7150"/>
                      <a:pt x="16732" y="4913"/>
                      <a:pt x="16480" y="3749"/>
                    </a:cubicBezTo>
                    <a:cubicBezTo>
                      <a:pt x="16572" y="3680"/>
                      <a:pt x="16663" y="3589"/>
                      <a:pt x="16777" y="3566"/>
                    </a:cubicBezTo>
                    <a:cubicBezTo>
                      <a:pt x="17918" y="3338"/>
                      <a:pt x="19060" y="3110"/>
                      <a:pt x="20292" y="2859"/>
                    </a:cubicBezTo>
                    <a:close/>
                    <a:moveTo>
                      <a:pt x="15735" y="3807"/>
                    </a:moveTo>
                    <a:cubicBezTo>
                      <a:pt x="15806" y="3807"/>
                      <a:pt x="15887" y="3817"/>
                      <a:pt x="15978" y="3817"/>
                    </a:cubicBezTo>
                    <a:cubicBezTo>
                      <a:pt x="16252" y="4411"/>
                      <a:pt x="16366" y="5050"/>
                      <a:pt x="16549" y="5689"/>
                    </a:cubicBezTo>
                    <a:cubicBezTo>
                      <a:pt x="16732" y="6305"/>
                      <a:pt x="16914" y="6944"/>
                      <a:pt x="17097" y="7561"/>
                    </a:cubicBezTo>
                    <a:cubicBezTo>
                      <a:pt x="17005" y="7652"/>
                      <a:pt x="16937" y="7720"/>
                      <a:pt x="16891" y="7720"/>
                    </a:cubicBezTo>
                    <a:cubicBezTo>
                      <a:pt x="15339" y="8063"/>
                      <a:pt x="13810" y="8382"/>
                      <a:pt x="12281" y="8702"/>
                    </a:cubicBezTo>
                    <a:cubicBezTo>
                      <a:pt x="12166" y="8725"/>
                      <a:pt x="12075" y="8725"/>
                      <a:pt x="11893" y="8747"/>
                    </a:cubicBezTo>
                    <a:cubicBezTo>
                      <a:pt x="11505" y="7469"/>
                      <a:pt x="11139" y="6237"/>
                      <a:pt x="10774" y="4958"/>
                    </a:cubicBezTo>
                    <a:cubicBezTo>
                      <a:pt x="10888" y="4890"/>
                      <a:pt x="11002" y="4822"/>
                      <a:pt x="11117" y="4799"/>
                    </a:cubicBezTo>
                    <a:cubicBezTo>
                      <a:pt x="12623" y="4456"/>
                      <a:pt x="14129" y="4137"/>
                      <a:pt x="15636" y="3817"/>
                    </a:cubicBezTo>
                    <a:cubicBezTo>
                      <a:pt x="15666" y="3810"/>
                      <a:pt x="15699" y="3807"/>
                      <a:pt x="15735" y="3807"/>
                    </a:cubicBezTo>
                    <a:close/>
                    <a:moveTo>
                      <a:pt x="10249" y="5073"/>
                    </a:moveTo>
                    <a:cubicBezTo>
                      <a:pt x="10523" y="5575"/>
                      <a:pt x="11231" y="8063"/>
                      <a:pt x="11345" y="8930"/>
                    </a:cubicBezTo>
                    <a:cubicBezTo>
                      <a:pt x="9952" y="9295"/>
                      <a:pt x="8583" y="9683"/>
                      <a:pt x="7191" y="10048"/>
                    </a:cubicBezTo>
                    <a:cubicBezTo>
                      <a:pt x="6871" y="9409"/>
                      <a:pt x="6825" y="8725"/>
                      <a:pt x="6643" y="8086"/>
                    </a:cubicBezTo>
                    <a:cubicBezTo>
                      <a:pt x="6460" y="7424"/>
                      <a:pt x="6300" y="6762"/>
                      <a:pt x="6141" y="6123"/>
                    </a:cubicBezTo>
                    <a:cubicBezTo>
                      <a:pt x="6643" y="5826"/>
                      <a:pt x="9450" y="5118"/>
                      <a:pt x="10249" y="5073"/>
                    </a:cubicBezTo>
                    <a:close/>
                    <a:moveTo>
                      <a:pt x="5479" y="6191"/>
                    </a:moveTo>
                    <a:cubicBezTo>
                      <a:pt x="5798" y="6853"/>
                      <a:pt x="5890" y="7538"/>
                      <a:pt x="6072" y="8177"/>
                    </a:cubicBezTo>
                    <a:cubicBezTo>
                      <a:pt x="6255" y="8839"/>
                      <a:pt x="6414" y="9478"/>
                      <a:pt x="6574" y="10140"/>
                    </a:cubicBezTo>
                    <a:cubicBezTo>
                      <a:pt x="6095" y="10391"/>
                      <a:pt x="3790" y="11030"/>
                      <a:pt x="3150" y="11098"/>
                    </a:cubicBezTo>
                    <a:cubicBezTo>
                      <a:pt x="2877" y="10596"/>
                      <a:pt x="2032" y="7880"/>
                      <a:pt x="1918" y="7195"/>
                    </a:cubicBezTo>
                    <a:cubicBezTo>
                      <a:pt x="3082" y="6807"/>
                      <a:pt x="4246" y="6465"/>
                      <a:pt x="5479" y="6191"/>
                    </a:cubicBezTo>
                    <a:close/>
                    <a:moveTo>
                      <a:pt x="17211" y="8131"/>
                    </a:moveTo>
                    <a:cubicBezTo>
                      <a:pt x="17713" y="9615"/>
                      <a:pt x="17964" y="11144"/>
                      <a:pt x="18352" y="12696"/>
                    </a:cubicBezTo>
                    <a:cubicBezTo>
                      <a:pt x="17462" y="12947"/>
                      <a:pt x="16595" y="13084"/>
                      <a:pt x="15750" y="13290"/>
                    </a:cubicBezTo>
                    <a:cubicBezTo>
                      <a:pt x="14883" y="13495"/>
                      <a:pt x="14061" y="13769"/>
                      <a:pt x="13125" y="13883"/>
                    </a:cubicBezTo>
                    <a:cubicBezTo>
                      <a:pt x="13034" y="13564"/>
                      <a:pt x="12943" y="13267"/>
                      <a:pt x="12897" y="12970"/>
                    </a:cubicBezTo>
                    <a:cubicBezTo>
                      <a:pt x="12600" y="11760"/>
                      <a:pt x="12281" y="10528"/>
                      <a:pt x="12075" y="9295"/>
                    </a:cubicBezTo>
                    <a:cubicBezTo>
                      <a:pt x="12783" y="8976"/>
                      <a:pt x="16389" y="8154"/>
                      <a:pt x="17211" y="8131"/>
                    </a:cubicBezTo>
                    <a:close/>
                    <a:moveTo>
                      <a:pt x="11573" y="9409"/>
                    </a:moveTo>
                    <a:cubicBezTo>
                      <a:pt x="11961" y="10961"/>
                      <a:pt x="12326" y="12445"/>
                      <a:pt x="12691" y="13929"/>
                    </a:cubicBezTo>
                    <a:cubicBezTo>
                      <a:pt x="12281" y="14226"/>
                      <a:pt x="11778" y="14226"/>
                      <a:pt x="11322" y="14362"/>
                    </a:cubicBezTo>
                    <a:cubicBezTo>
                      <a:pt x="10865" y="14477"/>
                      <a:pt x="10386" y="14591"/>
                      <a:pt x="9930" y="14705"/>
                    </a:cubicBezTo>
                    <a:cubicBezTo>
                      <a:pt x="9473" y="14796"/>
                      <a:pt x="8994" y="14887"/>
                      <a:pt x="8492" y="15002"/>
                    </a:cubicBezTo>
                    <a:cubicBezTo>
                      <a:pt x="8195" y="14226"/>
                      <a:pt x="8035" y="13472"/>
                      <a:pt x="7830" y="12719"/>
                    </a:cubicBezTo>
                    <a:cubicBezTo>
                      <a:pt x="7601" y="12011"/>
                      <a:pt x="7396" y="11281"/>
                      <a:pt x="7259" y="10505"/>
                    </a:cubicBezTo>
                    <a:cubicBezTo>
                      <a:pt x="7944" y="10208"/>
                      <a:pt x="8674" y="10094"/>
                      <a:pt x="9382" y="9912"/>
                    </a:cubicBezTo>
                    <a:cubicBezTo>
                      <a:pt x="10067" y="9729"/>
                      <a:pt x="10774" y="9455"/>
                      <a:pt x="11573" y="9409"/>
                    </a:cubicBezTo>
                    <a:close/>
                    <a:moveTo>
                      <a:pt x="6620" y="10619"/>
                    </a:moveTo>
                    <a:cubicBezTo>
                      <a:pt x="6939" y="11076"/>
                      <a:pt x="6985" y="11601"/>
                      <a:pt x="7145" y="12057"/>
                    </a:cubicBezTo>
                    <a:cubicBezTo>
                      <a:pt x="7282" y="12536"/>
                      <a:pt x="7419" y="13039"/>
                      <a:pt x="7556" y="13518"/>
                    </a:cubicBezTo>
                    <a:cubicBezTo>
                      <a:pt x="7693" y="14020"/>
                      <a:pt x="7807" y="14499"/>
                      <a:pt x="7967" y="15024"/>
                    </a:cubicBezTo>
                    <a:cubicBezTo>
                      <a:pt x="7830" y="15093"/>
                      <a:pt x="7738" y="15161"/>
                      <a:pt x="7624" y="15184"/>
                    </a:cubicBezTo>
                    <a:cubicBezTo>
                      <a:pt x="7122" y="15298"/>
                      <a:pt x="6620" y="15390"/>
                      <a:pt x="6141" y="15481"/>
                    </a:cubicBezTo>
                    <a:cubicBezTo>
                      <a:pt x="5638" y="15572"/>
                      <a:pt x="5136" y="15686"/>
                      <a:pt x="4588" y="15778"/>
                    </a:cubicBezTo>
                    <a:cubicBezTo>
                      <a:pt x="4543" y="15686"/>
                      <a:pt x="4452" y="15595"/>
                      <a:pt x="4429" y="15481"/>
                    </a:cubicBezTo>
                    <a:cubicBezTo>
                      <a:pt x="4041" y="14271"/>
                      <a:pt x="3653" y="13061"/>
                      <a:pt x="3287" y="11852"/>
                    </a:cubicBezTo>
                    <a:cubicBezTo>
                      <a:pt x="3265" y="11760"/>
                      <a:pt x="3265" y="11646"/>
                      <a:pt x="3242" y="11486"/>
                    </a:cubicBezTo>
                    <a:cubicBezTo>
                      <a:pt x="4406" y="11190"/>
                      <a:pt x="5501" y="10893"/>
                      <a:pt x="6620" y="10619"/>
                    </a:cubicBezTo>
                    <a:close/>
                    <a:moveTo>
                      <a:pt x="21091" y="7355"/>
                    </a:moveTo>
                    <a:cubicBezTo>
                      <a:pt x="21365" y="8337"/>
                      <a:pt x="21434" y="9364"/>
                      <a:pt x="21639" y="10368"/>
                    </a:cubicBezTo>
                    <a:cubicBezTo>
                      <a:pt x="21844" y="11395"/>
                      <a:pt x="22004" y="12399"/>
                      <a:pt x="22187" y="13427"/>
                    </a:cubicBezTo>
                    <a:cubicBezTo>
                      <a:pt x="22369" y="14454"/>
                      <a:pt x="22620" y="15458"/>
                      <a:pt x="22803" y="16462"/>
                    </a:cubicBezTo>
                    <a:cubicBezTo>
                      <a:pt x="21867" y="16713"/>
                      <a:pt x="20133" y="17010"/>
                      <a:pt x="19630" y="17010"/>
                    </a:cubicBezTo>
                    <a:cubicBezTo>
                      <a:pt x="18991" y="14020"/>
                      <a:pt x="18352" y="11030"/>
                      <a:pt x="17713" y="8063"/>
                    </a:cubicBezTo>
                    <a:cubicBezTo>
                      <a:pt x="18238" y="7834"/>
                      <a:pt x="20429" y="7378"/>
                      <a:pt x="21091" y="7355"/>
                    </a:cubicBezTo>
                    <a:close/>
                    <a:moveTo>
                      <a:pt x="18375" y="12970"/>
                    </a:moveTo>
                    <a:cubicBezTo>
                      <a:pt x="18649" y="13632"/>
                      <a:pt x="18695" y="14340"/>
                      <a:pt x="18854" y="15024"/>
                    </a:cubicBezTo>
                    <a:cubicBezTo>
                      <a:pt x="18991" y="15709"/>
                      <a:pt x="19174" y="16394"/>
                      <a:pt x="19356" y="17147"/>
                    </a:cubicBezTo>
                    <a:cubicBezTo>
                      <a:pt x="17576" y="17581"/>
                      <a:pt x="15864" y="18015"/>
                      <a:pt x="14107" y="18448"/>
                    </a:cubicBezTo>
                    <a:cubicBezTo>
                      <a:pt x="13810" y="17056"/>
                      <a:pt x="13513" y="15732"/>
                      <a:pt x="13216" y="14362"/>
                    </a:cubicBezTo>
                    <a:cubicBezTo>
                      <a:pt x="13376" y="14294"/>
                      <a:pt x="13490" y="14226"/>
                      <a:pt x="13627" y="14180"/>
                    </a:cubicBezTo>
                    <a:cubicBezTo>
                      <a:pt x="15202" y="13815"/>
                      <a:pt x="16777" y="13472"/>
                      <a:pt x="18375" y="12970"/>
                    </a:cubicBezTo>
                    <a:close/>
                    <a:moveTo>
                      <a:pt x="12737" y="14408"/>
                    </a:moveTo>
                    <a:cubicBezTo>
                      <a:pt x="12806" y="14591"/>
                      <a:pt x="12874" y="14705"/>
                      <a:pt x="12897" y="14842"/>
                    </a:cubicBezTo>
                    <a:cubicBezTo>
                      <a:pt x="13194" y="15983"/>
                      <a:pt x="13468" y="17124"/>
                      <a:pt x="13741" y="18243"/>
                    </a:cubicBezTo>
                    <a:cubicBezTo>
                      <a:pt x="13764" y="18311"/>
                      <a:pt x="13741" y="18403"/>
                      <a:pt x="13741" y="18517"/>
                    </a:cubicBezTo>
                    <a:cubicBezTo>
                      <a:pt x="12395" y="18882"/>
                      <a:pt x="11048" y="19133"/>
                      <a:pt x="9633" y="19452"/>
                    </a:cubicBezTo>
                    <a:cubicBezTo>
                      <a:pt x="9473" y="18745"/>
                      <a:pt x="9313" y="18060"/>
                      <a:pt x="9154" y="17375"/>
                    </a:cubicBezTo>
                    <a:cubicBezTo>
                      <a:pt x="8971" y="16713"/>
                      <a:pt x="8697" y="16052"/>
                      <a:pt x="8560" y="15321"/>
                    </a:cubicBezTo>
                    <a:cubicBezTo>
                      <a:pt x="9975" y="14979"/>
                      <a:pt x="11345" y="14682"/>
                      <a:pt x="12737" y="14408"/>
                    </a:cubicBezTo>
                    <a:close/>
                    <a:moveTo>
                      <a:pt x="8058" y="15481"/>
                    </a:moveTo>
                    <a:cubicBezTo>
                      <a:pt x="8514" y="16782"/>
                      <a:pt x="8766" y="18129"/>
                      <a:pt x="9222" y="19475"/>
                    </a:cubicBezTo>
                    <a:cubicBezTo>
                      <a:pt x="9176" y="19521"/>
                      <a:pt x="9108" y="19567"/>
                      <a:pt x="9039" y="19589"/>
                    </a:cubicBezTo>
                    <a:cubicBezTo>
                      <a:pt x="8035" y="19818"/>
                      <a:pt x="7008" y="20023"/>
                      <a:pt x="6004" y="20251"/>
                    </a:cubicBezTo>
                    <a:cubicBezTo>
                      <a:pt x="5935" y="20251"/>
                      <a:pt x="5844" y="20229"/>
                      <a:pt x="5730" y="20229"/>
                    </a:cubicBezTo>
                    <a:cubicBezTo>
                      <a:pt x="5547" y="19818"/>
                      <a:pt x="5570" y="19361"/>
                      <a:pt x="5433" y="18928"/>
                    </a:cubicBezTo>
                    <a:cubicBezTo>
                      <a:pt x="5296" y="18471"/>
                      <a:pt x="5182" y="17992"/>
                      <a:pt x="5068" y="17535"/>
                    </a:cubicBezTo>
                    <a:cubicBezTo>
                      <a:pt x="4931" y="17101"/>
                      <a:pt x="4794" y="16668"/>
                      <a:pt x="4657" y="16211"/>
                    </a:cubicBezTo>
                    <a:cubicBezTo>
                      <a:pt x="4748" y="16143"/>
                      <a:pt x="4817" y="16052"/>
                      <a:pt x="4908" y="16052"/>
                    </a:cubicBezTo>
                    <a:cubicBezTo>
                      <a:pt x="5821" y="15869"/>
                      <a:pt x="6734" y="15686"/>
                      <a:pt x="7670" y="15504"/>
                    </a:cubicBezTo>
                    <a:cubicBezTo>
                      <a:pt x="7784" y="15481"/>
                      <a:pt x="7898" y="15481"/>
                      <a:pt x="8058" y="15481"/>
                    </a:cubicBezTo>
                    <a:close/>
                    <a:moveTo>
                      <a:pt x="18952" y="1"/>
                    </a:moveTo>
                    <a:cubicBezTo>
                      <a:pt x="17936" y="1"/>
                      <a:pt x="16956" y="137"/>
                      <a:pt x="16001" y="325"/>
                    </a:cubicBezTo>
                    <a:cubicBezTo>
                      <a:pt x="15020" y="508"/>
                      <a:pt x="14038" y="644"/>
                      <a:pt x="13057" y="804"/>
                    </a:cubicBezTo>
                    <a:cubicBezTo>
                      <a:pt x="11641" y="1033"/>
                      <a:pt x="10204" y="1238"/>
                      <a:pt x="8788" y="1512"/>
                    </a:cubicBezTo>
                    <a:cubicBezTo>
                      <a:pt x="6209" y="1991"/>
                      <a:pt x="3675" y="2699"/>
                      <a:pt x="1142" y="3452"/>
                    </a:cubicBezTo>
                    <a:cubicBezTo>
                      <a:pt x="982" y="3520"/>
                      <a:pt x="822" y="3566"/>
                      <a:pt x="640" y="3612"/>
                    </a:cubicBezTo>
                    <a:cubicBezTo>
                      <a:pt x="434" y="3680"/>
                      <a:pt x="115" y="3543"/>
                      <a:pt x="46" y="3817"/>
                    </a:cubicBezTo>
                    <a:cubicBezTo>
                      <a:pt x="1" y="4023"/>
                      <a:pt x="69" y="4274"/>
                      <a:pt x="92" y="4479"/>
                    </a:cubicBezTo>
                    <a:cubicBezTo>
                      <a:pt x="115" y="4639"/>
                      <a:pt x="183" y="4776"/>
                      <a:pt x="229" y="4936"/>
                    </a:cubicBezTo>
                    <a:cubicBezTo>
                      <a:pt x="822" y="6739"/>
                      <a:pt x="1416" y="8542"/>
                      <a:pt x="2009" y="10345"/>
                    </a:cubicBezTo>
                    <a:cubicBezTo>
                      <a:pt x="2603" y="12217"/>
                      <a:pt x="3150" y="14111"/>
                      <a:pt x="3744" y="16006"/>
                    </a:cubicBezTo>
                    <a:cubicBezTo>
                      <a:pt x="4086" y="17124"/>
                      <a:pt x="4429" y="18220"/>
                      <a:pt x="4794" y="19338"/>
                    </a:cubicBezTo>
                    <a:cubicBezTo>
                      <a:pt x="4954" y="19818"/>
                      <a:pt x="5113" y="20297"/>
                      <a:pt x="5456" y="20708"/>
                    </a:cubicBezTo>
                    <a:cubicBezTo>
                      <a:pt x="5638" y="20662"/>
                      <a:pt x="5798" y="20617"/>
                      <a:pt x="5981" y="20594"/>
                    </a:cubicBezTo>
                    <a:cubicBezTo>
                      <a:pt x="7693" y="20297"/>
                      <a:pt x="9427" y="20046"/>
                      <a:pt x="11139" y="19704"/>
                    </a:cubicBezTo>
                    <a:cubicBezTo>
                      <a:pt x="13422" y="19247"/>
                      <a:pt x="15682" y="18676"/>
                      <a:pt x="17964" y="18197"/>
                    </a:cubicBezTo>
                    <a:cubicBezTo>
                      <a:pt x="19471" y="17855"/>
                      <a:pt x="20977" y="17467"/>
                      <a:pt x="22415" y="16919"/>
                    </a:cubicBezTo>
                    <a:cubicBezTo>
                      <a:pt x="22582" y="16855"/>
                      <a:pt x="22742" y="16827"/>
                      <a:pt x="22895" y="16827"/>
                    </a:cubicBezTo>
                    <a:cubicBezTo>
                      <a:pt x="23013" y="16827"/>
                      <a:pt x="23127" y="16843"/>
                      <a:pt x="23237" y="16873"/>
                    </a:cubicBezTo>
                    <a:cubicBezTo>
                      <a:pt x="23533" y="16554"/>
                      <a:pt x="23511" y="16188"/>
                      <a:pt x="23488" y="15823"/>
                    </a:cubicBezTo>
                    <a:cubicBezTo>
                      <a:pt x="23419" y="15275"/>
                      <a:pt x="23374" y="14728"/>
                      <a:pt x="23282" y="14180"/>
                    </a:cubicBezTo>
                    <a:cubicBezTo>
                      <a:pt x="23008" y="12696"/>
                      <a:pt x="22712" y="11235"/>
                      <a:pt x="22438" y="9775"/>
                    </a:cubicBezTo>
                    <a:cubicBezTo>
                      <a:pt x="22027" y="7720"/>
                      <a:pt x="21616" y="5689"/>
                      <a:pt x="21228" y="3657"/>
                    </a:cubicBezTo>
                    <a:cubicBezTo>
                      <a:pt x="21137" y="3269"/>
                      <a:pt x="20977" y="2881"/>
                      <a:pt x="21068" y="2471"/>
                    </a:cubicBezTo>
                    <a:cubicBezTo>
                      <a:pt x="20635" y="1923"/>
                      <a:pt x="20657" y="1169"/>
                      <a:pt x="20315" y="576"/>
                    </a:cubicBezTo>
                    <a:cubicBezTo>
                      <a:pt x="20201" y="393"/>
                      <a:pt x="20087" y="211"/>
                      <a:pt x="19996" y="51"/>
                    </a:cubicBezTo>
                    <a:cubicBezTo>
                      <a:pt x="19643" y="16"/>
                      <a:pt x="19296" y="1"/>
                      <a:pt x="189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96"/>
              <p:cNvSpPr/>
              <p:nvPr/>
            </p:nvSpPr>
            <p:spPr>
              <a:xfrm>
                <a:off x="3703575" y="2181200"/>
                <a:ext cx="544975" cy="278550"/>
              </a:xfrm>
              <a:custGeom>
                <a:avLst/>
                <a:gdLst/>
                <a:ahLst/>
                <a:cxnLst/>
                <a:rect l="l" t="t" r="r" b="b"/>
                <a:pathLst>
                  <a:path w="21799" h="11142" extrusionOk="0">
                    <a:moveTo>
                      <a:pt x="19676" y="860"/>
                    </a:moveTo>
                    <a:cubicBezTo>
                      <a:pt x="19835" y="1157"/>
                      <a:pt x="19858" y="1476"/>
                      <a:pt x="19904" y="1773"/>
                    </a:cubicBezTo>
                    <a:cubicBezTo>
                      <a:pt x="20064" y="3211"/>
                      <a:pt x="20360" y="4603"/>
                      <a:pt x="20748" y="6019"/>
                    </a:cubicBezTo>
                    <a:cubicBezTo>
                      <a:pt x="20862" y="6452"/>
                      <a:pt x="20885" y="6909"/>
                      <a:pt x="20840" y="7411"/>
                    </a:cubicBezTo>
                    <a:cubicBezTo>
                      <a:pt x="19584" y="7548"/>
                      <a:pt x="18329" y="7639"/>
                      <a:pt x="17096" y="7799"/>
                    </a:cubicBezTo>
                    <a:cubicBezTo>
                      <a:pt x="15864" y="7959"/>
                      <a:pt x="14631" y="8187"/>
                      <a:pt x="13399" y="8370"/>
                    </a:cubicBezTo>
                    <a:cubicBezTo>
                      <a:pt x="12166" y="8575"/>
                      <a:pt x="10888" y="8735"/>
                      <a:pt x="9655" y="8963"/>
                    </a:cubicBezTo>
                    <a:cubicBezTo>
                      <a:pt x="8423" y="9168"/>
                      <a:pt x="7213" y="9442"/>
                      <a:pt x="6003" y="9716"/>
                    </a:cubicBezTo>
                    <a:cubicBezTo>
                      <a:pt x="4771" y="9990"/>
                      <a:pt x="3561" y="10333"/>
                      <a:pt x="2283" y="10606"/>
                    </a:cubicBezTo>
                    <a:cubicBezTo>
                      <a:pt x="2100" y="9899"/>
                      <a:pt x="2100" y="9214"/>
                      <a:pt x="1940" y="8552"/>
                    </a:cubicBezTo>
                    <a:cubicBezTo>
                      <a:pt x="1780" y="7867"/>
                      <a:pt x="1666" y="7160"/>
                      <a:pt x="1507" y="6475"/>
                    </a:cubicBezTo>
                    <a:cubicBezTo>
                      <a:pt x="1370" y="5813"/>
                      <a:pt x="1164" y="5151"/>
                      <a:pt x="982" y="4398"/>
                    </a:cubicBezTo>
                    <a:cubicBezTo>
                      <a:pt x="1347" y="4329"/>
                      <a:pt x="1712" y="4284"/>
                      <a:pt x="2054" y="4215"/>
                    </a:cubicBezTo>
                    <a:cubicBezTo>
                      <a:pt x="3287" y="3941"/>
                      <a:pt x="4519" y="3645"/>
                      <a:pt x="5752" y="3348"/>
                    </a:cubicBezTo>
                    <a:cubicBezTo>
                      <a:pt x="7966" y="2823"/>
                      <a:pt x="10203" y="2389"/>
                      <a:pt x="12463" y="2001"/>
                    </a:cubicBezTo>
                    <a:cubicBezTo>
                      <a:pt x="14403" y="1682"/>
                      <a:pt x="16366" y="1385"/>
                      <a:pt x="18306" y="1088"/>
                    </a:cubicBezTo>
                    <a:cubicBezTo>
                      <a:pt x="18762" y="1020"/>
                      <a:pt x="19196" y="951"/>
                      <a:pt x="19676" y="860"/>
                    </a:cubicBezTo>
                    <a:close/>
                    <a:moveTo>
                      <a:pt x="20040" y="1"/>
                    </a:moveTo>
                    <a:cubicBezTo>
                      <a:pt x="19863" y="1"/>
                      <a:pt x="19686" y="26"/>
                      <a:pt x="19516" y="38"/>
                    </a:cubicBezTo>
                    <a:cubicBezTo>
                      <a:pt x="18648" y="152"/>
                      <a:pt x="17758" y="221"/>
                      <a:pt x="16891" y="381"/>
                    </a:cubicBezTo>
                    <a:cubicBezTo>
                      <a:pt x="13650" y="951"/>
                      <a:pt x="10408" y="1545"/>
                      <a:pt x="7167" y="2161"/>
                    </a:cubicBezTo>
                    <a:cubicBezTo>
                      <a:pt x="5159" y="2549"/>
                      <a:pt x="3150" y="3051"/>
                      <a:pt x="1210" y="3668"/>
                    </a:cubicBezTo>
                    <a:cubicBezTo>
                      <a:pt x="867" y="3782"/>
                      <a:pt x="548" y="3896"/>
                      <a:pt x="251" y="3987"/>
                    </a:cubicBezTo>
                    <a:cubicBezTo>
                      <a:pt x="0" y="4535"/>
                      <a:pt x="46" y="5037"/>
                      <a:pt x="137" y="5539"/>
                    </a:cubicBezTo>
                    <a:cubicBezTo>
                      <a:pt x="206" y="5882"/>
                      <a:pt x="274" y="6247"/>
                      <a:pt x="365" y="6589"/>
                    </a:cubicBezTo>
                    <a:cubicBezTo>
                      <a:pt x="594" y="7411"/>
                      <a:pt x="799" y="8255"/>
                      <a:pt x="1050" y="9077"/>
                    </a:cubicBezTo>
                    <a:cubicBezTo>
                      <a:pt x="1187" y="9511"/>
                      <a:pt x="1324" y="9944"/>
                      <a:pt x="1484" y="10378"/>
                    </a:cubicBezTo>
                    <a:cubicBezTo>
                      <a:pt x="1598" y="10652"/>
                      <a:pt x="1712" y="10926"/>
                      <a:pt x="1917" y="11109"/>
                    </a:cubicBezTo>
                    <a:cubicBezTo>
                      <a:pt x="2119" y="11131"/>
                      <a:pt x="2317" y="11141"/>
                      <a:pt x="2511" y="11141"/>
                    </a:cubicBezTo>
                    <a:cubicBezTo>
                      <a:pt x="3108" y="11141"/>
                      <a:pt x="3672" y="11046"/>
                      <a:pt x="4223" y="10926"/>
                    </a:cubicBezTo>
                    <a:cubicBezTo>
                      <a:pt x="5798" y="10606"/>
                      <a:pt x="7350" y="10287"/>
                      <a:pt x="8925" y="9967"/>
                    </a:cubicBezTo>
                    <a:cubicBezTo>
                      <a:pt x="11230" y="9534"/>
                      <a:pt x="13558" y="9168"/>
                      <a:pt x="15909" y="8826"/>
                    </a:cubicBezTo>
                    <a:cubicBezTo>
                      <a:pt x="17210" y="8643"/>
                      <a:pt x="18489" y="8370"/>
                      <a:pt x="19790" y="8141"/>
                    </a:cubicBezTo>
                    <a:cubicBezTo>
                      <a:pt x="20155" y="8073"/>
                      <a:pt x="20543" y="7959"/>
                      <a:pt x="20908" y="7959"/>
                    </a:cubicBezTo>
                    <a:cubicBezTo>
                      <a:pt x="21273" y="7936"/>
                      <a:pt x="21547" y="7845"/>
                      <a:pt x="21798" y="7571"/>
                    </a:cubicBezTo>
                    <a:cubicBezTo>
                      <a:pt x="21479" y="5060"/>
                      <a:pt x="21068" y="2572"/>
                      <a:pt x="20497" y="84"/>
                    </a:cubicBezTo>
                    <a:cubicBezTo>
                      <a:pt x="20348" y="20"/>
                      <a:pt x="20194" y="1"/>
                      <a:pt x="200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8" name="Google Shape;2468;p96"/>
            <p:cNvSpPr/>
            <p:nvPr/>
          </p:nvSpPr>
          <p:spPr>
            <a:xfrm rot="-4363373">
              <a:off x="881926" y="2796485"/>
              <a:ext cx="185504" cy="208179"/>
            </a:xfrm>
            <a:custGeom>
              <a:avLst/>
              <a:gdLst/>
              <a:ahLst/>
              <a:cxnLst/>
              <a:rect l="l" t="t" r="r" b="b"/>
              <a:pathLst>
                <a:path w="7420" h="8327" extrusionOk="0">
                  <a:moveTo>
                    <a:pt x="4840" y="909"/>
                  </a:moveTo>
                  <a:cubicBezTo>
                    <a:pt x="5707" y="909"/>
                    <a:pt x="5981" y="1479"/>
                    <a:pt x="5981" y="2050"/>
                  </a:cubicBezTo>
                  <a:cubicBezTo>
                    <a:pt x="5981" y="3762"/>
                    <a:pt x="5411" y="5474"/>
                    <a:pt x="5981" y="6889"/>
                  </a:cubicBezTo>
                  <a:lnTo>
                    <a:pt x="4269" y="5177"/>
                  </a:lnTo>
                  <a:cubicBezTo>
                    <a:pt x="3425" y="4332"/>
                    <a:pt x="3425" y="3191"/>
                    <a:pt x="3425" y="2050"/>
                  </a:cubicBezTo>
                  <a:cubicBezTo>
                    <a:pt x="3699" y="1183"/>
                    <a:pt x="4269" y="909"/>
                    <a:pt x="4840" y="909"/>
                  </a:cubicBezTo>
                  <a:close/>
                  <a:moveTo>
                    <a:pt x="4699" y="0"/>
                  </a:moveTo>
                  <a:cubicBezTo>
                    <a:pt x="4559" y="0"/>
                    <a:pt x="4416" y="13"/>
                    <a:pt x="4269" y="41"/>
                  </a:cubicBezTo>
                  <a:cubicBezTo>
                    <a:pt x="1" y="1183"/>
                    <a:pt x="3699" y="7756"/>
                    <a:pt x="6849" y="8327"/>
                  </a:cubicBezTo>
                  <a:cubicBezTo>
                    <a:pt x="7122" y="8327"/>
                    <a:pt x="7122" y="8030"/>
                    <a:pt x="7122" y="8030"/>
                  </a:cubicBezTo>
                  <a:cubicBezTo>
                    <a:pt x="7122" y="8030"/>
                    <a:pt x="7419" y="8030"/>
                    <a:pt x="7419" y="7756"/>
                  </a:cubicBezTo>
                  <a:cubicBezTo>
                    <a:pt x="7122" y="6889"/>
                    <a:pt x="6552" y="6044"/>
                    <a:pt x="6552" y="4903"/>
                  </a:cubicBezTo>
                  <a:cubicBezTo>
                    <a:pt x="6552" y="4036"/>
                    <a:pt x="6849" y="3191"/>
                    <a:pt x="6849" y="2050"/>
                  </a:cubicBezTo>
                  <a:cubicBezTo>
                    <a:pt x="6849" y="1025"/>
                    <a:pt x="5928" y="0"/>
                    <a:pt x="46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9" name="Google Shape;2469;p96"/>
          <p:cNvGrpSpPr/>
          <p:nvPr/>
        </p:nvGrpSpPr>
        <p:grpSpPr>
          <a:xfrm>
            <a:off x="7181559" y="1317225"/>
            <a:ext cx="1417362" cy="1911513"/>
            <a:chOff x="7181559" y="1317225"/>
            <a:chExt cx="1417362" cy="1911513"/>
          </a:xfrm>
        </p:grpSpPr>
        <p:sp>
          <p:nvSpPr>
            <p:cNvPr id="2470" name="Google Shape;2470;p96"/>
            <p:cNvSpPr/>
            <p:nvPr/>
          </p:nvSpPr>
          <p:spPr>
            <a:xfrm>
              <a:off x="7465200" y="1317225"/>
              <a:ext cx="969300" cy="1798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96"/>
            <p:cNvSpPr/>
            <p:nvPr/>
          </p:nvSpPr>
          <p:spPr>
            <a:xfrm rot="2548262">
              <a:off x="8042680" y="1597363"/>
              <a:ext cx="150096" cy="262718"/>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72" name="Google Shape;2472;p96"/>
            <p:cNvGrpSpPr/>
            <p:nvPr/>
          </p:nvGrpSpPr>
          <p:grpSpPr>
            <a:xfrm rot="-3223233">
              <a:off x="7377175" y="2015290"/>
              <a:ext cx="1026131" cy="1005005"/>
              <a:chOff x="3342475" y="3159075"/>
              <a:chExt cx="937450" cy="918150"/>
            </a:xfrm>
          </p:grpSpPr>
          <p:sp>
            <p:nvSpPr>
              <p:cNvPr id="2473" name="Google Shape;2473;p96"/>
              <p:cNvSpPr/>
              <p:nvPr/>
            </p:nvSpPr>
            <p:spPr>
              <a:xfrm>
                <a:off x="4125250" y="3181950"/>
                <a:ext cx="151025" cy="262450"/>
              </a:xfrm>
              <a:custGeom>
                <a:avLst/>
                <a:gdLst/>
                <a:ahLst/>
                <a:cxnLst/>
                <a:rect l="l" t="t" r="r" b="b"/>
                <a:pathLst>
                  <a:path w="6041" h="10498" extrusionOk="0">
                    <a:moveTo>
                      <a:pt x="5276" y="1"/>
                    </a:moveTo>
                    <a:cubicBezTo>
                      <a:pt x="5106" y="1"/>
                      <a:pt x="4940" y="87"/>
                      <a:pt x="4840" y="295"/>
                    </a:cubicBezTo>
                    <a:cubicBezTo>
                      <a:pt x="3242" y="3536"/>
                      <a:pt x="184" y="6115"/>
                      <a:pt x="24" y="9950"/>
                    </a:cubicBezTo>
                    <a:cubicBezTo>
                      <a:pt x="1" y="10315"/>
                      <a:pt x="275" y="10498"/>
                      <a:pt x="560" y="10498"/>
                    </a:cubicBezTo>
                    <a:cubicBezTo>
                      <a:pt x="846" y="10498"/>
                      <a:pt x="1142" y="10315"/>
                      <a:pt x="1165" y="9950"/>
                    </a:cubicBezTo>
                    <a:cubicBezTo>
                      <a:pt x="1302" y="6412"/>
                      <a:pt x="4338" y="3878"/>
                      <a:pt x="5821" y="866"/>
                    </a:cubicBezTo>
                    <a:cubicBezTo>
                      <a:pt x="6041" y="412"/>
                      <a:pt x="5648" y="1"/>
                      <a:pt x="5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96"/>
              <p:cNvSpPr/>
              <p:nvPr/>
            </p:nvSpPr>
            <p:spPr>
              <a:xfrm>
                <a:off x="3342475" y="3159075"/>
                <a:ext cx="937450" cy="918150"/>
              </a:xfrm>
              <a:custGeom>
                <a:avLst/>
                <a:gdLst/>
                <a:ahLst/>
                <a:cxnLst/>
                <a:rect l="l" t="t" r="r" b="b"/>
                <a:pathLst>
                  <a:path w="37498" h="36726" extrusionOk="0">
                    <a:moveTo>
                      <a:pt x="36562" y="868"/>
                    </a:moveTo>
                    <a:cubicBezTo>
                      <a:pt x="36585" y="913"/>
                      <a:pt x="36607" y="936"/>
                      <a:pt x="36607" y="959"/>
                    </a:cubicBezTo>
                    <a:cubicBezTo>
                      <a:pt x="36356" y="1826"/>
                      <a:pt x="36105" y="2694"/>
                      <a:pt x="35854" y="3584"/>
                    </a:cubicBezTo>
                    <a:cubicBezTo>
                      <a:pt x="35831" y="3652"/>
                      <a:pt x="35763" y="3698"/>
                      <a:pt x="35717" y="3743"/>
                    </a:cubicBezTo>
                    <a:cubicBezTo>
                      <a:pt x="35740" y="3789"/>
                      <a:pt x="35763" y="3835"/>
                      <a:pt x="35763" y="3880"/>
                    </a:cubicBezTo>
                    <a:cubicBezTo>
                      <a:pt x="35717" y="4040"/>
                      <a:pt x="35649" y="4200"/>
                      <a:pt x="35580" y="4383"/>
                    </a:cubicBezTo>
                    <a:cubicBezTo>
                      <a:pt x="35078" y="4267"/>
                      <a:pt x="34625" y="3987"/>
                      <a:pt x="34082" y="3987"/>
                    </a:cubicBezTo>
                    <a:cubicBezTo>
                      <a:pt x="33984" y="3987"/>
                      <a:pt x="33882" y="3996"/>
                      <a:pt x="33777" y="4017"/>
                    </a:cubicBezTo>
                    <a:cubicBezTo>
                      <a:pt x="33846" y="4154"/>
                      <a:pt x="33846" y="4268"/>
                      <a:pt x="33937" y="4337"/>
                    </a:cubicBezTo>
                    <a:cubicBezTo>
                      <a:pt x="34120" y="4474"/>
                      <a:pt x="34325" y="4565"/>
                      <a:pt x="34530" y="4679"/>
                    </a:cubicBezTo>
                    <a:cubicBezTo>
                      <a:pt x="34781" y="4793"/>
                      <a:pt x="35033" y="4885"/>
                      <a:pt x="35306" y="4999"/>
                    </a:cubicBezTo>
                    <a:cubicBezTo>
                      <a:pt x="35215" y="5570"/>
                      <a:pt x="34964" y="6049"/>
                      <a:pt x="34781" y="6574"/>
                    </a:cubicBezTo>
                    <a:cubicBezTo>
                      <a:pt x="34721" y="6589"/>
                      <a:pt x="34662" y="6595"/>
                      <a:pt x="34604" y="6595"/>
                    </a:cubicBezTo>
                    <a:cubicBezTo>
                      <a:pt x="34298" y="6595"/>
                      <a:pt x="34013" y="6421"/>
                      <a:pt x="33689" y="6421"/>
                    </a:cubicBezTo>
                    <a:cubicBezTo>
                      <a:pt x="33607" y="6421"/>
                      <a:pt x="33523" y="6432"/>
                      <a:pt x="33435" y="6460"/>
                    </a:cubicBezTo>
                    <a:cubicBezTo>
                      <a:pt x="33846" y="6665"/>
                      <a:pt x="34188" y="6825"/>
                      <a:pt x="34553" y="6985"/>
                    </a:cubicBezTo>
                    <a:cubicBezTo>
                      <a:pt x="34530" y="7510"/>
                      <a:pt x="34256" y="7943"/>
                      <a:pt x="34074" y="8446"/>
                    </a:cubicBezTo>
                    <a:cubicBezTo>
                      <a:pt x="33663" y="8377"/>
                      <a:pt x="33298" y="8309"/>
                      <a:pt x="32773" y="8217"/>
                    </a:cubicBezTo>
                    <a:lnTo>
                      <a:pt x="32773" y="8217"/>
                    </a:lnTo>
                    <a:cubicBezTo>
                      <a:pt x="32910" y="8400"/>
                      <a:pt x="32955" y="8537"/>
                      <a:pt x="33047" y="8582"/>
                    </a:cubicBezTo>
                    <a:cubicBezTo>
                      <a:pt x="33298" y="8742"/>
                      <a:pt x="33572" y="8879"/>
                      <a:pt x="33868" y="9039"/>
                    </a:cubicBezTo>
                    <a:cubicBezTo>
                      <a:pt x="33800" y="9450"/>
                      <a:pt x="33663" y="9815"/>
                      <a:pt x="33458" y="10180"/>
                    </a:cubicBezTo>
                    <a:cubicBezTo>
                      <a:pt x="33391" y="10192"/>
                      <a:pt x="33324" y="10198"/>
                      <a:pt x="33258" y="10198"/>
                    </a:cubicBezTo>
                    <a:cubicBezTo>
                      <a:pt x="32826" y="10198"/>
                      <a:pt x="32403" y="9975"/>
                      <a:pt x="31928" y="9975"/>
                    </a:cubicBezTo>
                    <a:cubicBezTo>
                      <a:pt x="32293" y="10408"/>
                      <a:pt x="32841" y="10408"/>
                      <a:pt x="33298" y="10660"/>
                    </a:cubicBezTo>
                    <a:cubicBezTo>
                      <a:pt x="33184" y="11230"/>
                      <a:pt x="32978" y="11778"/>
                      <a:pt x="32750" y="12303"/>
                    </a:cubicBezTo>
                    <a:cubicBezTo>
                      <a:pt x="32726" y="12305"/>
                      <a:pt x="32702" y="12307"/>
                      <a:pt x="32678" y="12307"/>
                    </a:cubicBezTo>
                    <a:cubicBezTo>
                      <a:pt x="32311" y="12307"/>
                      <a:pt x="32013" y="12032"/>
                      <a:pt x="31643" y="12032"/>
                    </a:cubicBezTo>
                    <a:cubicBezTo>
                      <a:pt x="31587" y="12032"/>
                      <a:pt x="31531" y="12038"/>
                      <a:pt x="31472" y="12052"/>
                    </a:cubicBezTo>
                    <a:cubicBezTo>
                      <a:pt x="31723" y="12486"/>
                      <a:pt x="32202" y="12554"/>
                      <a:pt x="32567" y="12851"/>
                    </a:cubicBezTo>
                    <a:cubicBezTo>
                      <a:pt x="32408" y="13399"/>
                      <a:pt x="32225" y="13946"/>
                      <a:pt x="31951" y="14471"/>
                    </a:cubicBezTo>
                    <a:cubicBezTo>
                      <a:pt x="31462" y="14271"/>
                      <a:pt x="31103" y="13877"/>
                      <a:pt x="30538" y="13877"/>
                    </a:cubicBezTo>
                    <a:cubicBezTo>
                      <a:pt x="30522" y="13877"/>
                      <a:pt x="30506" y="13877"/>
                      <a:pt x="30490" y="13878"/>
                    </a:cubicBezTo>
                    <a:cubicBezTo>
                      <a:pt x="30604" y="14197"/>
                      <a:pt x="30855" y="14312"/>
                      <a:pt x="31038" y="14494"/>
                    </a:cubicBezTo>
                    <a:cubicBezTo>
                      <a:pt x="31266" y="14654"/>
                      <a:pt x="31472" y="14837"/>
                      <a:pt x="31700" y="15019"/>
                    </a:cubicBezTo>
                    <a:cubicBezTo>
                      <a:pt x="31654" y="15521"/>
                      <a:pt x="31449" y="15932"/>
                      <a:pt x="31221" y="16366"/>
                    </a:cubicBezTo>
                    <a:cubicBezTo>
                      <a:pt x="30719" y="16297"/>
                      <a:pt x="30308" y="16001"/>
                      <a:pt x="29828" y="15978"/>
                    </a:cubicBezTo>
                    <a:lnTo>
                      <a:pt x="29828" y="15978"/>
                    </a:lnTo>
                    <a:cubicBezTo>
                      <a:pt x="29737" y="16160"/>
                      <a:pt x="29874" y="16229"/>
                      <a:pt x="29965" y="16275"/>
                    </a:cubicBezTo>
                    <a:cubicBezTo>
                      <a:pt x="30285" y="16480"/>
                      <a:pt x="30650" y="16685"/>
                      <a:pt x="31015" y="16891"/>
                    </a:cubicBezTo>
                    <a:cubicBezTo>
                      <a:pt x="30901" y="17393"/>
                      <a:pt x="30673" y="17827"/>
                      <a:pt x="30467" y="18283"/>
                    </a:cubicBezTo>
                    <a:cubicBezTo>
                      <a:pt x="30020" y="18262"/>
                      <a:pt x="29672" y="17982"/>
                      <a:pt x="29238" y="17982"/>
                    </a:cubicBezTo>
                    <a:cubicBezTo>
                      <a:pt x="29207" y="17982"/>
                      <a:pt x="29175" y="17983"/>
                      <a:pt x="29144" y="17986"/>
                    </a:cubicBezTo>
                    <a:cubicBezTo>
                      <a:pt x="29349" y="18489"/>
                      <a:pt x="29874" y="18511"/>
                      <a:pt x="30216" y="18831"/>
                    </a:cubicBezTo>
                    <a:cubicBezTo>
                      <a:pt x="30034" y="19470"/>
                      <a:pt x="29760" y="20086"/>
                      <a:pt x="29463" y="20748"/>
                    </a:cubicBezTo>
                    <a:cubicBezTo>
                      <a:pt x="29121" y="20520"/>
                      <a:pt x="28824" y="20315"/>
                      <a:pt x="28482" y="20109"/>
                    </a:cubicBezTo>
                    <a:lnTo>
                      <a:pt x="28482" y="20109"/>
                    </a:lnTo>
                    <a:cubicBezTo>
                      <a:pt x="28550" y="20474"/>
                      <a:pt x="28550" y="20474"/>
                      <a:pt x="29235" y="21228"/>
                    </a:cubicBezTo>
                    <a:cubicBezTo>
                      <a:pt x="29189" y="21593"/>
                      <a:pt x="29007" y="21912"/>
                      <a:pt x="28870" y="22255"/>
                    </a:cubicBezTo>
                    <a:cubicBezTo>
                      <a:pt x="28829" y="22264"/>
                      <a:pt x="28790" y="22269"/>
                      <a:pt x="28755" y="22269"/>
                    </a:cubicBezTo>
                    <a:cubicBezTo>
                      <a:pt x="28534" y="22269"/>
                      <a:pt x="28408" y="22105"/>
                      <a:pt x="28231" y="22027"/>
                    </a:cubicBezTo>
                    <a:cubicBezTo>
                      <a:pt x="28039" y="21941"/>
                      <a:pt x="27886" y="21796"/>
                      <a:pt x="27644" y="21796"/>
                    </a:cubicBezTo>
                    <a:cubicBezTo>
                      <a:pt x="27627" y="21796"/>
                      <a:pt x="27609" y="21797"/>
                      <a:pt x="27591" y="21798"/>
                    </a:cubicBezTo>
                    <a:cubicBezTo>
                      <a:pt x="27797" y="22323"/>
                      <a:pt x="28322" y="22460"/>
                      <a:pt x="28619" y="22871"/>
                    </a:cubicBezTo>
                    <a:cubicBezTo>
                      <a:pt x="28459" y="23396"/>
                      <a:pt x="28276" y="23898"/>
                      <a:pt x="28025" y="24423"/>
                    </a:cubicBezTo>
                    <a:cubicBezTo>
                      <a:pt x="27614" y="24241"/>
                      <a:pt x="27249" y="24058"/>
                      <a:pt x="26770" y="23830"/>
                    </a:cubicBezTo>
                    <a:lnTo>
                      <a:pt x="26770" y="23830"/>
                    </a:lnTo>
                    <a:cubicBezTo>
                      <a:pt x="27044" y="24400"/>
                      <a:pt x="27523" y="24583"/>
                      <a:pt x="27843" y="24971"/>
                    </a:cubicBezTo>
                    <a:cubicBezTo>
                      <a:pt x="27683" y="25359"/>
                      <a:pt x="27523" y="25747"/>
                      <a:pt x="27363" y="26181"/>
                    </a:cubicBezTo>
                    <a:cubicBezTo>
                      <a:pt x="26930" y="25975"/>
                      <a:pt x="26564" y="25770"/>
                      <a:pt x="26085" y="25542"/>
                    </a:cubicBezTo>
                    <a:lnTo>
                      <a:pt x="26085" y="25542"/>
                    </a:lnTo>
                    <a:cubicBezTo>
                      <a:pt x="26176" y="25884"/>
                      <a:pt x="26382" y="26021"/>
                      <a:pt x="26564" y="26181"/>
                    </a:cubicBezTo>
                    <a:cubicBezTo>
                      <a:pt x="26724" y="26341"/>
                      <a:pt x="26907" y="26477"/>
                      <a:pt x="27112" y="26637"/>
                    </a:cubicBezTo>
                    <a:cubicBezTo>
                      <a:pt x="27021" y="27208"/>
                      <a:pt x="26747" y="27733"/>
                      <a:pt x="26496" y="28281"/>
                    </a:cubicBezTo>
                    <a:cubicBezTo>
                      <a:pt x="26131" y="28212"/>
                      <a:pt x="25857" y="27893"/>
                      <a:pt x="25423" y="27847"/>
                    </a:cubicBezTo>
                    <a:lnTo>
                      <a:pt x="25423" y="27847"/>
                    </a:lnTo>
                    <a:cubicBezTo>
                      <a:pt x="25606" y="28326"/>
                      <a:pt x="26039" y="28486"/>
                      <a:pt x="26313" y="28851"/>
                    </a:cubicBezTo>
                    <a:cubicBezTo>
                      <a:pt x="26199" y="29171"/>
                      <a:pt x="26085" y="29490"/>
                      <a:pt x="25948" y="29878"/>
                    </a:cubicBezTo>
                    <a:cubicBezTo>
                      <a:pt x="25788" y="29810"/>
                      <a:pt x="25651" y="29787"/>
                      <a:pt x="25514" y="29719"/>
                    </a:cubicBezTo>
                    <a:cubicBezTo>
                      <a:pt x="25195" y="29582"/>
                      <a:pt x="24898" y="29422"/>
                      <a:pt x="24464" y="29216"/>
                    </a:cubicBezTo>
                    <a:lnTo>
                      <a:pt x="24464" y="29216"/>
                    </a:lnTo>
                    <a:cubicBezTo>
                      <a:pt x="24624" y="29605"/>
                      <a:pt x="24875" y="29741"/>
                      <a:pt x="25058" y="29924"/>
                    </a:cubicBezTo>
                    <a:cubicBezTo>
                      <a:pt x="25263" y="30107"/>
                      <a:pt x="25492" y="30266"/>
                      <a:pt x="25720" y="30472"/>
                    </a:cubicBezTo>
                    <a:cubicBezTo>
                      <a:pt x="25674" y="30677"/>
                      <a:pt x="25606" y="30883"/>
                      <a:pt x="25537" y="31065"/>
                    </a:cubicBezTo>
                    <a:cubicBezTo>
                      <a:pt x="25492" y="31248"/>
                      <a:pt x="25400" y="31408"/>
                      <a:pt x="25309" y="31613"/>
                    </a:cubicBezTo>
                    <a:cubicBezTo>
                      <a:pt x="24893" y="31509"/>
                      <a:pt x="24591" y="31216"/>
                      <a:pt x="24144" y="31216"/>
                    </a:cubicBezTo>
                    <a:cubicBezTo>
                      <a:pt x="24100" y="31216"/>
                      <a:pt x="24055" y="31219"/>
                      <a:pt x="24008" y="31225"/>
                    </a:cubicBezTo>
                    <a:cubicBezTo>
                      <a:pt x="24305" y="31659"/>
                      <a:pt x="24807" y="31819"/>
                      <a:pt x="25126" y="32184"/>
                    </a:cubicBezTo>
                    <a:cubicBezTo>
                      <a:pt x="24715" y="33416"/>
                      <a:pt x="24327" y="34649"/>
                      <a:pt x="23939" y="35927"/>
                    </a:cubicBezTo>
                    <a:cubicBezTo>
                      <a:pt x="23506" y="35790"/>
                      <a:pt x="23186" y="35448"/>
                      <a:pt x="22775" y="35242"/>
                    </a:cubicBezTo>
                    <a:cubicBezTo>
                      <a:pt x="22410" y="35037"/>
                      <a:pt x="22045" y="34809"/>
                      <a:pt x="21703" y="34603"/>
                    </a:cubicBezTo>
                    <a:cubicBezTo>
                      <a:pt x="21566" y="34329"/>
                      <a:pt x="21908" y="34192"/>
                      <a:pt x="21839" y="33941"/>
                    </a:cubicBezTo>
                    <a:cubicBezTo>
                      <a:pt x="21794" y="33941"/>
                      <a:pt x="21748" y="33941"/>
                      <a:pt x="21725" y="33964"/>
                    </a:cubicBezTo>
                    <a:cubicBezTo>
                      <a:pt x="21566" y="34078"/>
                      <a:pt x="21406" y="34192"/>
                      <a:pt x="21200" y="34352"/>
                    </a:cubicBezTo>
                    <a:cubicBezTo>
                      <a:pt x="20744" y="34078"/>
                      <a:pt x="20287" y="33804"/>
                      <a:pt x="19831" y="33530"/>
                    </a:cubicBezTo>
                    <a:cubicBezTo>
                      <a:pt x="19877" y="33142"/>
                      <a:pt x="20219" y="32960"/>
                      <a:pt x="20310" y="32617"/>
                    </a:cubicBezTo>
                    <a:lnTo>
                      <a:pt x="20310" y="32617"/>
                    </a:lnTo>
                    <a:cubicBezTo>
                      <a:pt x="19899" y="32686"/>
                      <a:pt x="19785" y="33097"/>
                      <a:pt x="19443" y="33279"/>
                    </a:cubicBezTo>
                    <a:cubicBezTo>
                      <a:pt x="19123" y="33165"/>
                      <a:pt x="18827" y="32937"/>
                      <a:pt x="18530" y="32754"/>
                    </a:cubicBezTo>
                    <a:cubicBezTo>
                      <a:pt x="18416" y="32481"/>
                      <a:pt x="18735" y="32344"/>
                      <a:pt x="18667" y="32070"/>
                    </a:cubicBezTo>
                    <a:lnTo>
                      <a:pt x="18667" y="32070"/>
                    </a:lnTo>
                    <a:cubicBezTo>
                      <a:pt x="18416" y="32092"/>
                      <a:pt x="18347" y="32366"/>
                      <a:pt x="18096" y="32458"/>
                    </a:cubicBezTo>
                    <a:cubicBezTo>
                      <a:pt x="17640" y="32321"/>
                      <a:pt x="17229" y="32047"/>
                      <a:pt x="16818" y="31727"/>
                    </a:cubicBezTo>
                    <a:cubicBezTo>
                      <a:pt x="16932" y="31476"/>
                      <a:pt x="17046" y="31248"/>
                      <a:pt x="17160" y="31043"/>
                    </a:cubicBezTo>
                    <a:cubicBezTo>
                      <a:pt x="17117" y="30991"/>
                      <a:pt x="17077" y="30971"/>
                      <a:pt x="17042" y="30971"/>
                    </a:cubicBezTo>
                    <a:cubicBezTo>
                      <a:pt x="16984" y="30971"/>
                      <a:pt x="16938" y="31023"/>
                      <a:pt x="16909" y="31065"/>
                    </a:cubicBezTo>
                    <a:cubicBezTo>
                      <a:pt x="16772" y="31225"/>
                      <a:pt x="16658" y="31385"/>
                      <a:pt x="16498" y="31545"/>
                    </a:cubicBezTo>
                    <a:cubicBezTo>
                      <a:pt x="16224" y="31431"/>
                      <a:pt x="16042" y="31339"/>
                      <a:pt x="15836" y="31225"/>
                    </a:cubicBezTo>
                    <a:cubicBezTo>
                      <a:pt x="15654" y="31134"/>
                      <a:pt x="15494" y="31020"/>
                      <a:pt x="15289" y="30883"/>
                    </a:cubicBezTo>
                    <a:cubicBezTo>
                      <a:pt x="15403" y="30632"/>
                      <a:pt x="15517" y="30403"/>
                      <a:pt x="15654" y="30107"/>
                    </a:cubicBezTo>
                    <a:lnTo>
                      <a:pt x="15654" y="30107"/>
                    </a:lnTo>
                    <a:cubicBezTo>
                      <a:pt x="15289" y="30152"/>
                      <a:pt x="15197" y="30495"/>
                      <a:pt x="14901" y="30609"/>
                    </a:cubicBezTo>
                    <a:cubicBezTo>
                      <a:pt x="14376" y="30472"/>
                      <a:pt x="13919" y="30107"/>
                      <a:pt x="13371" y="29787"/>
                    </a:cubicBezTo>
                    <a:cubicBezTo>
                      <a:pt x="13622" y="29376"/>
                      <a:pt x="13988" y="29034"/>
                      <a:pt x="14125" y="28555"/>
                    </a:cubicBezTo>
                    <a:lnTo>
                      <a:pt x="14125" y="28555"/>
                    </a:lnTo>
                    <a:cubicBezTo>
                      <a:pt x="13737" y="28692"/>
                      <a:pt x="13737" y="28692"/>
                      <a:pt x="13463" y="28988"/>
                    </a:cubicBezTo>
                    <a:cubicBezTo>
                      <a:pt x="13303" y="29171"/>
                      <a:pt x="13120" y="29353"/>
                      <a:pt x="12938" y="29559"/>
                    </a:cubicBezTo>
                    <a:cubicBezTo>
                      <a:pt x="12801" y="29490"/>
                      <a:pt x="12687" y="29445"/>
                      <a:pt x="12595" y="29376"/>
                    </a:cubicBezTo>
                    <a:cubicBezTo>
                      <a:pt x="12253" y="29194"/>
                      <a:pt x="11933" y="29011"/>
                      <a:pt x="11568" y="28806"/>
                    </a:cubicBezTo>
                    <a:cubicBezTo>
                      <a:pt x="11659" y="28303"/>
                      <a:pt x="12116" y="27984"/>
                      <a:pt x="12184" y="27413"/>
                    </a:cubicBezTo>
                    <a:lnTo>
                      <a:pt x="12184" y="27413"/>
                    </a:lnTo>
                    <a:cubicBezTo>
                      <a:pt x="11705" y="27733"/>
                      <a:pt x="11522" y="28189"/>
                      <a:pt x="11157" y="28532"/>
                    </a:cubicBezTo>
                    <a:cubicBezTo>
                      <a:pt x="10541" y="28303"/>
                      <a:pt x="9993" y="27961"/>
                      <a:pt x="9423" y="27596"/>
                    </a:cubicBezTo>
                    <a:cubicBezTo>
                      <a:pt x="9582" y="27162"/>
                      <a:pt x="9948" y="26865"/>
                      <a:pt x="10039" y="26386"/>
                    </a:cubicBezTo>
                    <a:lnTo>
                      <a:pt x="10039" y="26386"/>
                    </a:lnTo>
                    <a:cubicBezTo>
                      <a:pt x="9537" y="26592"/>
                      <a:pt x="9286" y="26980"/>
                      <a:pt x="8943" y="27299"/>
                    </a:cubicBezTo>
                    <a:cubicBezTo>
                      <a:pt x="8510" y="27185"/>
                      <a:pt x="8167" y="26934"/>
                      <a:pt x="7756" y="26729"/>
                    </a:cubicBezTo>
                    <a:cubicBezTo>
                      <a:pt x="7848" y="26249"/>
                      <a:pt x="8281" y="25952"/>
                      <a:pt x="8418" y="25542"/>
                    </a:cubicBezTo>
                    <a:lnTo>
                      <a:pt x="8418" y="25542"/>
                    </a:lnTo>
                    <a:cubicBezTo>
                      <a:pt x="8053" y="25633"/>
                      <a:pt x="8053" y="25633"/>
                      <a:pt x="7802" y="25861"/>
                    </a:cubicBezTo>
                    <a:cubicBezTo>
                      <a:pt x="7619" y="26021"/>
                      <a:pt x="7437" y="26204"/>
                      <a:pt x="7231" y="26386"/>
                    </a:cubicBezTo>
                    <a:cubicBezTo>
                      <a:pt x="6638" y="26204"/>
                      <a:pt x="6159" y="25838"/>
                      <a:pt x="5542" y="25564"/>
                    </a:cubicBezTo>
                    <a:cubicBezTo>
                      <a:pt x="5953" y="25108"/>
                      <a:pt x="6387" y="24720"/>
                      <a:pt x="6615" y="24218"/>
                    </a:cubicBezTo>
                    <a:cubicBezTo>
                      <a:pt x="6567" y="24150"/>
                      <a:pt x="6522" y="24127"/>
                      <a:pt x="6482" y="24127"/>
                    </a:cubicBezTo>
                    <a:cubicBezTo>
                      <a:pt x="6427" y="24127"/>
                      <a:pt x="6380" y="24169"/>
                      <a:pt x="6341" y="24195"/>
                    </a:cubicBezTo>
                    <a:cubicBezTo>
                      <a:pt x="5930" y="24537"/>
                      <a:pt x="5542" y="24903"/>
                      <a:pt x="5109" y="25268"/>
                    </a:cubicBezTo>
                    <a:cubicBezTo>
                      <a:pt x="4721" y="25199"/>
                      <a:pt x="4424" y="24903"/>
                      <a:pt x="3990" y="24720"/>
                    </a:cubicBezTo>
                    <a:cubicBezTo>
                      <a:pt x="4104" y="24560"/>
                      <a:pt x="4173" y="24446"/>
                      <a:pt x="4264" y="24332"/>
                    </a:cubicBezTo>
                    <a:cubicBezTo>
                      <a:pt x="4561" y="23921"/>
                      <a:pt x="4880" y="23533"/>
                      <a:pt x="5177" y="23145"/>
                    </a:cubicBezTo>
                    <a:cubicBezTo>
                      <a:pt x="5120" y="23065"/>
                      <a:pt x="5069" y="23037"/>
                      <a:pt x="5023" y="23037"/>
                    </a:cubicBezTo>
                    <a:cubicBezTo>
                      <a:pt x="4977" y="23037"/>
                      <a:pt x="4937" y="23065"/>
                      <a:pt x="4903" y="23099"/>
                    </a:cubicBezTo>
                    <a:cubicBezTo>
                      <a:pt x="4629" y="23328"/>
                      <a:pt x="4378" y="23579"/>
                      <a:pt x="4127" y="23807"/>
                    </a:cubicBezTo>
                    <a:cubicBezTo>
                      <a:pt x="3944" y="23990"/>
                      <a:pt x="3785" y="24172"/>
                      <a:pt x="3579" y="24378"/>
                    </a:cubicBezTo>
                    <a:cubicBezTo>
                      <a:pt x="3146" y="24309"/>
                      <a:pt x="2803" y="24035"/>
                      <a:pt x="2415" y="23853"/>
                    </a:cubicBezTo>
                    <a:cubicBezTo>
                      <a:pt x="2027" y="23670"/>
                      <a:pt x="1662" y="23465"/>
                      <a:pt x="1274" y="23282"/>
                    </a:cubicBezTo>
                    <a:cubicBezTo>
                      <a:pt x="1320" y="23213"/>
                      <a:pt x="1320" y="23145"/>
                      <a:pt x="1365" y="23122"/>
                    </a:cubicBezTo>
                    <a:cubicBezTo>
                      <a:pt x="3762" y="21570"/>
                      <a:pt x="6181" y="20018"/>
                      <a:pt x="8578" y="18489"/>
                    </a:cubicBezTo>
                    <a:cubicBezTo>
                      <a:pt x="12550" y="15932"/>
                      <a:pt x="16498" y="13376"/>
                      <a:pt x="20493" y="10865"/>
                    </a:cubicBezTo>
                    <a:cubicBezTo>
                      <a:pt x="22935" y="9336"/>
                      <a:pt x="25446" y="7875"/>
                      <a:pt x="27911" y="6368"/>
                    </a:cubicBezTo>
                    <a:cubicBezTo>
                      <a:pt x="30079" y="5045"/>
                      <a:pt x="32225" y="3698"/>
                      <a:pt x="34371" y="2351"/>
                    </a:cubicBezTo>
                    <a:cubicBezTo>
                      <a:pt x="34964" y="1986"/>
                      <a:pt x="35535" y="1552"/>
                      <a:pt x="36105" y="1141"/>
                    </a:cubicBezTo>
                    <a:cubicBezTo>
                      <a:pt x="36265" y="1050"/>
                      <a:pt x="36402" y="959"/>
                      <a:pt x="36562" y="868"/>
                    </a:cubicBezTo>
                    <a:close/>
                    <a:moveTo>
                      <a:pt x="37155" y="0"/>
                    </a:moveTo>
                    <a:cubicBezTo>
                      <a:pt x="36881" y="0"/>
                      <a:pt x="36653" y="114"/>
                      <a:pt x="36425" y="228"/>
                    </a:cubicBezTo>
                    <a:cubicBezTo>
                      <a:pt x="35672" y="616"/>
                      <a:pt x="34896" y="1004"/>
                      <a:pt x="34142" y="1438"/>
                    </a:cubicBezTo>
                    <a:cubicBezTo>
                      <a:pt x="29212" y="4291"/>
                      <a:pt x="24373" y="7327"/>
                      <a:pt x="19534" y="10340"/>
                    </a:cubicBezTo>
                    <a:cubicBezTo>
                      <a:pt x="16864" y="12006"/>
                      <a:pt x="14239" y="13718"/>
                      <a:pt x="11568" y="15384"/>
                    </a:cubicBezTo>
                    <a:cubicBezTo>
                      <a:pt x="7916" y="17690"/>
                      <a:pt x="4310" y="20041"/>
                      <a:pt x="886" y="22666"/>
                    </a:cubicBezTo>
                    <a:cubicBezTo>
                      <a:pt x="725" y="22807"/>
                      <a:pt x="564" y="22947"/>
                      <a:pt x="324" y="22947"/>
                    </a:cubicBezTo>
                    <a:cubicBezTo>
                      <a:pt x="292" y="22947"/>
                      <a:pt x="259" y="22945"/>
                      <a:pt x="224" y="22940"/>
                    </a:cubicBezTo>
                    <a:cubicBezTo>
                      <a:pt x="217" y="22939"/>
                      <a:pt x="210" y="22938"/>
                      <a:pt x="204" y="22938"/>
                    </a:cubicBezTo>
                    <a:cubicBezTo>
                      <a:pt x="59" y="22938"/>
                      <a:pt x="1" y="23173"/>
                      <a:pt x="110" y="23282"/>
                    </a:cubicBezTo>
                    <a:cubicBezTo>
                      <a:pt x="270" y="23419"/>
                      <a:pt x="429" y="23556"/>
                      <a:pt x="589" y="23647"/>
                    </a:cubicBezTo>
                    <a:cubicBezTo>
                      <a:pt x="2392" y="24720"/>
                      <a:pt x="4150" y="25793"/>
                      <a:pt x="5976" y="26820"/>
                    </a:cubicBezTo>
                    <a:cubicBezTo>
                      <a:pt x="9057" y="28532"/>
                      <a:pt x="12162" y="30198"/>
                      <a:pt x="15243" y="31887"/>
                    </a:cubicBezTo>
                    <a:cubicBezTo>
                      <a:pt x="16179" y="32389"/>
                      <a:pt x="17137" y="32891"/>
                      <a:pt x="18028" y="33439"/>
                    </a:cubicBezTo>
                    <a:cubicBezTo>
                      <a:pt x="18963" y="34010"/>
                      <a:pt x="19991" y="34398"/>
                      <a:pt x="20812" y="35128"/>
                    </a:cubicBezTo>
                    <a:cubicBezTo>
                      <a:pt x="21634" y="35379"/>
                      <a:pt x="22273" y="35927"/>
                      <a:pt x="23004" y="36315"/>
                    </a:cubicBezTo>
                    <a:cubicBezTo>
                      <a:pt x="23323" y="36475"/>
                      <a:pt x="23620" y="36680"/>
                      <a:pt x="24008" y="36726"/>
                    </a:cubicBezTo>
                    <a:cubicBezTo>
                      <a:pt x="24579" y="35813"/>
                      <a:pt x="25012" y="34900"/>
                      <a:pt x="25377" y="33941"/>
                    </a:cubicBezTo>
                    <a:cubicBezTo>
                      <a:pt x="27546" y="28418"/>
                      <a:pt x="29714" y="22917"/>
                      <a:pt x="31837" y="17370"/>
                    </a:cubicBezTo>
                    <a:cubicBezTo>
                      <a:pt x="33458" y="13170"/>
                      <a:pt x="34987" y="8925"/>
                      <a:pt x="36539" y="4679"/>
                    </a:cubicBezTo>
                    <a:cubicBezTo>
                      <a:pt x="36904" y="3675"/>
                      <a:pt x="37201" y="2648"/>
                      <a:pt x="37384" y="1598"/>
                    </a:cubicBezTo>
                    <a:cubicBezTo>
                      <a:pt x="37498" y="1050"/>
                      <a:pt x="37498" y="502"/>
                      <a:pt x="37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96"/>
              <p:cNvSpPr/>
              <p:nvPr/>
            </p:nvSpPr>
            <p:spPr>
              <a:xfrm>
                <a:off x="3506125" y="3301150"/>
                <a:ext cx="647125" cy="662775"/>
              </a:xfrm>
              <a:custGeom>
                <a:avLst/>
                <a:gdLst/>
                <a:ahLst/>
                <a:cxnLst/>
                <a:rect l="l" t="t" r="r" b="b"/>
                <a:pathLst>
                  <a:path w="25885" h="26511" extrusionOk="0">
                    <a:moveTo>
                      <a:pt x="24812" y="1393"/>
                    </a:moveTo>
                    <a:cubicBezTo>
                      <a:pt x="24743" y="1598"/>
                      <a:pt x="24698" y="1690"/>
                      <a:pt x="24675" y="1781"/>
                    </a:cubicBezTo>
                    <a:cubicBezTo>
                      <a:pt x="23419" y="4611"/>
                      <a:pt x="22392" y="7533"/>
                      <a:pt x="21319" y="10432"/>
                    </a:cubicBezTo>
                    <a:cubicBezTo>
                      <a:pt x="20589" y="12349"/>
                      <a:pt x="19973" y="14312"/>
                      <a:pt x="19288" y="16229"/>
                    </a:cubicBezTo>
                    <a:cubicBezTo>
                      <a:pt x="18284" y="18991"/>
                      <a:pt x="17256" y="21753"/>
                      <a:pt x="16229" y="24515"/>
                    </a:cubicBezTo>
                    <a:cubicBezTo>
                      <a:pt x="16092" y="24880"/>
                      <a:pt x="15955" y="25268"/>
                      <a:pt x="15818" y="25611"/>
                    </a:cubicBezTo>
                    <a:cubicBezTo>
                      <a:pt x="15773" y="25633"/>
                      <a:pt x="15750" y="25656"/>
                      <a:pt x="15727" y="25656"/>
                    </a:cubicBezTo>
                    <a:lnTo>
                      <a:pt x="15659" y="25656"/>
                    </a:lnTo>
                    <a:cubicBezTo>
                      <a:pt x="15613" y="25633"/>
                      <a:pt x="15567" y="25611"/>
                      <a:pt x="15522" y="25588"/>
                    </a:cubicBezTo>
                    <a:cubicBezTo>
                      <a:pt x="12737" y="23670"/>
                      <a:pt x="9838" y="21936"/>
                      <a:pt x="6939" y="20224"/>
                    </a:cubicBezTo>
                    <a:cubicBezTo>
                      <a:pt x="4931" y="19014"/>
                      <a:pt x="2854" y="17896"/>
                      <a:pt x="731" y="16686"/>
                    </a:cubicBezTo>
                    <a:cubicBezTo>
                      <a:pt x="8606" y="11322"/>
                      <a:pt x="16731" y="6529"/>
                      <a:pt x="24812" y="1393"/>
                    </a:cubicBezTo>
                    <a:close/>
                    <a:moveTo>
                      <a:pt x="25884" y="1"/>
                    </a:moveTo>
                    <a:lnTo>
                      <a:pt x="25884" y="1"/>
                    </a:lnTo>
                    <a:cubicBezTo>
                      <a:pt x="25268" y="389"/>
                      <a:pt x="24743" y="731"/>
                      <a:pt x="24218" y="1096"/>
                    </a:cubicBezTo>
                    <a:cubicBezTo>
                      <a:pt x="23511" y="1576"/>
                      <a:pt x="22803" y="2101"/>
                      <a:pt x="22095" y="2557"/>
                    </a:cubicBezTo>
                    <a:cubicBezTo>
                      <a:pt x="19425" y="4223"/>
                      <a:pt x="16754" y="5890"/>
                      <a:pt x="14084" y="7556"/>
                    </a:cubicBezTo>
                    <a:cubicBezTo>
                      <a:pt x="10797" y="9610"/>
                      <a:pt x="7487" y="11687"/>
                      <a:pt x="4178" y="13787"/>
                    </a:cubicBezTo>
                    <a:cubicBezTo>
                      <a:pt x="3036" y="14518"/>
                      <a:pt x="1918" y="15316"/>
                      <a:pt x="799" y="16092"/>
                    </a:cubicBezTo>
                    <a:cubicBezTo>
                      <a:pt x="503" y="16298"/>
                      <a:pt x="206" y="16480"/>
                      <a:pt x="1" y="16777"/>
                    </a:cubicBezTo>
                    <a:cubicBezTo>
                      <a:pt x="571" y="17325"/>
                      <a:pt x="1233" y="17713"/>
                      <a:pt x="1895" y="18101"/>
                    </a:cubicBezTo>
                    <a:cubicBezTo>
                      <a:pt x="5136" y="20018"/>
                      <a:pt x="8400" y="21936"/>
                      <a:pt x="11641" y="23853"/>
                    </a:cubicBezTo>
                    <a:cubicBezTo>
                      <a:pt x="12714" y="24515"/>
                      <a:pt x="13787" y="25200"/>
                      <a:pt x="14860" y="25884"/>
                    </a:cubicBezTo>
                    <a:cubicBezTo>
                      <a:pt x="15157" y="26067"/>
                      <a:pt x="15430" y="26295"/>
                      <a:pt x="15727" y="26478"/>
                    </a:cubicBezTo>
                    <a:cubicBezTo>
                      <a:pt x="15771" y="26500"/>
                      <a:pt x="15813" y="26510"/>
                      <a:pt x="15852" y="26510"/>
                    </a:cubicBezTo>
                    <a:cubicBezTo>
                      <a:pt x="15935" y="26510"/>
                      <a:pt x="16008" y="26464"/>
                      <a:pt x="16070" y="26387"/>
                    </a:cubicBezTo>
                    <a:cubicBezTo>
                      <a:pt x="16115" y="26341"/>
                      <a:pt x="16115" y="26250"/>
                      <a:pt x="16138" y="26181"/>
                    </a:cubicBezTo>
                    <a:cubicBezTo>
                      <a:pt x="17462" y="22940"/>
                      <a:pt x="18649" y="19653"/>
                      <a:pt x="19790" y="16344"/>
                    </a:cubicBezTo>
                    <a:cubicBezTo>
                      <a:pt x="20680" y="13833"/>
                      <a:pt x="21525" y="11322"/>
                      <a:pt x="22529" y="8857"/>
                    </a:cubicBezTo>
                    <a:cubicBezTo>
                      <a:pt x="23465" y="6597"/>
                      <a:pt x="24378" y="4337"/>
                      <a:pt x="25291" y="2101"/>
                    </a:cubicBezTo>
                    <a:cubicBezTo>
                      <a:pt x="25474" y="1598"/>
                      <a:pt x="25656" y="1096"/>
                      <a:pt x="25816" y="594"/>
                    </a:cubicBezTo>
                    <a:cubicBezTo>
                      <a:pt x="25862" y="434"/>
                      <a:pt x="25862" y="275"/>
                      <a:pt x="258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96"/>
              <p:cNvSpPr/>
              <p:nvPr/>
            </p:nvSpPr>
            <p:spPr>
              <a:xfrm>
                <a:off x="3442425" y="3201225"/>
                <a:ext cx="809850" cy="536325"/>
              </a:xfrm>
              <a:custGeom>
                <a:avLst/>
                <a:gdLst/>
                <a:ahLst/>
                <a:cxnLst/>
                <a:rect l="l" t="t" r="r" b="b"/>
                <a:pathLst>
                  <a:path w="32394" h="21453" extrusionOk="0">
                    <a:moveTo>
                      <a:pt x="31640" y="1"/>
                    </a:moveTo>
                    <a:cubicBezTo>
                      <a:pt x="31542" y="1"/>
                      <a:pt x="31437" y="36"/>
                      <a:pt x="31331" y="117"/>
                    </a:cubicBezTo>
                    <a:cubicBezTo>
                      <a:pt x="23708" y="5961"/>
                      <a:pt x="15171" y="10480"/>
                      <a:pt x="7114" y="15707"/>
                    </a:cubicBezTo>
                    <a:cubicBezTo>
                      <a:pt x="4854" y="17191"/>
                      <a:pt x="2640" y="18720"/>
                      <a:pt x="471" y="20341"/>
                    </a:cubicBezTo>
                    <a:cubicBezTo>
                      <a:pt x="0" y="20718"/>
                      <a:pt x="307" y="21453"/>
                      <a:pt x="763" y="21453"/>
                    </a:cubicBezTo>
                    <a:cubicBezTo>
                      <a:pt x="859" y="21453"/>
                      <a:pt x="962" y="21420"/>
                      <a:pt x="1065" y="21345"/>
                    </a:cubicBezTo>
                    <a:cubicBezTo>
                      <a:pt x="8734" y="15524"/>
                      <a:pt x="17271" y="11028"/>
                      <a:pt x="25305" y="5755"/>
                    </a:cubicBezTo>
                    <a:cubicBezTo>
                      <a:pt x="27542" y="4294"/>
                      <a:pt x="29779" y="2742"/>
                      <a:pt x="31925" y="1099"/>
                    </a:cubicBezTo>
                    <a:cubicBezTo>
                      <a:pt x="32394" y="743"/>
                      <a:pt x="32092" y="1"/>
                      <a:pt x="31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96"/>
              <p:cNvSpPr/>
              <p:nvPr/>
            </p:nvSpPr>
            <p:spPr>
              <a:xfrm>
                <a:off x="3444650" y="3263425"/>
                <a:ext cx="739725" cy="442250"/>
              </a:xfrm>
              <a:custGeom>
                <a:avLst/>
                <a:gdLst/>
                <a:ahLst/>
                <a:cxnLst/>
                <a:rect l="l" t="t" r="r" b="b"/>
                <a:pathLst>
                  <a:path w="29589" h="17690" extrusionOk="0">
                    <a:moveTo>
                      <a:pt x="28848" y="1"/>
                    </a:moveTo>
                    <a:cubicBezTo>
                      <a:pt x="28752" y="1"/>
                      <a:pt x="28651" y="36"/>
                      <a:pt x="28549" y="117"/>
                    </a:cubicBezTo>
                    <a:cubicBezTo>
                      <a:pt x="27796" y="665"/>
                      <a:pt x="26883" y="848"/>
                      <a:pt x="26015" y="1144"/>
                    </a:cubicBezTo>
                    <a:cubicBezTo>
                      <a:pt x="25079" y="1487"/>
                      <a:pt x="24212" y="1921"/>
                      <a:pt x="23368" y="2423"/>
                    </a:cubicBezTo>
                    <a:cubicBezTo>
                      <a:pt x="21541" y="3495"/>
                      <a:pt x="19761" y="4637"/>
                      <a:pt x="17958" y="5755"/>
                    </a:cubicBezTo>
                    <a:lnTo>
                      <a:pt x="6796" y="12717"/>
                    </a:lnTo>
                    <a:lnTo>
                      <a:pt x="519" y="16620"/>
                    </a:lnTo>
                    <a:cubicBezTo>
                      <a:pt x="0" y="16928"/>
                      <a:pt x="323" y="17689"/>
                      <a:pt x="807" y="17689"/>
                    </a:cubicBezTo>
                    <a:cubicBezTo>
                      <a:pt x="897" y="17689"/>
                      <a:pt x="993" y="17663"/>
                      <a:pt x="1090" y="17601"/>
                    </a:cubicBezTo>
                    <a:cubicBezTo>
                      <a:pt x="8508" y="12991"/>
                      <a:pt x="15904" y="8289"/>
                      <a:pt x="23345" y="3747"/>
                    </a:cubicBezTo>
                    <a:cubicBezTo>
                      <a:pt x="24281" y="3199"/>
                      <a:pt x="25216" y="2651"/>
                      <a:pt x="26244" y="2286"/>
                    </a:cubicBezTo>
                    <a:cubicBezTo>
                      <a:pt x="27225" y="1921"/>
                      <a:pt x="28275" y="1738"/>
                      <a:pt x="29119" y="1099"/>
                    </a:cubicBezTo>
                    <a:cubicBezTo>
                      <a:pt x="29588" y="742"/>
                      <a:pt x="29287" y="1"/>
                      <a:pt x="288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96"/>
              <p:cNvSpPr/>
              <p:nvPr/>
            </p:nvSpPr>
            <p:spPr>
              <a:xfrm>
                <a:off x="3916975" y="3276850"/>
                <a:ext cx="324625" cy="723000"/>
              </a:xfrm>
              <a:custGeom>
                <a:avLst/>
                <a:gdLst/>
                <a:ahLst/>
                <a:cxnLst/>
                <a:rect l="l" t="t" r="r" b="b"/>
                <a:pathLst>
                  <a:path w="12985" h="28920" extrusionOk="0">
                    <a:moveTo>
                      <a:pt x="12189" y="0"/>
                    </a:moveTo>
                    <a:cubicBezTo>
                      <a:pt x="12013" y="0"/>
                      <a:pt x="11835" y="78"/>
                      <a:pt x="11710" y="265"/>
                    </a:cubicBezTo>
                    <a:cubicBezTo>
                      <a:pt x="11236" y="987"/>
                      <a:pt x="10792" y="1723"/>
                      <a:pt x="10372" y="2470"/>
                    </a:cubicBezTo>
                    <a:lnTo>
                      <a:pt x="10372" y="2470"/>
                    </a:lnTo>
                    <a:cubicBezTo>
                      <a:pt x="10317" y="2234"/>
                      <a:pt x="10067" y="2091"/>
                      <a:pt x="9812" y="2091"/>
                    </a:cubicBezTo>
                    <a:cubicBezTo>
                      <a:pt x="9580" y="2091"/>
                      <a:pt x="9345" y="2208"/>
                      <a:pt x="9245" y="2479"/>
                    </a:cubicBezTo>
                    <a:cubicBezTo>
                      <a:pt x="6666" y="9418"/>
                      <a:pt x="4086" y="16357"/>
                      <a:pt x="1507" y="23296"/>
                    </a:cubicBezTo>
                    <a:cubicBezTo>
                      <a:pt x="1142" y="24232"/>
                      <a:pt x="800" y="25167"/>
                      <a:pt x="457" y="26103"/>
                    </a:cubicBezTo>
                    <a:cubicBezTo>
                      <a:pt x="161" y="26948"/>
                      <a:pt x="1" y="27815"/>
                      <a:pt x="412" y="28637"/>
                    </a:cubicBezTo>
                    <a:cubicBezTo>
                      <a:pt x="516" y="28822"/>
                      <a:pt x="726" y="28919"/>
                      <a:pt x="932" y="28919"/>
                    </a:cubicBezTo>
                    <a:cubicBezTo>
                      <a:pt x="1131" y="28919"/>
                      <a:pt x="1326" y="28828"/>
                      <a:pt x="1416" y="28637"/>
                    </a:cubicBezTo>
                    <a:cubicBezTo>
                      <a:pt x="4726" y="21538"/>
                      <a:pt x="6346" y="13778"/>
                      <a:pt x="9565" y="6610"/>
                    </a:cubicBezTo>
                    <a:cubicBezTo>
                      <a:pt x="10455" y="4625"/>
                      <a:pt x="11505" y="2662"/>
                      <a:pt x="12714" y="836"/>
                    </a:cubicBezTo>
                    <a:cubicBezTo>
                      <a:pt x="12984" y="407"/>
                      <a:pt x="12591" y="0"/>
                      <a:pt x="1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96"/>
              <p:cNvSpPr/>
              <p:nvPr/>
            </p:nvSpPr>
            <p:spPr>
              <a:xfrm>
                <a:off x="4024275" y="3311400"/>
                <a:ext cx="183550" cy="459675"/>
              </a:xfrm>
              <a:custGeom>
                <a:avLst/>
                <a:gdLst/>
                <a:ahLst/>
                <a:cxnLst/>
                <a:rect l="l" t="t" r="r" b="b"/>
                <a:pathLst>
                  <a:path w="7342" h="18387" extrusionOk="0">
                    <a:moveTo>
                      <a:pt x="6654" y="1"/>
                    </a:moveTo>
                    <a:cubicBezTo>
                      <a:pt x="6426" y="1"/>
                      <a:pt x="6194" y="118"/>
                      <a:pt x="6094" y="390"/>
                    </a:cubicBezTo>
                    <a:cubicBezTo>
                      <a:pt x="5044" y="3311"/>
                      <a:pt x="3994" y="6233"/>
                      <a:pt x="2944" y="9154"/>
                    </a:cubicBezTo>
                    <a:cubicBezTo>
                      <a:pt x="2419" y="10570"/>
                      <a:pt x="1917" y="12008"/>
                      <a:pt x="1392" y="13446"/>
                    </a:cubicBezTo>
                    <a:cubicBezTo>
                      <a:pt x="890" y="14815"/>
                      <a:pt x="319" y="16207"/>
                      <a:pt x="68" y="17668"/>
                    </a:cubicBezTo>
                    <a:cubicBezTo>
                      <a:pt x="0" y="18105"/>
                      <a:pt x="364" y="18386"/>
                      <a:pt x="697" y="18386"/>
                    </a:cubicBezTo>
                    <a:cubicBezTo>
                      <a:pt x="921" y="18386"/>
                      <a:pt x="1132" y="18259"/>
                      <a:pt x="1187" y="17965"/>
                    </a:cubicBezTo>
                    <a:cubicBezTo>
                      <a:pt x="1415" y="16550"/>
                      <a:pt x="1963" y="15180"/>
                      <a:pt x="2465" y="13834"/>
                    </a:cubicBezTo>
                    <a:cubicBezTo>
                      <a:pt x="2990" y="12373"/>
                      <a:pt x="3515" y="10912"/>
                      <a:pt x="4040" y="9451"/>
                    </a:cubicBezTo>
                    <a:cubicBezTo>
                      <a:pt x="5090" y="6530"/>
                      <a:pt x="6140" y="3608"/>
                      <a:pt x="7190" y="686"/>
                    </a:cubicBezTo>
                    <a:cubicBezTo>
                      <a:pt x="7341" y="273"/>
                      <a:pt x="7002" y="1"/>
                      <a:pt x="6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96"/>
              <p:cNvSpPr/>
              <p:nvPr/>
            </p:nvSpPr>
            <p:spPr>
              <a:xfrm>
                <a:off x="3395550" y="3698200"/>
                <a:ext cx="566525" cy="350375"/>
              </a:xfrm>
              <a:custGeom>
                <a:avLst/>
                <a:gdLst/>
                <a:ahLst/>
                <a:cxnLst/>
                <a:rect l="l" t="t" r="r" b="b"/>
                <a:pathLst>
                  <a:path w="22661" h="14015" extrusionOk="0">
                    <a:moveTo>
                      <a:pt x="5793" y="3153"/>
                    </a:moveTo>
                    <a:cubicBezTo>
                      <a:pt x="7078" y="3918"/>
                      <a:pt x="8348" y="4708"/>
                      <a:pt x="9604" y="5523"/>
                    </a:cubicBezTo>
                    <a:lnTo>
                      <a:pt x="9604" y="5523"/>
                    </a:lnTo>
                    <a:cubicBezTo>
                      <a:pt x="8670" y="5010"/>
                      <a:pt x="7739" y="4491"/>
                      <a:pt x="6811" y="3966"/>
                    </a:cubicBezTo>
                    <a:lnTo>
                      <a:pt x="6811" y="3966"/>
                    </a:lnTo>
                    <a:cubicBezTo>
                      <a:pt x="6480" y="3684"/>
                      <a:pt x="6140" y="3413"/>
                      <a:pt x="5793" y="3153"/>
                    </a:cubicBezTo>
                    <a:close/>
                    <a:moveTo>
                      <a:pt x="2460" y="1"/>
                    </a:moveTo>
                    <a:cubicBezTo>
                      <a:pt x="2040" y="1"/>
                      <a:pt x="1738" y="513"/>
                      <a:pt x="1958" y="877"/>
                    </a:cubicBezTo>
                    <a:lnTo>
                      <a:pt x="1958" y="877"/>
                    </a:lnTo>
                    <a:cubicBezTo>
                      <a:pt x="1852" y="829"/>
                      <a:pt x="1746" y="782"/>
                      <a:pt x="1639" y="735"/>
                    </a:cubicBezTo>
                    <a:cubicBezTo>
                      <a:pt x="1562" y="703"/>
                      <a:pt x="1483" y="689"/>
                      <a:pt x="1404" y="689"/>
                    </a:cubicBezTo>
                    <a:cubicBezTo>
                      <a:pt x="1127" y="689"/>
                      <a:pt x="864" y="871"/>
                      <a:pt x="780" y="1103"/>
                    </a:cubicBezTo>
                    <a:lnTo>
                      <a:pt x="780" y="1103"/>
                    </a:lnTo>
                    <a:cubicBezTo>
                      <a:pt x="302" y="1167"/>
                      <a:pt x="1" y="1893"/>
                      <a:pt x="543" y="2173"/>
                    </a:cubicBezTo>
                    <a:cubicBezTo>
                      <a:pt x="2551" y="3239"/>
                      <a:pt x="4562" y="4299"/>
                      <a:pt x="6573" y="5359"/>
                    </a:cubicBezTo>
                    <a:lnTo>
                      <a:pt x="6573" y="5359"/>
                    </a:lnTo>
                    <a:cubicBezTo>
                      <a:pt x="6738" y="5477"/>
                      <a:pt x="6904" y="5595"/>
                      <a:pt x="7071" y="5711"/>
                    </a:cubicBezTo>
                    <a:cubicBezTo>
                      <a:pt x="7165" y="5781"/>
                      <a:pt x="7262" y="5811"/>
                      <a:pt x="7355" y="5811"/>
                    </a:cubicBezTo>
                    <a:cubicBezTo>
                      <a:pt x="7377" y="5811"/>
                      <a:pt x="7399" y="5809"/>
                      <a:pt x="7421" y="5806"/>
                    </a:cubicBezTo>
                    <a:lnTo>
                      <a:pt x="7421" y="5806"/>
                    </a:lnTo>
                    <a:cubicBezTo>
                      <a:pt x="10727" y="7549"/>
                      <a:pt x="14031" y="9296"/>
                      <a:pt x="17320" y="11075"/>
                    </a:cubicBezTo>
                    <a:cubicBezTo>
                      <a:pt x="18598" y="11760"/>
                      <a:pt x="19899" y="12513"/>
                      <a:pt x="20744" y="13746"/>
                    </a:cubicBezTo>
                    <a:cubicBezTo>
                      <a:pt x="20853" y="13918"/>
                      <a:pt x="21038" y="14015"/>
                      <a:pt x="21238" y="14015"/>
                    </a:cubicBezTo>
                    <a:cubicBezTo>
                      <a:pt x="21331" y="14015"/>
                      <a:pt x="21426" y="13994"/>
                      <a:pt x="21520" y="13951"/>
                    </a:cubicBezTo>
                    <a:cubicBezTo>
                      <a:pt x="22090" y="13632"/>
                      <a:pt x="22661" y="13175"/>
                      <a:pt x="22638" y="12468"/>
                    </a:cubicBezTo>
                    <a:cubicBezTo>
                      <a:pt x="22615" y="12148"/>
                      <a:pt x="22478" y="11851"/>
                      <a:pt x="22227" y="11646"/>
                    </a:cubicBezTo>
                    <a:cubicBezTo>
                      <a:pt x="21931" y="11418"/>
                      <a:pt x="21543" y="11418"/>
                      <a:pt x="21177" y="11349"/>
                    </a:cubicBezTo>
                    <a:cubicBezTo>
                      <a:pt x="21129" y="11340"/>
                      <a:pt x="21081" y="11331"/>
                      <a:pt x="21033" y="11321"/>
                    </a:cubicBezTo>
                    <a:lnTo>
                      <a:pt x="21033" y="11321"/>
                    </a:lnTo>
                    <a:cubicBezTo>
                      <a:pt x="19129" y="9458"/>
                      <a:pt x="16923" y="7921"/>
                      <a:pt x="14489" y="6784"/>
                    </a:cubicBezTo>
                    <a:cubicBezTo>
                      <a:pt x="14407" y="6746"/>
                      <a:pt x="14323" y="6729"/>
                      <a:pt x="14242" y="6729"/>
                    </a:cubicBezTo>
                    <a:cubicBezTo>
                      <a:pt x="14177" y="6729"/>
                      <a:pt x="14114" y="6740"/>
                      <a:pt x="14055" y="6760"/>
                    </a:cubicBezTo>
                    <a:lnTo>
                      <a:pt x="14055" y="6760"/>
                    </a:lnTo>
                    <a:cubicBezTo>
                      <a:pt x="13934" y="6640"/>
                      <a:pt x="13800" y="6590"/>
                      <a:pt x="13672" y="6590"/>
                    </a:cubicBezTo>
                    <a:cubicBezTo>
                      <a:pt x="13565" y="6590"/>
                      <a:pt x="13462" y="6625"/>
                      <a:pt x="13373" y="6683"/>
                    </a:cubicBezTo>
                    <a:lnTo>
                      <a:pt x="13373" y="6683"/>
                    </a:lnTo>
                    <a:cubicBezTo>
                      <a:pt x="11614" y="5468"/>
                      <a:pt x="9835" y="4287"/>
                      <a:pt x="8007" y="3155"/>
                    </a:cubicBezTo>
                    <a:cubicBezTo>
                      <a:pt x="6272" y="2082"/>
                      <a:pt x="4515" y="1078"/>
                      <a:pt x="2734" y="74"/>
                    </a:cubicBezTo>
                    <a:cubicBezTo>
                      <a:pt x="2640" y="23"/>
                      <a:pt x="2548" y="1"/>
                      <a:pt x="2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96"/>
              <p:cNvSpPr/>
              <p:nvPr/>
            </p:nvSpPr>
            <p:spPr>
              <a:xfrm>
                <a:off x="3342475" y="3159075"/>
                <a:ext cx="937450" cy="918150"/>
              </a:xfrm>
              <a:custGeom>
                <a:avLst/>
                <a:gdLst/>
                <a:ahLst/>
                <a:cxnLst/>
                <a:rect l="l" t="t" r="r" b="b"/>
                <a:pathLst>
                  <a:path w="37498" h="36726" extrusionOk="0">
                    <a:moveTo>
                      <a:pt x="36562" y="868"/>
                    </a:moveTo>
                    <a:cubicBezTo>
                      <a:pt x="36585" y="913"/>
                      <a:pt x="36607" y="936"/>
                      <a:pt x="36607" y="959"/>
                    </a:cubicBezTo>
                    <a:cubicBezTo>
                      <a:pt x="36356" y="1826"/>
                      <a:pt x="36105" y="2694"/>
                      <a:pt x="35854" y="3584"/>
                    </a:cubicBezTo>
                    <a:cubicBezTo>
                      <a:pt x="35831" y="3652"/>
                      <a:pt x="35763" y="3698"/>
                      <a:pt x="35717" y="3743"/>
                    </a:cubicBezTo>
                    <a:cubicBezTo>
                      <a:pt x="35740" y="3789"/>
                      <a:pt x="35763" y="3835"/>
                      <a:pt x="35763" y="3880"/>
                    </a:cubicBezTo>
                    <a:cubicBezTo>
                      <a:pt x="35717" y="4040"/>
                      <a:pt x="35649" y="4200"/>
                      <a:pt x="35580" y="4383"/>
                    </a:cubicBezTo>
                    <a:cubicBezTo>
                      <a:pt x="35078" y="4267"/>
                      <a:pt x="34625" y="3987"/>
                      <a:pt x="34082" y="3987"/>
                    </a:cubicBezTo>
                    <a:cubicBezTo>
                      <a:pt x="33984" y="3987"/>
                      <a:pt x="33882" y="3996"/>
                      <a:pt x="33777" y="4017"/>
                    </a:cubicBezTo>
                    <a:cubicBezTo>
                      <a:pt x="33846" y="4154"/>
                      <a:pt x="33846" y="4268"/>
                      <a:pt x="33937" y="4337"/>
                    </a:cubicBezTo>
                    <a:cubicBezTo>
                      <a:pt x="34120" y="4474"/>
                      <a:pt x="34325" y="4565"/>
                      <a:pt x="34530" y="4679"/>
                    </a:cubicBezTo>
                    <a:cubicBezTo>
                      <a:pt x="34781" y="4793"/>
                      <a:pt x="35033" y="4885"/>
                      <a:pt x="35306" y="4999"/>
                    </a:cubicBezTo>
                    <a:cubicBezTo>
                      <a:pt x="35215" y="5570"/>
                      <a:pt x="34964" y="6049"/>
                      <a:pt x="34781" y="6574"/>
                    </a:cubicBezTo>
                    <a:cubicBezTo>
                      <a:pt x="34721" y="6589"/>
                      <a:pt x="34662" y="6595"/>
                      <a:pt x="34604" y="6595"/>
                    </a:cubicBezTo>
                    <a:cubicBezTo>
                      <a:pt x="34298" y="6595"/>
                      <a:pt x="34013" y="6421"/>
                      <a:pt x="33689" y="6421"/>
                    </a:cubicBezTo>
                    <a:cubicBezTo>
                      <a:pt x="33607" y="6421"/>
                      <a:pt x="33523" y="6432"/>
                      <a:pt x="33435" y="6460"/>
                    </a:cubicBezTo>
                    <a:cubicBezTo>
                      <a:pt x="33846" y="6665"/>
                      <a:pt x="34188" y="6825"/>
                      <a:pt x="34553" y="6985"/>
                    </a:cubicBezTo>
                    <a:cubicBezTo>
                      <a:pt x="34530" y="7510"/>
                      <a:pt x="34256" y="7943"/>
                      <a:pt x="34074" y="8446"/>
                    </a:cubicBezTo>
                    <a:cubicBezTo>
                      <a:pt x="33663" y="8377"/>
                      <a:pt x="33298" y="8309"/>
                      <a:pt x="32773" y="8217"/>
                    </a:cubicBezTo>
                    <a:lnTo>
                      <a:pt x="32773" y="8217"/>
                    </a:lnTo>
                    <a:cubicBezTo>
                      <a:pt x="32910" y="8400"/>
                      <a:pt x="32955" y="8537"/>
                      <a:pt x="33047" y="8582"/>
                    </a:cubicBezTo>
                    <a:cubicBezTo>
                      <a:pt x="33298" y="8742"/>
                      <a:pt x="33572" y="8879"/>
                      <a:pt x="33868" y="9039"/>
                    </a:cubicBezTo>
                    <a:cubicBezTo>
                      <a:pt x="33800" y="9450"/>
                      <a:pt x="33663" y="9815"/>
                      <a:pt x="33458" y="10180"/>
                    </a:cubicBezTo>
                    <a:cubicBezTo>
                      <a:pt x="33391" y="10192"/>
                      <a:pt x="33324" y="10198"/>
                      <a:pt x="33258" y="10198"/>
                    </a:cubicBezTo>
                    <a:cubicBezTo>
                      <a:pt x="32826" y="10198"/>
                      <a:pt x="32403" y="9975"/>
                      <a:pt x="31928" y="9975"/>
                    </a:cubicBezTo>
                    <a:cubicBezTo>
                      <a:pt x="32293" y="10408"/>
                      <a:pt x="32841" y="10408"/>
                      <a:pt x="33298" y="10660"/>
                    </a:cubicBezTo>
                    <a:cubicBezTo>
                      <a:pt x="33184" y="11230"/>
                      <a:pt x="32978" y="11778"/>
                      <a:pt x="32750" y="12303"/>
                    </a:cubicBezTo>
                    <a:cubicBezTo>
                      <a:pt x="32726" y="12305"/>
                      <a:pt x="32702" y="12307"/>
                      <a:pt x="32678" y="12307"/>
                    </a:cubicBezTo>
                    <a:cubicBezTo>
                      <a:pt x="32311" y="12307"/>
                      <a:pt x="32013" y="12032"/>
                      <a:pt x="31643" y="12032"/>
                    </a:cubicBezTo>
                    <a:cubicBezTo>
                      <a:pt x="31587" y="12032"/>
                      <a:pt x="31531" y="12038"/>
                      <a:pt x="31472" y="12052"/>
                    </a:cubicBezTo>
                    <a:cubicBezTo>
                      <a:pt x="31723" y="12486"/>
                      <a:pt x="32202" y="12554"/>
                      <a:pt x="32567" y="12851"/>
                    </a:cubicBezTo>
                    <a:cubicBezTo>
                      <a:pt x="32408" y="13399"/>
                      <a:pt x="32225" y="13946"/>
                      <a:pt x="31951" y="14471"/>
                    </a:cubicBezTo>
                    <a:cubicBezTo>
                      <a:pt x="31462" y="14271"/>
                      <a:pt x="31103" y="13877"/>
                      <a:pt x="30538" y="13877"/>
                    </a:cubicBezTo>
                    <a:cubicBezTo>
                      <a:pt x="30522" y="13877"/>
                      <a:pt x="30506" y="13877"/>
                      <a:pt x="30490" y="13878"/>
                    </a:cubicBezTo>
                    <a:cubicBezTo>
                      <a:pt x="30604" y="14197"/>
                      <a:pt x="30855" y="14312"/>
                      <a:pt x="31038" y="14494"/>
                    </a:cubicBezTo>
                    <a:cubicBezTo>
                      <a:pt x="31266" y="14654"/>
                      <a:pt x="31472" y="14837"/>
                      <a:pt x="31700" y="15019"/>
                    </a:cubicBezTo>
                    <a:cubicBezTo>
                      <a:pt x="31654" y="15521"/>
                      <a:pt x="31449" y="15932"/>
                      <a:pt x="31221" y="16366"/>
                    </a:cubicBezTo>
                    <a:cubicBezTo>
                      <a:pt x="30719" y="16297"/>
                      <a:pt x="30308" y="16001"/>
                      <a:pt x="29828" y="15978"/>
                    </a:cubicBezTo>
                    <a:lnTo>
                      <a:pt x="29828" y="15978"/>
                    </a:lnTo>
                    <a:cubicBezTo>
                      <a:pt x="29737" y="16160"/>
                      <a:pt x="29874" y="16229"/>
                      <a:pt x="29965" y="16275"/>
                    </a:cubicBezTo>
                    <a:cubicBezTo>
                      <a:pt x="30285" y="16480"/>
                      <a:pt x="30650" y="16685"/>
                      <a:pt x="31015" y="16891"/>
                    </a:cubicBezTo>
                    <a:cubicBezTo>
                      <a:pt x="30901" y="17393"/>
                      <a:pt x="30673" y="17827"/>
                      <a:pt x="30467" y="18283"/>
                    </a:cubicBezTo>
                    <a:cubicBezTo>
                      <a:pt x="30020" y="18262"/>
                      <a:pt x="29672" y="17982"/>
                      <a:pt x="29238" y="17982"/>
                    </a:cubicBezTo>
                    <a:cubicBezTo>
                      <a:pt x="29207" y="17982"/>
                      <a:pt x="29175" y="17983"/>
                      <a:pt x="29144" y="17986"/>
                    </a:cubicBezTo>
                    <a:cubicBezTo>
                      <a:pt x="29349" y="18489"/>
                      <a:pt x="29874" y="18511"/>
                      <a:pt x="30216" y="18831"/>
                    </a:cubicBezTo>
                    <a:cubicBezTo>
                      <a:pt x="30034" y="19470"/>
                      <a:pt x="29760" y="20086"/>
                      <a:pt x="29463" y="20748"/>
                    </a:cubicBezTo>
                    <a:cubicBezTo>
                      <a:pt x="29121" y="20520"/>
                      <a:pt x="28824" y="20315"/>
                      <a:pt x="28482" y="20109"/>
                    </a:cubicBezTo>
                    <a:lnTo>
                      <a:pt x="28482" y="20109"/>
                    </a:lnTo>
                    <a:cubicBezTo>
                      <a:pt x="28550" y="20474"/>
                      <a:pt x="28550" y="20474"/>
                      <a:pt x="29235" y="21228"/>
                    </a:cubicBezTo>
                    <a:cubicBezTo>
                      <a:pt x="29189" y="21593"/>
                      <a:pt x="29007" y="21912"/>
                      <a:pt x="28870" y="22255"/>
                    </a:cubicBezTo>
                    <a:cubicBezTo>
                      <a:pt x="28829" y="22264"/>
                      <a:pt x="28790" y="22269"/>
                      <a:pt x="28755" y="22269"/>
                    </a:cubicBezTo>
                    <a:cubicBezTo>
                      <a:pt x="28534" y="22269"/>
                      <a:pt x="28408" y="22105"/>
                      <a:pt x="28231" y="22027"/>
                    </a:cubicBezTo>
                    <a:cubicBezTo>
                      <a:pt x="28039" y="21941"/>
                      <a:pt x="27886" y="21796"/>
                      <a:pt x="27644" y="21796"/>
                    </a:cubicBezTo>
                    <a:cubicBezTo>
                      <a:pt x="27627" y="21796"/>
                      <a:pt x="27609" y="21797"/>
                      <a:pt x="27591" y="21798"/>
                    </a:cubicBezTo>
                    <a:cubicBezTo>
                      <a:pt x="27797" y="22323"/>
                      <a:pt x="28322" y="22460"/>
                      <a:pt x="28619" y="22871"/>
                    </a:cubicBezTo>
                    <a:cubicBezTo>
                      <a:pt x="28459" y="23396"/>
                      <a:pt x="28276" y="23898"/>
                      <a:pt x="28025" y="24423"/>
                    </a:cubicBezTo>
                    <a:cubicBezTo>
                      <a:pt x="27614" y="24241"/>
                      <a:pt x="27249" y="24058"/>
                      <a:pt x="26770" y="23830"/>
                    </a:cubicBezTo>
                    <a:lnTo>
                      <a:pt x="26770" y="23830"/>
                    </a:lnTo>
                    <a:cubicBezTo>
                      <a:pt x="27044" y="24400"/>
                      <a:pt x="27523" y="24583"/>
                      <a:pt x="27843" y="24971"/>
                    </a:cubicBezTo>
                    <a:cubicBezTo>
                      <a:pt x="27683" y="25359"/>
                      <a:pt x="27523" y="25747"/>
                      <a:pt x="27363" y="26181"/>
                    </a:cubicBezTo>
                    <a:cubicBezTo>
                      <a:pt x="26930" y="25975"/>
                      <a:pt x="26564" y="25770"/>
                      <a:pt x="26085" y="25542"/>
                    </a:cubicBezTo>
                    <a:lnTo>
                      <a:pt x="26085" y="25542"/>
                    </a:lnTo>
                    <a:cubicBezTo>
                      <a:pt x="26176" y="25884"/>
                      <a:pt x="26382" y="26021"/>
                      <a:pt x="26564" y="26181"/>
                    </a:cubicBezTo>
                    <a:cubicBezTo>
                      <a:pt x="26724" y="26341"/>
                      <a:pt x="26907" y="26477"/>
                      <a:pt x="27112" y="26637"/>
                    </a:cubicBezTo>
                    <a:cubicBezTo>
                      <a:pt x="27021" y="27208"/>
                      <a:pt x="26747" y="27733"/>
                      <a:pt x="26496" y="28281"/>
                    </a:cubicBezTo>
                    <a:cubicBezTo>
                      <a:pt x="26131" y="28212"/>
                      <a:pt x="25857" y="27893"/>
                      <a:pt x="25423" y="27847"/>
                    </a:cubicBezTo>
                    <a:lnTo>
                      <a:pt x="25423" y="27847"/>
                    </a:lnTo>
                    <a:cubicBezTo>
                      <a:pt x="25606" y="28326"/>
                      <a:pt x="26039" y="28486"/>
                      <a:pt x="26313" y="28851"/>
                    </a:cubicBezTo>
                    <a:cubicBezTo>
                      <a:pt x="26199" y="29171"/>
                      <a:pt x="26085" y="29490"/>
                      <a:pt x="25948" y="29878"/>
                    </a:cubicBezTo>
                    <a:cubicBezTo>
                      <a:pt x="25788" y="29810"/>
                      <a:pt x="25651" y="29787"/>
                      <a:pt x="25514" y="29719"/>
                    </a:cubicBezTo>
                    <a:cubicBezTo>
                      <a:pt x="25195" y="29582"/>
                      <a:pt x="24898" y="29422"/>
                      <a:pt x="24464" y="29216"/>
                    </a:cubicBezTo>
                    <a:lnTo>
                      <a:pt x="24464" y="29216"/>
                    </a:lnTo>
                    <a:cubicBezTo>
                      <a:pt x="24624" y="29605"/>
                      <a:pt x="24875" y="29741"/>
                      <a:pt x="25058" y="29924"/>
                    </a:cubicBezTo>
                    <a:cubicBezTo>
                      <a:pt x="25263" y="30107"/>
                      <a:pt x="25492" y="30266"/>
                      <a:pt x="25720" y="30472"/>
                    </a:cubicBezTo>
                    <a:cubicBezTo>
                      <a:pt x="25674" y="30677"/>
                      <a:pt x="25606" y="30883"/>
                      <a:pt x="25537" y="31065"/>
                    </a:cubicBezTo>
                    <a:cubicBezTo>
                      <a:pt x="25492" y="31248"/>
                      <a:pt x="25400" y="31408"/>
                      <a:pt x="25309" y="31613"/>
                    </a:cubicBezTo>
                    <a:cubicBezTo>
                      <a:pt x="24893" y="31509"/>
                      <a:pt x="24591" y="31216"/>
                      <a:pt x="24144" y="31216"/>
                    </a:cubicBezTo>
                    <a:cubicBezTo>
                      <a:pt x="24100" y="31216"/>
                      <a:pt x="24055" y="31219"/>
                      <a:pt x="24008" y="31225"/>
                    </a:cubicBezTo>
                    <a:cubicBezTo>
                      <a:pt x="24305" y="31659"/>
                      <a:pt x="24807" y="31819"/>
                      <a:pt x="25126" y="32184"/>
                    </a:cubicBezTo>
                    <a:cubicBezTo>
                      <a:pt x="24715" y="33416"/>
                      <a:pt x="24327" y="34649"/>
                      <a:pt x="23939" y="35927"/>
                    </a:cubicBezTo>
                    <a:cubicBezTo>
                      <a:pt x="23506" y="35790"/>
                      <a:pt x="23186" y="35448"/>
                      <a:pt x="22775" y="35242"/>
                    </a:cubicBezTo>
                    <a:cubicBezTo>
                      <a:pt x="22410" y="35037"/>
                      <a:pt x="22045" y="34809"/>
                      <a:pt x="21703" y="34603"/>
                    </a:cubicBezTo>
                    <a:cubicBezTo>
                      <a:pt x="21566" y="34329"/>
                      <a:pt x="21908" y="34192"/>
                      <a:pt x="21839" y="33941"/>
                    </a:cubicBezTo>
                    <a:cubicBezTo>
                      <a:pt x="21794" y="33941"/>
                      <a:pt x="21748" y="33941"/>
                      <a:pt x="21725" y="33964"/>
                    </a:cubicBezTo>
                    <a:cubicBezTo>
                      <a:pt x="21566" y="34078"/>
                      <a:pt x="21406" y="34192"/>
                      <a:pt x="21200" y="34352"/>
                    </a:cubicBezTo>
                    <a:cubicBezTo>
                      <a:pt x="20744" y="34078"/>
                      <a:pt x="20287" y="33804"/>
                      <a:pt x="19831" y="33530"/>
                    </a:cubicBezTo>
                    <a:cubicBezTo>
                      <a:pt x="19877" y="33142"/>
                      <a:pt x="20219" y="32960"/>
                      <a:pt x="20310" y="32617"/>
                    </a:cubicBezTo>
                    <a:lnTo>
                      <a:pt x="20310" y="32617"/>
                    </a:lnTo>
                    <a:cubicBezTo>
                      <a:pt x="19899" y="32686"/>
                      <a:pt x="19785" y="33097"/>
                      <a:pt x="19443" y="33279"/>
                    </a:cubicBezTo>
                    <a:cubicBezTo>
                      <a:pt x="19123" y="33165"/>
                      <a:pt x="18827" y="32937"/>
                      <a:pt x="18530" y="32754"/>
                    </a:cubicBezTo>
                    <a:cubicBezTo>
                      <a:pt x="18416" y="32481"/>
                      <a:pt x="18735" y="32344"/>
                      <a:pt x="18667" y="32070"/>
                    </a:cubicBezTo>
                    <a:lnTo>
                      <a:pt x="18667" y="32070"/>
                    </a:lnTo>
                    <a:cubicBezTo>
                      <a:pt x="18416" y="32092"/>
                      <a:pt x="18347" y="32366"/>
                      <a:pt x="18096" y="32458"/>
                    </a:cubicBezTo>
                    <a:cubicBezTo>
                      <a:pt x="17640" y="32321"/>
                      <a:pt x="17229" y="32047"/>
                      <a:pt x="16818" y="31727"/>
                    </a:cubicBezTo>
                    <a:cubicBezTo>
                      <a:pt x="16932" y="31476"/>
                      <a:pt x="17046" y="31248"/>
                      <a:pt x="17160" y="31043"/>
                    </a:cubicBezTo>
                    <a:cubicBezTo>
                      <a:pt x="17117" y="30991"/>
                      <a:pt x="17077" y="30971"/>
                      <a:pt x="17042" y="30971"/>
                    </a:cubicBezTo>
                    <a:cubicBezTo>
                      <a:pt x="16984" y="30971"/>
                      <a:pt x="16938" y="31023"/>
                      <a:pt x="16909" y="31065"/>
                    </a:cubicBezTo>
                    <a:cubicBezTo>
                      <a:pt x="16772" y="31225"/>
                      <a:pt x="16658" y="31385"/>
                      <a:pt x="16498" y="31545"/>
                    </a:cubicBezTo>
                    <a:cubicBezTo>
                      <a:pt x="16224" y="31431"/>
                      <a:pt x="16042" y="31339"/>
                      <a:pt x="15836" y="31225"/>
                    </a:cubicBezTo>
                    <a:cubicBezTo>
                      <a:pt x="15654" y="31134"/>
                      <a:pt x="15494" y="31020"/>
                      <a:pt x="15289" y="30883"/>
                    </a:cubicBezTo>
                    <a:cubicBezTo>
                      <a:pt x="15403" y="30632"/>
                      <a:pt x="15517" y="30403"/>
                      <a:pt x="15654" y="30107"/>
                    </a:cubicBezTo>
                    <a:lnTo>
                      <a:pt x="15654" y="30107"/>
                    </a:lnTo>
                    <a:cubicBezTo>
                      <a:pt x="15289" y="30152"/>
                      <a:pt x="15197" y="30495"/>
                      <a:pt x="14901" y="30609"/>
                    </a:cubicBezTo>
                    <a:cubicBezTo>
                      <a:pt x="14376" y="30472"/>
                      <a:pt x="13919" y="30107"/>
                      <a:pt x="13371" y="29787"/>
                    </a:cubicBezTo>
                    <a:cubicBezTo>
                      <a:pt x="13622" y="29376"/>
                      <a:pt x="13988" y="29034"/>
                      <a:pt x="14125" y="28555"/>
                    </a:cubicBezTo>
                    <a:lnTo>
                      <a:pt x="14125" y="28555"/>
                    </a:lnTo>
                    <a:cubicBezTo>
                      <a:pt x="13737" y="28692"/>
                      <a:pt x="13737" y="28692"/>
                      <a:pt x="13463" y="28988"/>
                    </a:cubicBezTo>
                    <a:cubicBezTo>
                      <a:pt x="13303" y="29171"/>
                      <a:pt x="13120" y="29353"/>
                      <a:pt x="12938" y="29559"/>
                    </a:cubicBezTo>
                    <a:cubicBezTo>
                      <a:pt x="12801" y="29490"/>
                      <a:pt x="12687" y="29445"/>
                      <a:pt x="12595" y="29376"/>
                    </a:cubicBezTo>
                    <a:cubicBezTo>
                      <a:pt x="12253" y="29194"/>
                      <a:pt x="11933" y="29011"/>
                      <a:pt x="11568" y="28806"/>
                    </a:cubicBezTo>
                    <a:cubicBezTo>
                      <a:pt x="11659" y="28303"/>
                      <a:pt x="12116" y="27984"/>
                      <a:pt x="12184" y="27413"/>
                    </a:cubicBezTo>
                    <a:lnTo>
                      <a:pt x="12184" y="27413"/>
                    </a:lnTo>
                    <a:cubicBezTo>
                      <a:pt x="11705" y="27733"/>
                      <a:pt x="11522" y="28189"/>
                      <a:pt x="11157" y="28532"/>
                    </a:cubicBezTo>
                    <a:cubicBezTo>
                      <a:pt x="10541" y="28303"/>
                      <a:pt x="9993" y="27961"/>
                      <a:pt x="9423" y="27596"/>
                    </a:cubicBezTo>
                    <a:cubicBezTo>
                      <a:pt x="9582" y="27162"/>
                      <a:pt x="9948" y="26865"/>
                      <a:pt x="10039" y="26386"/>
                    </a:cubicBezTo>
                    <a:lnTo>
                      <a:pt x="10039" y="26386"/>
                    </a:lnTo>
                    <a:cubicBezTo>
                      <a:pt x="9537" y="26592"/>
                      <a:pt x="9286" y="26980"/>
                      <a:pt x="8943" y="27299"/>
                    </a:cubicBezTo>
                    <a:cubicBezTo>
                      <a:pt x="8510" y="27185"/>
                      <a:pt x="8167" y="26934"/>
                      <a:pt x="7756" y="26729"/>
                    </a:cubicBezTo>
                    <a:cubicBezTo>
                      <a:pt x="7848" y="26249"/>
                      <a:pt x="8281" y="25952"/>
                      <a:pt x="8418" y="25542"/>
                    </a:cubicBezTo>
                    <a:lnTo>
                      <a:pt x="8418" y="25542"/>
                    </a:lnTo>
                    <a:cubicBezTo>
                      <a:pt x="8053" y="25633"/>
                      <a:pt x="8053" y="25633"/>
                      <a:pt x="7802" y="25861"/>
                    </a:cubicBezTo>
                    <a:cubicBezTo>
                      <a:pt x="7619" y="26021"/>
                      <a:pt x="7437" y="26204"/>
                      <a:pt x="7231" y="26386"/>
                    </a:cubicBezTo>
                    <a:cubicBezTo>
                      <a:pt x="6638" y="26204"/>
                      <a:pt x="6159" y="25838"/>
                      <a:pt x="5542" y="25564"/>
                    </a:cubicBezTo>
                    <a:cubicBezTo>
                      <a:pt x="5953" y="25108"/>
                      <a:pt x="6387" y="24720"/>
                      <a:pt x="6615" y="24218"/>
                    </a:cubicBezTo>
                    <a:cubicBezTo>
                      <a:pt x="6567" y="24150"/>
                      <a:pt x="6522" y="24127"/>
                      <a:pt x="6482" y="24127"/>
                    </a:cubicBezTo>
                    <a:cubicBezTo>
                      <a:pt x="6427" y="24127"/>
                      <a:pt x="6380" y="24169"/>
                      <a:pt x="6341" y="24195"/>
                    </a:cubicBezTo>
                    <a:cubicBezTo>
                      <a:pt x="5930" y="24537"/>
                      <a:pt x="5542" y="24903"/>
                      <a:pt x="5109" y="25268"/>
                    </a:cubicBezTo>
                    <a:cubicBezTo>
                      <a:pt x="4721" y="25199"/>
                      <a:pt x="4424" y="24903"/>
                      <a:pt x="3990" y="24720"/>
                    </a:cubicBezTo>
                    <a:cubicBezTo>
                      <a:pt x="4104" y="24560"/>
                      <a:pt x="4173" y="24446"/>
                      <a:pt x="4264" y="24332"/>
                    </a:cubicBezTo>
                    <a:cubicBezTo>
                      <a:pt x="4561" y="23921"/>
                      <a:pt x="4880" y="23533"/>
                      <a:pt x="5177" y="23145"/>
                    </a:cubicBezTo>
                    <a:cubicBezTo>
                      <a:pt x="5120" y="23065"/>
                      <a:pt x="5069" y="23037"/>
                      <a:pt x="5023" y="23037"/>
                    </a:cubicBezTo>
                    <a:cubicBezTo>
                      <a:pt x="4977" y="23037"/>
                      <a:pt x="4937" y="23065"/>
                      <a:pt x="4903" y="23099"/>
                    </a:cubicBezTo>
                    <a:cubicBezTo>
                      <a:pt x="4629" y="23328"/>
                      <a:pt x="4378" y="23579"/>
                      <a:pt x="4127" y="23807"/>
                    </a:cubicBezTo>
                    <a:cubicBezTo>
                      <a:pt x="3944" y="23990"/>
                      <a:pt x="3785" y="24172"/>
                      <a:pt x="3579" y="24378"/>
                    </a:cubicBezTo>
                    <a:cubicBezTo>
                      <a:pt x="3146" y="24309"/>
                      <a:pt x="2803" y="24035"/>
                      <a:pt x="2415" y="23853"/>
                    </a:cubicBezTo>
                    <a:cubicBezTo>
                      <a:pt x="2027" y="23670"/>
                      <a:pt x="1662" y="23465"/>
                      <a:pt x="1274" y="23282"/>
                    </a:cubicBezTo>
                    <a:cubicBezTo>
                      <a:pt x="1320" y="23213"/>
                      <a:pt x="1320" y="23145"/>
                      <a:pt x="1365" y="23122"/>
                    </a:cubicBezTo>
                    <a:cubicBezTo>
                      <a:pt x="3762" y="21570"/>
                      <a:pt x="6181" y="20018"/>
                      <a:pt x="8578" y="18489"/>
                    </a:cubicBezTo>
                    <a:cubicBezTo>
                      <a:pt x="12550" y="15932"/>
                      <a:pt x="16498" y="13376"/>
                      <a:pt x="20493" y="10865"/>
                    </a:cubicBezTo>
                    <a:cubicBezTo>
                      <a:pt x="22935" y="9336"/>
                      <a:pt x="25446" y="7875"/>
                      <a:pt x="27911" y="6368"/>
                    </a:cubicBezTo>
                    <a:cubicBezTo>
                      <a:pt x="30079" y="5045"/>
                      <a:pt x="32225" y="3698"/>
                      <a:pt x="34371" y="2351"/>
                    </a:cubicBezTo>
                    <a:cubicBezTo>
                      <a:pt x="34964" y="1986"/>
                      <a:pt x="35535" y="1552"/>
                      <a:pt x="36105" y="1141"/>
                    </a:cubicBezTo>
                    <a:cubicBezTo>
                      <a:pt x="36265" y="1050"/>
                      <a:pt x="36402" y="959"/>
                      <a:pt x="36562" y="868"/>
                    </a:cubicBezTo>
                    <a:close/>
                    <a:moveTo>
                      <a:pt x="37155" y="0"/>
                    </a:moveTo>
                    <a:cubicBezTo>
                      <a:pt x="36881" y="0"/>
                      <a:pt x="36653" y="114"/>
                      <a:pt x="36425" y="228"/>
                    </a:cubicBezTo>
                    <a:cubicBezTo>
                      <a:pt x="35672" y="616"/>
                      <a:pt x="34896" y="1004"/>
                      <a:pt x="34142" y="1438"/>
                    </a:cubicBezTo>
                    <a:cubicBezTo>
                      <a:pt x="29212" y="4291"/>
                      <a:pt x="24373" y="7327"/>
                      <a:pt x="19534" y="10340"/>
                    </a:cubicBezTo>
                    <a:cubicBezTo>
                      <a:pt x="16864" y="12006"/>
                      <a:pt x="14239" y="13718"/>
                      <a:pt x="11568" y="15384"/>
                    </a:cubicBezTo>
                    <a:cubicBezTo>
                      <a:pt x="7916" y="17690"/>
                      <a:pt x="4310" y="20041"/>
                      <a:pt x="886" y="22666"/>
                    </a:cubicBezTo>
                    <a:cubicBezTo>
                      <a:pt x="725" y="22807"/>
                      <a:pt x="564" y="22947"/>
                      <a:pt x="324" y="22947"/>
                    </a:cubicBezTo>
                    <a:cubicBezTo>
                      <a:pt x="292" y="22947"/>
                      <a:pt x="259" y="22945"/>
                      <a:pt x="224" y="22940"/>
                    </a:cubicBezTo>
                    <a:cubicBezTo>
                      <a:pt x="217" y="22939"/>
                      <a:pt x="210" y="22938"/>
                      <a:pt x="204" y="22938"/>
                    </a:cubicBezTo>
                    <a:cubicBezTo>
                      <a:pt x="59" y="22938"/>
                      <a:pt x="1" y="23173"/>
                      <a:pt x="110" y="23282"/>
                    </a:cubicBezTo>
                    <a:cubicBezTo>
                      <a:pt x="270" y="23419"/>
                      <a:pt x="429" y="23556"/>
                      <a:pt x="589" y="23647"/>
                    </a:cubicBezTo>
                    <a:cubicBezTo>
                      <a:pt x="2392" y="24720"/>
                      <a:pt x="4150" y="25793"/>
                      <a:pt x="5976" y="26820"/>
                    </a:cubicBezTo>
                    <a:cubicBezTo>
                      <a:pt x="9057" y="28532"/>
                      <a:pt x="12162" y="30198"/>
                      <a:pt x="15243" y="31887"/>
                    </a:cubicBezTo>
                    <a:cubicBezTo>
                      <a:pt x="16179" y="32389"/>
                      <a:pt x="17137" y="32891"/>
                      <a:pt x="18028" y="33439"/>
                    </a:cubicBezTo>
                    <a:cubicBezTo>
                      <a:pt x="18963" y="34010"/>
                      <a:pt x="19991" y="34398"/>
                      <a:pt x="20812" y="35128"/>
                    </a:cubicBezTo>
                    <a:cubicBezTo>
                      <a:pt x="21634" y="35379"/>
                      <a:pt x="22273" y="35927"/>
                      <a:pt x="23004" y="36315"/>
                    </a:cubicBezTo>
                    <a:cubicBezTo>
                      <a:pt x="23323" y="36475"/>
                      <a:pt x="23620" y="36680"/>
                      <a:pt x="24008" y="36726"/>
                    </a:cubicBezTo>
                    <a:cubicBezTo>
                      <a:pt x="24579" y="35813"/>
                      <a:pt x="25012" y="34900"/>
                      <a:pt x="25377" y="33941"/>
                    </a:cubicBezTo>
                    <a:cubicBezTo>
                      <a:pt x="27546" y="28418"/>
                      <a:pt x="29714" y="22917"/>
                      <a:pt x="31837" y="17370"/>
                    </a:cubicBezTo>
                    <a:cubicBezTo>
                      <a:pt x="33458" y="13170"/>
                      <a:pt x="34987" y="8925"/>
                      <a:pt x="36539" y="4679"/>
                    </a:cubicBezTo>
                    <a:cubicBezTo>
                      <a:pt x="36904" y="3675"/>
                      <a:pt x="37201" y="2648"/>
                      <a:pt x="37384" y="1598"/>
                    </a:cubicBezTo>
                    <a:cubicBezTo>
                      <a:pt x="37498" y="1050"/>
                      <a:pt x="37498" y="502"/>
                      <a:pt x="37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96"/>
              <p:cNvSpPr/>
              <p:nvPr/>
            </p:nvSpPr>
            <p:spPr>
              <a:xfrm>
                <a:off x="3506125" y="3301150"/>
                <a:ext cx="647125" cy="662775"/>
              </a:xfrm>
              <a:custGeom>
                <a:avLst/>
                <a:gdLst/>
                <a:ahLst/>
                <a:cxnLst/>
                <a:rect l="l" t="t" r="r" b="b"/>
                <a:pathLst>
                  <a:path w="25885" h="26511" extrusionOk="0">
                    <a:moveTo>
                      <a:pt x="24812" y="1393"/>
                    </a:moveTo>
                    <a:cubicBezTo>
                      <a:pt x="24743" y="1598"/>
                      <a:pt x="24698" y="1690"/>
                      <a:pt x="24675" y="1781"/>
                    </a:cubicBezTo>
                    <a:cubicBezTo>
                      <a:pt x="23419" y="4611"/>
                      <a:pt x="22392" y="7533"/>
                      <a:pt x="21319" y="10432"/>
                    </a:cubicBezTo>
                    <a:cubicBezTo>
                      <a:pt x="20589" y="12349"/>
                      <a:pt x="19973" y="14312"/>
                      <a:pt x="19288" y="16229"/>
                    </a:cubicBezTo>
                    <a:cubicBezTo>
                      <a:pt x="18284" y="18991"/>
                      <a:pt x="17256" y="21753"/>
                      <a:pt x="16229" y="24515"/>
                    </a:cubicBezTo>
                    <a:cubicBezTo>
                      <a:pt x="16092" y="24880"/>
                      <a:pt x="15955" y="25268"/>
                      <a:pt x="15818" y="25611"/>
                    </a:cubicBezTo>
                    <a:cubicBezTo>
                      <a:pt x="15773" y="25633"/>
                      <a:pt x="15750" y="25656"/>
                      <a:pt x="15727" y="25656"/>
                    </a:cubicBezTo>
                    <a:lnTo>
                      <a:pt x="15659" y="25656"/>
                    </a:lnTo>
                    <a:cubicBezTo>
                      <a:pt x="15613" y="25633"/>
                      <a:pt x="15567" y="25611"/>
                      <a:pt x="15522" y="25588"/>
                    </a:cubicBezTo>
                    <a:cubicBezTo>
                      <a:pt x="12737" y="23670"/>
                      <a:pt x="9838" y="21936"/>
                      <a:pt x="6939" y="20224"/>
                    </a:cubicBezTo>
                    <a:cubicBezTo>
                      <a:pt x="4931" y="19014"/>
                      <a:pt x="2854" y="17896"/>
                      <a:pt x="731" y="16686"/>
                    </a:cubicBezTo>
                    <a:cubicBezTo>
                      <a:pt x="8606" y="11322"/>
                      <a:pt x="16731" y="6529"/>
                      <a:pt x="24812" y="1393"/>
                    </a:cubicBezTo>
                    <a:close/>
                    <a:moveTo>
                      <a:pt x="25884" y="1"/>
                    </a:moveTo>
                    <a:lnTo>
                      <a:pt x="25884" y="1"/>
                    </a:lnTo>
                    <a:cubicBezTo>
                      <a:pt x="25268" y="389"/>
                      <a:pt x="24743" y="731"/>
                      <a:pt x="24218" y="1096"/>
                    </a:cubicBezTo>
                    <a:cubicBezTo>
                      <a:pt x="23511" y="1576"/>
                      <a:pt x="22803" y="2101"/>
                      <a:pt x="22095" y="2557"/>
                    </a:cubicBezTo>
                    <a:cubicBezTo>
                      <a:pt x="19425" y="4223"/>
                      <a:pt x="16754" y="5890"/>
                      <a:pt x="14084" y="7556"/>
                    </a:cubicBezTo>
                    <a:cubicBezTo>
                      <a:pt x="10797" y="9610"/>
                      <a:pt x="7487" y="11687"/>
                      <a:pt x="4178" y="13787"/>
                    </a:cubicBezTo>
                    <a:cubicBezTo>
                      <a:pt x="3036" y="14518"/>
                      <a:pt x="1918" y="15316"/>
                      <a:pt x="799" y="16092"/>
                    </a:cubicBezTo>
                    <a:cubicBezTo>
                      <a:pt x="503" y="16298"/>
                      <a:pt x="206" y="16480"/>
                      <a:pt x="1" y="16777"/>
                    </a:cubicBezTo>
                    <a:cubicBezTo>
                      <a:pt x="571" y="17325"/>
                      <a:pt x="1233" y="17713"/>
                      <a:pt x="1895" y="18101"/>
                    </a:cubicBezTo>
                    <a:cubicBezTo>
                      <a:pt x="5136" y="20018"/>
                      <a:pt x="8400" y="21936"/>
                      <a:pt x="11641" y="23853"/>
                    </a:cubicBezTo>
                    <a:cubicBezTo>
                      <a:pt x="12714" y="24515"/>
                      <a:pt x="13787" y="25200"/>
                      <a:pt x="14860" y="25884"/>
                    </a:cubicBezTo>
                    <a:cubicBezTo>
                      <a:pt x="15157" y="26067"/>
                      <a:pt x="15430" y="26295"/>
                      <a:pt x="15727" y="26478"/>
                    </a:cubicBezTo>
                    <a:cubicBezTo>
                      <a:pt x="15771" y="26500"/>
                      <a:pt x="15813" y="26510"/>
                      <a:pt x="15852" y="26510"/>
                    </a:cubicBezTo>
                    <a:cubicBezTo>
                      <a:pt x="15935" y="26510"/>
                      <a:pt x="16008" y="26464"/>
                      <a:pt x="16070" y="26387"/>
                    </a:cubicBezTo>
                    <a:cubicBezTo>
                      <a:pt x="16115" y="26341"/>
                      <a:pt x="16115" y="26250"/>
                      <a:pt x="16138" y="26181"/>
                    </a:cubicBezTo>
                    <a:cubicBezTo>
                      <a:pt x="17462" y="22940"/>
                      <a:pt x="18649" y="19653"/>
                      <a:pt x="19790" y="16344"/>
                    </a:cubicBezTo>
                    <a:cubicBezTo>
                      <a:pt x="20680" y="13833"/>
                      <a:pt x="21525" y="11322"/>
                      <a:pt x="22529" y="8857"/>
                    </a:cubicBezTo>
                    <a:cubicBezTo>
                      <a:pt x="23465" y="6597"/>
                      <a:pt x="24378" y="4337"/>
                      <a:pt x="25291" y="2101"/>
                    </a:cubicBezTo>
                    <a:cubicBezTo>
                      <a:pt x="25474" y="1598"/>
                      <a:pt x="25656" y="1096"/>
                      <a:pt x="25816" y="594"/>
                    </a:cubicBezTo>
                    <a:cubicBezTo>
                      <a:pt x="25862" y="434"/>
                      <a:pt x="25862" y="275"/>
                      <a:pt x="258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3" name="Google Shape;2483;p96"/>
          <p:cNvGrpSpPr/>
          <p:nvPr/>
        </p:nvGrpSpPr>
        <p:grpSpPr>
          <a:xfrm>
            <a:off x="723975" y="3250575"/>
            <a:ext cx="971400" cy="601500"/>
            <a:chOff x="718225" y="3268962"/>
            <a:chExt cx="971400" cy="601500"/>
          </a:xfrm>
        </p:grpSpPr>
        <p:sp>
          <p:nvSpPr>
            <p:cNvPr id="2484" name="Google Shape;2484;p96"/>
            <p:cNvSpPr/>
            <p:nvPr/>
          </p:nvSpPr>
          <p:spPr>
            <a:xfrm>
              <a:off x="718225" y="3268962"/>
              <a:ext cx="971400" cy="601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96"/>
            <p:cNvSpPr/>
            <p:nvPr/>
          </p:nvSpPr>
          <p:spPr>
            <a:xfrm rot="-753821">
              <a:off x="870104" y="3521405"/>
              <a:ext cx="95090" cy="216036"/>
            </a:xfrm>
            <a:custGeom>
              <a:avLst/>
              <a:gdLst/>
              <a:ahLst/>
              <a:cxnLst/>
              <a:rect l="l" t="t" r="r" b="b"/>
              <a:pathLst>
                <a:path w="3093" h="7027" extrusionOk="0">
                  <a:moveTo>
                    <a:pt x="428" y="0"/>
                  </a:moveTo>
                  <a:cubicBezTo>
                    <a:pt x="282" y="0"/>
                    <a:pt x="0" y="281"/>
                    <a:pt x="0" y="416"/>
                  </a:cubicBezTo>
                  <a:lnTo>
                    <a:pt x="0" y="6599"/>
                  </a:lnTo>
                  <a:cubicBezTo>
                    <a:pt x="0" y="6880"/>
                    <a:pt x="282" y="7027"/>
                    <a:pt x="428" y="7027"/>
                  </a:cubicBezTo>
                  <a:lnTo>
                    <a:pt x="2676" y="7027"/>
                  </a:lnTo>
                  <a:cubicBezTo>
                    <a:pt x="2957" y="7027"/>
                    <a:pt x="3092" y="6880"/>
                    <a:pt x="3092" y="6599"/>
                  </a:cubicBezTo>
                  <a:cubicBezTo>
                    <a:pt x="3092" y="6318"/>
                    <a:pt x="2957" y="6183"/>
                    <a:pt x="2676" y="6183"/>
                  </a:cubicBezTo>
                  <a:lnTo>
                    <a:pt x="844" y="6183"/>
                  </a:lnTo>
                  <a:lnTo>
                    <a:pt x="844" y="3935"/>
                  </a:lnTo>
                  <a:lnTo>
                    <a:pt x="1968" y="3935"/>
                  </a:lnTo>
                  <a:cubicBezTo>
                    <a:pt x="2249" y="3935"/>
                    <a:pt x="2395" y="3789"/>
                    <a:pt x="2395" y="3508"/>
                  </a:cubicBezTo>
                  <a:cubicBezTo>
                    <a:pt x="2395" y="3227"/>
                    <a:pt x="2249" y="3092"/>
                    <a:pt x="1968" y="3092"/>
                  </a:cubicBezTo>
                  <a:lnTo>
                    <a:pt x="844" y="3092"/>
                  </a:lnTo>
                  <a:lnTo>
                    <a:pt x="844" y="843"/>
                  </a:lnTo>
                  <a:lnTo>
                    <a:pt x="2676" y="843"/>
                  </a:lnTo>
                  <a:cubicBezTo>
                    <a:pt x="2957" y="843"/>
                    <a:pt x="3092" y="697"/>
                    <a:pt x="3092" y="416"/>
                  </a:cubicBezTo>
                  <a:cubicBezTo>
                    <a:pt x="3092" y="281"/>
                    <a:pt x="2957" y="0"/>
                    <a:pt x="26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96"/>
            <p:cNvSpPr/>
            <p:nvPr/>
          </p:nvSpPr>
          <p:spPr>
            <a:xfrm rot="-753821">
              <a:off x="1009169" y="3685724"/>
              <a:ext cx="69142" cy="25948"/>
            </a:xfrm>
            <a:custGeom>
              <a:avLst/>
              <a:gdLst/>
              <a:ahLst/>
              <a:cxnLst/>
              <a:rect l="l" t="t" r="r" b="b"/>
              <a:pathLst>
                <a:path w="2249" h="844" extrusionOk="0">
                  <a:moveTo>
                    <a:pt x="428" y="0"/>
                  </a:moveTo>
                  <a:cubicBezTo>
                    <a:pt x="147" y="0"/>
                    <a:pt x="0" y="135"/>
                    <a:pt x="0" y="416"/>
                  </a:cubicBezTo>
                  <a:cubicBezTo>
                    <a:pt x="0" y="697"/>
                    <a:pt x="147" y="844"/>
                    <a:pt x="428" y="844"/>
                  </a:cubicBezTo>
                  <a:lnTo>
                    <a:pt x="1833" y="844"/>
                  </a:lnTo>
                  <a:cubicBezTo>
                    <a:pt x="2114" y="844"/>
                    <a:pt x="2249" y="697"/>
                    <a:pt x="2249" y="416"/>
                  </a:cubicBezTo>
                  <a:cubicBezTo>
                    <a:pt x="2249" y="135"/>
                    <a:pt x="2114" y="0"/>
                    <a:pt x="18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96"/>
            <p:cNvSpPr/>
            <p:nvPr/>
          </p:nvSpPr>
          <p:spPr>
            <a:xfrm rot="-753821">
              <a:off x="988491" y="3592941"/>
              <a:ext cx="69142" cy="25948"/>
            </a:xfrm>
            <a:custGeom>
              <a:avLst/>
              <a:gdLst/>
              <a:ahLst/>
              <a:cxnLst/>
              <a:rect l="l" t="t" r="r" b="b"/>
              <a:pathLst>
                <a:path w="2249" h="844" extrusionOk="0">
                  <a:moveTo>
                    <a:pt x="428" y="1"/>
                  </a:moveTo>
                  <a:cubicBezTo>
                    <a:pt x="147" y="1"/>
                    <a:pt x="0" y="136"/>
                    <a:pt x="0" y="417"/>
                  </a:cubicBezTo>
                  <a:cubicBezTo>
                    <a:pt x="0" y="698"/>
                    <a:pt x="147" y="844"/>
                    <a:pt x="428" y="844"/>
                  </a:cubicBezTo>
                  <a:lnTo>
                    <a:pt x="1833" y="844"/>
                  </a:lnTo>
                  <a:cubicBezTo>
                    <a:pt x="2114" y="844"/>
                    <a:pt x="2249" y="698"/>
                    <a:pt x="2249" y="417"/>
                  </a:cubicBezTo>
                  <a:cubicBezTo>
                    <a:pt x="2249" y="136"/>
                    <a:pt x="2114" y="1"/>
                    <a:pt x="18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96"/>
            <p:cNvSpPr/>
            <p:nvPr/>
          </p:nvSpPr>
          <p:spPr>
            <a:xfrm rot="-753821">
              <a:off x="1097864" y="3549432"/>
              <a:ext cx="172841" cy="129646"/>
            </a:xfrm>
            <a:custGeom>
              <a:avLst/>
              <a:gdLst/>
              <a:ahLst/>
              <a:cxnLst/>
              <a:rect l="l" t="t" r="r" b="b"/>
              <a:pathLst>
                <a:path w="5622" h="4217" extrusionOk="0">
                  <a:moveTo>
                    <a:pt x="1552" y="1"/>
                  </a:moveTo>
                  <a:cubicBezTo>
                    <a:pt x="708" y="1"/>
                    <a:pt x="0" y="698"/>
                    <a:pt x="0" y="1541"/>
                  </a:cubicBezTo>
                  <a:lnTo>
                    <a:pt x="0" y="3789"/>
                  </a:lnTo>
                  <a:cubicBezTo>
                    <a:pt x="0" y="4070"/>
                    <a:pt x="146" y="4217"/>
                    <a:pt x="427" y="4217"/>
                  </a:cubicBezTo>
                  <a:cubicBezTo>
                    <a:pt x="562" y="4217"/>
                    <a:pt x="843" y="4070"/>
                    <a:pt x="843" y="3789"/>
                  </a:cubicBezTo>
                  <a:lnTo>
                    <a:pt x="843" y="1541"/>
                  </a:lnTo>
                  <a:cubicBezTo>
                    <a:pt x="843" y="1125"/>
                    <a:pt x="1124" y="844"/>
                    <a:pt x="1552" y="844"/>
                  </a:cubicBezTo>
                  <a:cubicBezTo>
                    <a:pt x="1968" y="844"/>
                    <a:pt x="2395" y="1125"/>
                    <a:pt x="2395" y="1541"/>
                  </a:cubicBezTo>
                  <a:lnTo>
                    <a:pt x="2395" y="3789"/>
                  </a:lnTo>
                  <a:cubicBezTo>
                    <a:pt x="2395" y="4070"/>
                    <a:pt x="2530" y="4217"/>
                    <a:pt x="2811" y="4217"/>
                  </a:cubicBezTo>
                  <a:cubicBezTo>
                    <a:pt x="3092" y="4217"/>
                    <a:pt x="3238" y="4070"/>
                    <a:pt x="3238" y="3789"/>
                  </a:cubicBezTo>
                  <a:lnTo>
                    <a:pt x="3238" y="1541"/>
                  </a:lnTo>
                  <a:cubicBezTo>
                    <a:pt x="3238" y="1125"/>
                    <a:pt x="3519" y="844"/>
                    <a:pt x="4081" y="844"/>
                  </a:cubicBezTo>
                  <a:cubicBezTo>
                    <a:pt x="4497" y="844"/>
                    <a:pt x="4778" y="1125"/>
                    <a:pt x="4778" y="1541"/>
                  </a:cubicBezTo>
                  <a:lnTo>
                    <a:pt x="4778" y="3789"/>
                  </a:lnTo>
                  <a:cubicBezTo>
                    <a:pt x="4778" y="4070"/>
                    <a:pt x="5059" y="4217"/>
                    <a:pt x="5205" y="4217"/>
                  </a:cubicBezTo>
                  <a:cubicBezTo>
                    <a:pt x="5486" y="4217"/>
                    <a:pt x="5621" y="4070"/>
                    <a:pt x="5621" y="3789"/>
                  </a:cubicBezTo>
                  <a:lnTo>
                    <a:pt x="5621" y="1541"/>
                  </a:lnTo>
                  <a:cubicBezTo>
                    <a:pt x="5621" y="698"/>
                    <a:pt x="4924" y="1"/>
                    <a:pt x="4081" y="1"/>
                  </a:cubicBezTo>
                  <a:cubicBezTo>
                    <a:pt x="3519" y="1"/>
                    <a:pt x="3092" y="136"/>
                    <a:pt x="2811" y="563"/>
                  </a:cubicBezTo>
                  <a:cubicBezTo>
                    <a:pt x="2530" y="136"/>
                    <a:pt x="2114" y="1"/>
                    <a:pt x="1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96"/>
            <p:cNvSpPr/>
            <p:nvPr/>
          </p:nvSpPr>
          <p:spPr>
            <a:xfrm rot="-753821">
              <a:off x="1284332" y="3516540"/>
              <a:ext cx="95090" cy="129646"/>
            </a:xfrm>
            <a:custGeom>
              <a:avLst/>
              <a:gdLst/>
              <a:ahLst/>
              <a:cxnLst/>
              <a:rect l="l" t="t" r="r" b="b"/>
              <a:pathLst>
                <a:path w="3093" h="4217" extrusionOk="0">
                  <a:moveTo>
                    <a:pt x="2114" y="1"/>
                  </a:moveTo>
                  <a:cubicBezTo>
                    <a:pt x="990" y="1"/>
                    <a:pt x="0" y="844"/>
                    <a:pt x="0" y="2103"/>
                  </a:cubicBezTo>
                  <a:cubicBezTo>
                    <a:pt x="0" y="3227"/>
                    <a:pt x="990" y="4217"/>
                    <a:pt x="2114" y="4217"/>
                  </a:cubicBezTo>
                  <a:lnTo>
                    <a:pt x="2676" y="4217"/>
                  </a:lnTo>
                  <a:cubicBezTo>
                    <a:pt x="2957" y="4217"/>
                    <a:pt x="3092" y="4070"/>
                    <a:pt x="3092" y="3789"/>
                  </a:cubicBezTo>
                  <a:cubicBezTo>
                    <a:pt x="3092" y="3508"/>
                    <a:pt x="2957" y="3373"/>
                    <a:pt x="2676" y="3373"/>
                  </a:cubicBezTo>
                  <a:lnTo>
                    <a:pt x="2114" y="3373"/>
                  </a:lnTo>
                  <a:cubicBezTo>
                    <a:pt x="1406" y="3373"/>
                    <a:pt x="844" y="2811"/>
                    <a:pt x="844" y="2103"/>
                  </a:cubicBezTo>
                  <a:cubicBezTo>
                    <a:pt x="844" y="1406"/>
                    <a:pt x="1406" y="844"/>
                    <a:pt x="2114" y="844"/>
                  </a:cubicBezTo>
                  <a:lnTo>
                    <a:pt x="2676" y="844"/>
                  </a:lnTo>
                  <a:cubicBezTo>
                    <a:pt x="2957" y="844"/>
                    <a:pt x="3092" y="563"/>
                    <a:pt x="3092" y="417"/>
                  </a:cubicBezTo>
                  <a:cubicBezTo>
                    <a:pt x="3092" y="136"/>
                    <a:pt x="2957" y="1"/>
                    <a:pt x="26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96"/>
            <p:cNvSpPr/>
            <p:nvPr/>
          </p:nvSpPr>
          <p:spPr>
            <a:xfrm rot="-753821">
              <a:off x="1335270" y="3378811"/>
              <a:ext cx="73293" cy="108218"/>
            </a:xfrm>
            <a:custGeom>
              <a:avLst/>
              <a:gdLst/>
              <a:ahLst/>
              <a:cxnLst/>
              <a:rect l="l" t="t" r="r" b="b"/>
              <a:pathLst>
                <a:path w="2384" h="3520" extrusionOk="0">
                  <a:moveTo>
                    <a:pt x="1124" y="1"/>
                  </a:moveTo>
                  <a:cubicBezTo>
                    <a:pt x="562" y="1"/>
                    <a:pt x="0" y="428"/>
                    <a:pt x="0" y="1125"/>
                  </a:cubicBezTo>
                  <a:cubicBezTo>
                    <a:pt x="0" y="1406"/>
                    <a:pt x="135" y="1552"/>
                    <a:pt x="416" y="1552"/>
                  </a:cubicBezTo>
                  <a:cubicBezTo>
                    <a:pt x="697" y="1552"/>
                    <a:pt x="843" y="1406"/>
                    <a:pt x="843" y="1125"/>
                  </a:cubicBezTo>
                  <a:cubicBezTo>
                    <a:pt x="843" y="990"/>
                    <a:pt x="978" y="844"/>
                    <a:pt x="1124" y="844"/>
                  </a:cubicBezTo>
                  <a:lnTo>
                    <a:pt x="1259" y="844"/>
                  </a:lnTo>
                  <a:cubicBezTo>
                    <a:pt x="1405" y="844"/>
                    <a:pt x="1540" y="990"/>
                    <a:pt x="1540" y="1125"/>
                  </a:cubicBezTo>
                  <a:cubicBezTo>
                    <a:pt x="1540" y="1406"/>
                    <a:pt x="1405" y="1687"/>
                    <a:pt x="1259" y="1833"/>
                  </a:cubicBezTo>
                  <a:lnTo>
                    <a:pt x="135" y="2811"/>
                  </a:lnTo>
                  <a:cubicBezTo>
                    <a:pt x="0" y="2957"/>
                    <a:pt x="0" y="3092"/>
                    <a:pt x="0" y="3238"/>
                  </a:cubicBezTo>
                  <a:cubicBezTo>
                    <a:pt x="135" y="3373"/>
                    <a:pt x="281" y="3520"/>
                    <a:pt x="416" y="3520"/>
                  </a:cubicBezTo>
                  <a:lnTo>
                    <a:pt x="1968" y="3520"/>
                  </a:lnTo>
                  <a:cubicBezTo>
                    <a:pt x="2249" y="3520"/>
                    <a:pt x="2384" y="3373"/>
                    <a:pt x="2384" y="3092"/>
                  </a:cubicBezTo>
                  <a:cubicBezTo>
                    <a:pt x="2384" y="2811"/>
                    <a:pt x="2249" y="2676"/>
                    <a:pt x="1968" y="2676"/>
                  </a:cubicBezTo>
                  <a:lnTo>
                    <a:pt x="1540" y="2676"/>
                  </a:lnTo>
                  <a:lnTo>
                    <a:pt x="1821" y="2530"/>
                  </a:lnTo>
                  <a:cubicBezTo>
                    <a:pt x="2249" y="2114"/>
                    <a:pt x="2384" y="1687"/>
                    <a:pt x="2384" y="1125"/>
                  </a:cubicBezTo>
                  <a:cubicBezTo>
                    <a:pt x="2384" y="428"/>
                    <a:pt x="1821" y="1"/>
                    <a:pt x="12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96"/>
            <p:cNvSpPr/>
            <p:nvPr/>
          </p:nvSpPr>
          <p:spPr>
            <a:xfrm rot="4471751">
              <a:off x="1405907" y="3595799"/>
              <a:ext cx="143047" cy="160532"/>
            </a:xfrm>
            <a:custGeom>
              <a:avLst/>
              <a:gdLst/>
              <a:ahLst/>
              <a:cxnLst/>
              <a:rect l="l" t="t" r="r" b="b"/>
              <a:pathLst>
                <a:path w="7420" h="8327" extrusionOk="0">
                  <a:moveTo>
                    <a:pt x="4840" y="909"/>
                  </a:moveTo>
                  <a:cubicBezTo>
                    <a:pt x="5707" y="909"/>
                    <a:pt x="5981" y="1479"/>
                    <a:pt x="5981" y="2050"/>
                  </a:cubicBezTo>
                  <a:cubicBezTo>
                    <a:pt x="5981" y="3762"/>
                    <a:pt x="5411" y="5474"/>
                    <a:pt x="5981" y="6889"/>
                  </a:cubicBezTo>
                  <a:lnTo>
                    <a:pt x="4269" y="5177"/>
                  </a:lnTo>
                  <a:cubicBezTo>
                    <a:pt x="3425" y="4332"/>
                    <a:pt x="3425" y="3191"/>
                    <a:pt x="3425" y="2050"/>
                  </a:cubicBezTo>
                  <a:cubicBezTo>
                    <a:pt x="3699" y="1183"/>
                    <a:pt x="4269" y="909"/>
                    <a:pt x="4840" y="909"/>
                  </a:cubicBezTo>
                  <a:close/>
                  <a:moveTo>
                    <a:pt x="4699" y="0"/>
                  </a:moveTo>
                  <a:cubicBezTo>
                    <a:pt x="4559" y="0"/>
                    <a:pt x="4416" y="13"/>
                    <a:pt x="4269" y="41"/>
                  </a:cubicBezTo>
                  <a:cubicBezTo>
                    <a:pt x="1" y="1183"/>
                    <a:pt x="3699" y="7756"/>
                    <a:pt x="6849" y="8327"/>
                  </a:cubicBezTo>
                  <a:cubicBezTo>
                    <a:pt x="7122" y="8327"/>
                    <a:pt x="7122" y="8030"/>
                    <a:pt x="7122" y="8030"/>
                  </a:cubicBezTo>
                  <a:cubicBezTo>
                    <a:pt x="7122" y="8030"/>
                    <a:pt x="7419" y="8030"/>
                    <a:pt x="7419" y="7756"/>
                  </a:cubicBezTo>
                  <a:cubicBezTo>
                    <a:pt x="7122" y="6889"/>
                    <a:pt x="6552" y="6044"/>
                    <a:pt x="6552" y="4903"/>
                  </a:cubicBezTo>
                  <a:cubicBezTo>
                    <a:pt x="6552" y="4036"/>
                    <a:pt x="6849" y="3191"/>
                    <a:pt x="6849" y="2050"/>
                  </a:cubicBezTo>
                  <a:cubicBezTo>
                    <a:pt x="6849" y="1025"/>
                    <a:pt x="5928" y="0"/>
                    <a:pt x="46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92" name="Google Shape;2492;p96"/>
          <p:cNvGrpSpPr/>
          <p:nvPr/>
        </p:nvGrpSpPr>
        <p:grpSpPr>
          <a:xfrm>
            <a:off x="7465200" y="3250350"/>
            <a:ext cx="966300" cy="601500"/>
            <a:chOff x="7459450" y="3268737"/>
            <a:chExt cx="966300" cy="601500"/>
          </a:xfrm>
        </p:grpSpPr>
        <p:sp>
          <p:nvSpPr>
            <p:cNvPr id="2493" name="Google Shape;2493;p96"/>
            <p:cNvSpPr/>
            <p:nvPr/>
          </p:nvSpPr>
          <p:spPr>
            <a:xfrm>
              <a:off x="7459450" y="3268737"/>
              <a:ext cx="966300" cy="601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4" name="Google Shape;2494;p96"/>
            <p:cNvGrpSpPr/>
            <p:nvPr/>
          </p:nvGrpSpPr>
          <p:grpSpPr>
            <a:xfrm>
              <a:off x="7588595" y="3377440"/>
              <a:ext cx="765108" cy="362474"/>
              <a:chOff x="-1637984" y="2886288"/>
              <a:chExt cx="1017837" cy="482206"/>
            </a:xfrm>
          </p:grpSpPr>
          <p:sp>
            <p:nvSpPr>
              <p:cNvPr id="2495" name="Google Shape;2495;p96"/>
              <p:cNvSpPr/>
              <p:nvPr/>
            </p:nvSpPr>
            <p:spPr>
              <a:xfrm>
                <a:off x="-1570515" y="3114493"/>
                <a:ext cx="669730" cy="120055"/>
              </a:xfrm>
              <a:custGeom>
                <a:avLst/>
                <a:gdLst/>
                <a:ahLst/>
                <a:cxnLst/>
                <a:rect l="l" t="t" r="r" b="b"/>
                <a:pathLst>
                  <a:path w="8775" h="1573" extrusionOk="0">
                    <a:moveTo>
                      <a:pt x="2626" y="1"/>
                    </a:moveTo>
                    <a:cubicBezTo>
                      <a:pt x="2275" y="1"/>
                      <a:pt x="1924" y="1"/>
                      <a:pt x="1755" y="169"/>
                    </a:cubicBezTo>
                    <a:lnTo>
                      <a:pt x="169" y="169"/>
                    </a:lnTo>
                    <a:cubicBezTo>
                      <a:pt x="169" y="352"/>
                      <a:pt x="1" y="352"/>
                      <a:pt x="169" y="352"/>
                    </a:cubicBezTo>
                    <a:lnTo>
                      <a:pt x="169" y="871"/>
                    </a:lnTo>
                    <a:lnTo>
                      <a:pt x="169" y="1222"/>
                    </a:lnTo>
                    <a:lnTo>
                      <a:pt x="169" y="1573"/>
                    </a:lnTo>
                    <a:lnTo>
                      <a:pt x="1222" y="1573"/>
                    </a:lnTo>
                    <a:cubicBezTo>
                      <a:pt x="1404" y="1573"/>
                      <a:pt x="1404" y="1404"/>
                      <a:pt x="1573" y="1404"/>
                    </a:cubicBezTo>
                    <a:lnTo>
                      <a:pt x="8774" y="1404"/>
                    </a:lnTo>
                    <a:lnTo>
                      <a:pt x="8774" y="1222"/>
                    </a:lnTo>
                    <a:lnTo>
                      <a:pt x="8774" y="1053"/>
                    </a:lnTo>
                    <a:lnTo>
                      <a:pt x="8774" y="871"/>
                    </a:lnTo>
                    <a:lnTo>
                      <a:pt x="8774" y="703"/>
                    </a:lnTo>
                    <a:lnTo>
                      <a:pt x="8774" y="520"/>
                    </a:lnTo>
                    <a:lnTo>
                      <a:pt x="8774" y="352"/>
                    </a:lnTo>
                    <a:lnTo>
                      <a:pt x="8774" y="169"/>
                    </a:lnTo>
                    <a:lnTo>
                      <a:pt x="8774" y="1"/>
                    </a:lnTo>
                    <a:close/>
                  </a:path>
                </a:pathLst>
              </a:custGeom>
              <a:solidFill>
                <a:srgbClr val="FAD4A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96"/>
              <p:cNvSpPr/>
              <p:nvPr/>
            </p:nvSpPr>
            <p:spPr>
              <a:xfrm>
                <a:off x="-1624093" y="2900255"/>
                <a:ext cx="964335" cy="227212"/>
              </a:xfrm>
              <a:custGeom>
                <a:avLst/>
                <a:gdLst/>
                <a:ahLst/>
                <a:cxnLst/>
                <a:rect l="l" t="t" r="r" b="b"/>
                <a:pathLst>
                  <a:path w="12635" h="2977" extrusionOk="0">
                    <a:moveTo>
                      <a:pt x="4563" y="0"/>
                    </a:moveTo>
                    <a:lnTo>
                      <a:pt x="4380" y="169"/>
                    </a:lnTo>
                    <a:lnTo>
                      <a:pt x="4030" y="169"/>
                    </a:lnTo>
                    <a:cubicBezTo>
                      <a:pt x="3861" y="351"/>
                      <a:pt x="3679" y="351"/>
                      <a:pt x="3510" y="351"/>
                    </a:cubicBezTo>
                    <a:lnTo>
                      <a:pt x="3328" y="520"/>
                    </a:lnTo>
                    <a:cubicBezTo>
                      <a:pt x="2977" y="702"/>
                      <a:pt x="2457" y="702"/>
                      <a:pt x="2106" y="871"/>
                    </a:cubicBezTo>
                    <a:cubicBezTo>
                      <a:pt x="1924" y="1053"/>
                      <a:pt x="1755" y="1053"/>
                      <a:pt x="1573" y="1053"/>
                    </a:cubicBezTo>
                    <a:cubicBezTo>
                      <a:pt x="1573" y="1053"/>
                      <a:pt x="1405" y="1221"/>
                      <a:pt x="1222" y="1221"/>
                    </a:cubicBezTo>
                    <a:cubicBezTo>
                      <a:pt x="1222" y="1221"/>
                      <a:pt x="1054" y="1221"/>
                      <a:pt x="1054" y="1404"/>
                    </a:cubicBezTo>
                    <a:lnTo>
                      <a:pt x="520" y="1404"/>
                    </a:lnTo>
                    <a:lnTo>
                      <a:pt x="352" y="1572"/>
                    </a:lnTo>
                    <a:cubicBezTo>
                      <a:pt x="352" y="1572"/>
                      <a:pt x="352" y="1755"/>
                      <a:pt x="169" y="1755"/>
                    </a:cubicBezTo>
                    <a:cubicBezTo>
                      <a:pt x="169" y="1923"/>
                      <a:pt x="169" y="1923"/>
                      <a:pt x="1" y="2106"/>
                    </a:cubicBezTo>
                    <a:lnTo>
                      <a:pt x="1" y="2274"/>
                    </a:lnTo>
                    <a:lnTo>
                      <a:pt x="1" y="2457"/>
                    </a:lnTo>
                    <a:lnTo>
                      <a:pt x="1" y="2625"/>
                    </a:lnTo>
                    <a:lnTo>
                      <a:pt x="169" y="2625"/>
                    </a:lnTo>
                    <a:lnTo>
                      <a:pt x="169" y="2808"/>
                    </a:lnTo>
                    <a:lnTo>
                      <a:pt x="352" y="2808"/>
                    </a:lnTo>
                    <a:cubicBezTo>
                      <a:pt x="352" y="2976"/>
                      <a:pt x="352" y="2976"/>
                      <a:pt x="520" y="2976"/>
                    </a:cubicBezTo>
                    <a:lnTo>
                      <a:pt x="1405" y="2976"/>
                    </a:lnTo>
                    <a:cubicBezTo>
                      <a:pt x="1755" y="2976"/>
                      <a:pt x="1924" y="2808"/>
                      <a:pt x="2275" y="2808"/>
                    </a:cubicBezTo>
                    <a:lnTo>
                      <a:pt x="10178" y="2808"/>
                    </a:lnTo>
                    <a:lnTo>
                      <a:pt x="10346" y="2625"/>
                    </a:lnTo>
                    <a:lnTo>
                      <a:pt x="10346" y="2457"/>
                    </a:lnTo>
                    <a:lnTo>
                      <a:pt x="10346" y="2274"/>
                    </a:lnTo>
                    <a:lnTo>
                      <a:pt x="10346" y="2106"/>
                    </a:lnTo>
                    <a:lnTo>
                      <a:pt x="10178" y="2106"/>
                    </a:lnTo>
                    <a:lnTo>
                      <a:pt x="10178" y="1923"/>
                    </a:lnTo>
                    <a:lnTo>
                      <a:pt x="10178" y="1221"/>
                    </a:lnTo>
                    <a:lnTo>
                      <a:pt x="10529" y="1221"/>
                    </a:lnTo>
                    <a:cubicBezTo>
                      <a:pt x="10529" y="1221"/>
                      <a:pt x="10529" y="1053"/>
                      <a:pt x="10697" y="1053"/>
                    </a:cubicBezTo>
                    <a:lnTo>
                      <a:pt x="11048" y="1053"/>
                    </a:lnTo>
                    <a:cubicBezTo>
                      <a:pt x="11048" y="871"/>
                      <a:pt x="11231" y="871"/>
                      <a:pt x="11231" y="871"/>
                    </a:cubicBezTo>
                    <a:cubicBezTo>
                      <a:pt x="11399" y="702"/>
                      <a:pt x="11582" y="702"/>
                      <a:pt x="11582" y="702"/>
                    </a:cubicBezTo>
                    <a:lnTo>
                      <a:pt x="11750" y="520"/>
                    </a:lnTo>
                    <a:lnTo>
                      <a:pt x="11933" y="520"/>
                    </a:lnTo>
                    <a:cubicBezTo>
                      <a:pt x="12101" y="351"/>
                      <a:pt x="12101" y="351"/>
                      <a:pt x="12284" y="351"/>
                    </a:cubicBezTo>
                    <a:cubicBezTo>
                      <a:pt x="12284" y="169"/>
                      <a:pt x="12284" y="169"/>
                      <a:pt x="12452" y="169"/>
                    </a:cubicBezTo>
                    <a:cubicBezTo>
                      <a:pt x="12452" y="169"/>
                      <a:pt x="12634" y="169"/>
                      <a:pt x="12634" y="0"/>
                    </a:cubicBezTo>
                    <a:close/>
                  </a:path>
                </a:pathLst>
              </a:custGeom>
              <a:solidFill>
                <a:srgbClr val="FDD6D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96"/>
              <p:cNvSpPr/>
              <p:nvPr/>
            </p:nvSpPr>
            <p:spPr>
              <a:xfrm>
                <a:off x="-1584405" y="3221649"/>
                <a:ext cx="683621" cy="134022"/>
              </a:xfrm>
              <a:custGeom>
                <a:avLst/>
                <a:gdLst/>
                <a:ahLst/>
                <a:cxnLst/>
                <a:rect l="l" t="t" r="r" b="b"/>
                <a:pathLst>
                  <a:path w="8957" h="1756" extrusionOk="0">
                    <a:moveTo>
                      <a:pt x="2808" y="0"/>
                    </a:moveTo>
                    <a:cubicBezTo>
                      <a:pt x="2639" y="0"/>
                      <a:pt x="2288" y="169"/>
                      <a:pt x="1937" y="169"/>
                    </a:cubicBezTo>
                    <a:lnTo>
                      <a:pt x="351" y="169"/>
                    </a:lnTo>
                    <a:cubicBezTo>
                      <a:pt x="183" y="169"/>
                      <a:pt x="183" y="169"/>
                      <a:pt x="0" y="351"/>
                    </a:cubicBezTo>
                    <a:lnTo>
                      <a:pt x="0" y="520"/>
                    </a:lnTo>
                    <a:lnTo>
                      <a:pt x="0" y="871"/>
                    </a:lnTo>
                    <a:lnTo>
                      <a:pt x="0" y="1222"/>
                    </a:lnTo>
                    <a:lnTo>
                      <a:pt x="0" y="1404"/>
                    </a:lnTo>
                    <a:lnTo>
                      <a:pt x="0" y="1573"/>
                    </a:lnTo>
                    <a:lnTo>
                      <a:pt x="0" y="1755"/>
                    </a:lnTo>
                    <a:lnTo>
                      <a:pt x="8956" y="1755"/>
                    </a:lnTo>
                    <a:lnTo>
                      <a:pt x="8956" y="1573"/>
                    </a:lnTo>
                    <a:lnTo>
                      <a:pt x="8956" y="1222"/>
                    </a:lnTo>
                    <a:lnTo>
                      <a:pt x="8956" y="1053"/>
                    </a:lnTo>
                    <a:lnTo>
                      <a:pt x="8956" y="871"/>
                    </a:lnTo>
                    <a:lnTo>
                      <a:pt x="8956" y="702"/>
                    </a:lnTo>
                    <a:lnTo>
                      <a:pt x="8956" y="520"/>
                    </a:lnTo>
                    <a:lnTo>
                      <a:pt x="8956" y="351"/>
                    </a:lnTo>
                    <a:lnTo>
                      <a:pt x="8956" y="169"/>
                    </a:lnTo>
                    <a:lnTo>
                      <a:pt x="8956" y="0"/>
                    </a:lnTo>
                    <a:close/>
                  </a:path>
                </a:pathLst>
              </a:custGeom>
              <a:solidFill>
                <a:srgbClr val="BBCF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96"/>
              <p:cNvSpPr/>
              <p:nvPr/>
            </p:nvSpPr>
            <p:spPr>
              <a:xfrm>
                <a:off x="-1637984" y="2886288"/>
                <a:ext cx="1017837" cy="482206"/>
              </a:xfrm>
              <a:custGeom>
                <a:avLst/>
                <a:gdLst/>
                <a:ahLst/>
                <a:cxnLst/>
                <a:rect l="l" t="t" r="r" b="b"/>
                <a:pathLst>
                  <a:path w="13336" h="6318" extrusionOk="0">
                    <a:moveTo>
                      <a:pt x="12466" y="885"/>
                    </a:moveTo>
                    <a:cubicBezTo>
                      <a:pt x="12466" y="885"/>
                      <a:pt x="12283" y="1054"/>
                      <a:pt x="12115" y="1054"/>
                    </a:cubicBezTo>
                    <a:lnTo>
                      <a:pt x="11932" y="1054"/>
                    </a:lnTo>
                    <a:lnTo>
                      <a:pt x="11932" y="1236"/>
                    </a:lnTo>
                    <a:lnTo>
                      <a:pt x="11413" y="1236"/>
                    </a:lnTo>
                    <a:lnTo>
                      <a:pt x="11413" y="1404"/>
                    </a:lnTo>
                    <a:lnTo>
                      <a:pt x="11932" y="1404"/>
                    </a:lnTo>
                    <a:cubicBezTo>
                      <a:pt x="11932" y="1404"/>
                      <a:pt x="11932" y="1236"/>
                      <a:pt x="12115" y="1236"/>
                    </a:cubicBezTo>
                    <a:lnTo>
                      <a:pt x="12283" y="1054"/>
                    </a:lnTo>
                    <a:lnTo>
                      <a:pt x="12634" y="1054"/>
                    </a:lnTo>
                    <a:lnTo>
                      <a:pt x="12634" y="885"/>
                    </a:lnTo>
                    <a:close/>
                    <a:moveTo>
                      <a:pt x="11413" y="1404"/>
                    </a:moveTo>
                    <a:cubicBezTo>
                      <a:pt x="11230" y="1404"/>
                      <a:pt x="11230" y="1404"/>
                      <a:pt x="11062" y="1587"/>
                    </a:cubicBezTo>
                    <a:lnTo>
                      <a:pt x="10879" y="1587"/>
                    </a:lnTo>
                    <a:cubicBezTo>
                      <a:pt x="10879" y="1587"/>
                      <a:pt x="10879" y="1755"/>
                      <a:pt x="10711" y="1755"/>
                    </a:cubicBezTo>
                    <a:lnTo>
                      <a:pt x="11062" y="1755"/>
                    </a:lnTo>
                    <a:lnTo>
                      <a:pt x="11230" y="1587"/>
                    </a:lnTo>
                    <a:cubicBezTo>
                      <a:pt x="11230" y="1587"/>
                      <a:pt x="11413" y="1587"/>
                      <a:pt x="11413" y="1404"/>
                    </a:cubicBezTo>
                    <a:close/>
                    <a:moveTo>
                      <a:pt x="11932" y="1404"/>
                    </a:moveTo>
                    <a:lnTo>
                      <a:pt x="11764" y="1587"/>
                    </a:lnTo>
                    <a:cubicBezTo>
                      <a:pt x="11581" y="1587"/>
                      <a:pt x="11581" y="1587"/>
                      <a:pt x="11581" y="1755"/>
                    </a:cubicBezTo>
                    <a:lnTo>
                      <a:pt x="11764" y="1755"/>
                    </a:lnTo>
                    <a:cubicBezTo>
                      <a:pt x="11764" y="1587"/>
                      <a:pt x="11932" y="1587"/>
                      <a:pt x="11932" y="1587"/>
                    </a:cubicBezTo>
                    <a:lnTo>
                      <a:pt x="11932" y="1404"/>
                    </a:lnTo>
                    <a:close/>
                    <a:moveTo>
                      <a:pt x="11581" y="1755"/>
                    </a:moveTo>
                    <a:cubicBezTo>
                      <a:pt x="11413" y="1755"/>
                      <a:pt x="11230" y="1755"/>
                      <a:pt x="11062" y="1938"/>
                    </a:cubicBezTo>
                    <a:lnTo>
                      <a:pt x="11062" y="2106"/>
                    </a:lnTo>
                    <a:cubicBezTo>
                      <a:pt x="11230" y="1938"/>
                      <a:pt x="11413" y="1938"/>
                      <a:pt x="11581" y="1755"/>
                    </a:cubicBezTo>
                    <a:close/>
                    <a:moveTo>
                      <a:pt x="12985" y="1755"/>
                    </a:moveTo>
                    <a:cubicBezTo>
                      <a:pt x="12985" y="1938"/>
                      <a:pt x="12985" y="1938"/>
                      <a:pt x="12816" y="1938"/>
                    </a:cubicBezTo>
                    <a:cubicBezTo>
                      <a:pt x="12816" y="1938"/>
                      <a:pt x="12634" y="1938"/>
                      <a:pt x="12634" y="2106"/>
                    </a:cubicBezTo>
                    <a:cubicBezTo>
                      <a:pt x="12634" y="2106"/>
                      <a:pt x="12816" y="2106"/>
                      <a:pt x="12985" y="1938"/>
                    </a:cubicBezTo>
                    <a:cubicBezTo>
                      <a:pt x="12985" y="1938"/>
                      <a:pt x="13167" y="1938"/>
                      <a:pt x="13167" y="1755"/>
                    </a:cubicBezTo>
                    <a:close/>
                    <a:moveTo>
                      <a:pt x="12634" y="1404"/>
                    </a:moveTo>
                    <a:cubicBezTo>
                      <a:pt x="12466" y="1404"/>
                      <a:pt x="12283" y="1587"/>
                      <a:pt x="12115" y="1587"/>
                    </a:cubicBezTo>
                    <a:cubicBezTo>
                      <a:pt x="12115" y="1587"/>
                      <a:pt x="11932" y="1755"/>
                      <a:pt x="11764" y="1755"/>
                    </a:cubicBezTo>
                    <a:cubicBezTo>
                      <a:pt x="11764" y="1938"/>
                      <a:pt x="11581" y="1938"/>
                      <a:pt x="11413" y="2106"/>
                    </a:cubicBezTo>
                    <a:cubicBezTo>
                      <a:pt x="11230" y="2106"/>
                      <a:pt x="11230" y="2106"/>
                      <a:pt x="11062" y="2289"/>
                    </a:cubicBezTo>
                    <a:cubicBezTo>
                      <a:pt x="11413" y="2289"/>
                      <a:pt x="11581" y="2106"/>
                      <a:pt x="11932" y="1938"/>
                    </a:cubicBezTo>
                    <a:cubicBezTo>
                      <a:pt x="11932" y="1938"/>
                      <a:pt x="12115" y="1755"/>
                      <a:pt x="12283" y="1755"/>
                    </a:cubicBezTo>
                    <a:cubicBezTo>
                      <a:pt x="12466" y="1587"/>
                      <a:pt x="12466" y="1587"/>
                      <a:pt x="12634" y="1587"/>
                    </a:cubicBezTo>
                    <a:lnTo>
                      <a:pt x="12634" y="1404"/>
                    </a:lnTo>
                    <a:close/>
                    <a:moveTo>
                      <a:pt x="1053" y="2106"/>
                    </a:moveTo>
                    <a:cubicBezTo>
                      <a:pt x="885" y="2289"/>
                      <a:pt x="885" y="2457"/>
                      <a:pt x="885" y="2640"/>
                    </a:cubicBezTo>
                    <a:cubicBezTo>
                      <a:pt x="1053" y="2808"/>
                      <a:pt x="1053" y="2808"/>
                      <a:pt x="1053" y="2991"/>
                    </a:cubicBezTo>
                    <a:lnTo>
                      <a:pt x="1236" y="2991"/>
                    </a:lnTo>
                    <a:cubicBezTo>
                      <a:pt x="1236" y="2991"/>
                      <a:pt x="1236" y="2808"/>
                      <a:pt x="1053" y="2808"/>
                    </a:cubicBezTo>
                    <a:lnTo>
                      <a:pt x="1053" y="2457"/>
                    </a:lnTo>
                    <a:lnTo>
                      <a:pt x="1053" y="2106"/>
                    </a:lnTo>
                    <a:close/>
                    <a:moveTo>
                      <a:pt x="9476" y="2457"/>
                    </a:moveTo>
                    <a:lnTo>
                      <a:pt x="9476" y="2640"/>
                    </a:lnTo>
                    <a:lnTo>
                      <a:pt x="9476" y="2808"/>
                    </a:lnTo>
                    <a:cubicBezTo>
                      <a:pt x="9476" y="2808"/>
                      <a:pt x="9658" y="2808"/>
                      <a:pt x="9658" y="2991"/>
                    </a:cubicBezTo>
                    <a:lnTo>
                      <a:pt x="9658" y="2808"/>
                    </a:lnTo>
                    <a:lnTo>
                      <a:pt x="9658" y="2640"/>
                    </a:lnTo>
                    <a:cubicBezTo>
                      <a:pt x="9658" y="2640"/>
                      <a:pt x="9658" y="2457"/>
                      <a:pt x="9476" y="2457"/>
                    </a:cubicBezTo>
                    <a:close/>
                    <a:moveTo>
                      <a:pt x="11764" y="1"/>
                    </a:moveTo>
                    <a:cubicBezTo>
                      <a:pt x="11581" y="1"/>
                      <a:pt x="11413" y="183"/>
                      <a:pt x="11062" y="183"/>
                    </a:cubicBezTo>
                    <a:lnTo>
                      <a:pt x="12816" y="183"/>
                    </a:lnTo>
                    <a:lnTo>
                      <a:pt x="12816" y="352"/>
                    </a:lnTo>
                    <a:lnTo>
                      <a:pt x="12816" y="703"/>
                    </a:lnTo>
                    <a:lnTo>
                      <a:pt x="12816" y="885"/>
                    </a:lnTo>
                    <a:lnTo>
                      <a:pt x="12816" y="1236"/>
                    </a:lnTo>
                    <a:lnTo>
                      <a:pt x="12816" y="1587"/>
                    </a:lnTo>
                    <a:cubicBezTo>
                      <a:pt x="12634" y="1755"/>
                      <a:pt x="12466" y="1755"/>
                      <a:pt x="12283" y="1938"/>
                    </a:cubicBezTo>
                    <a:cubicBezTo>
                      <a:pt x="12115" y="1938"/>
                      <a:pt x="11932" y="2106"/>
                      <a:pt x="11764" y="2289"/>
                    </a:cubicBezTo>
                    <a:cubicBezTo>
                      <a:pt x="11581" y="2289"/>
                      <a:pt x="11581" y="2289"/>
                      <a:pt x="11413" y="2457"/>
                    </a:cubicBezTo>
                    <a:cubicBezTo>
                      <a:pt x="11413" y="2457"/>
                      <a:pt x="11230" y="2457"/>
                      <a:pt x="11230" y="2640"/>
                    </a:cubicBezTo>
                    <a:cubicBezTo>
                      <a:pt x="11062" y="2640"/>
                      <a:pt x="10879" y="2808"/>
                      <a:pt x="10711" y="2808"/>
                    </a:cubicBezTo>
                    <a:lnTo>
                      <a:pt x="10528" y="2808"/>
                    </a:lnTo>
                    <a:lnTo>
                      <a:pt x="10360" y="2991"/>
                    </a:lnTo>
                    <a:lnTo>
                      <a:pt x="10711" y="2991"/>
                    </a:lnTo>
                    <a:cubicBezTo>
                      <a:pt x="10879" y="2991"/>
                      <a:pt x="11062" y="2808"/>
                      <a:pt x="11062" y="2808"/>
                    </a:cubicBezTo>
                    <a:cubicBezTo>
                      <a:pt x="11230" y="2808"/>
                      <a:pt x="11413" y="2808"/>
                      <a:pt x="11581" y="2640"/>
                    </a:cubicBezTo>
                    <a:cubicBezTo>
                      <a:pt x="11764" y="2640"/>
                      <a:pt x="11932" y="2457"/>
                      <a:pt x="11932" y="2457"/>
                    </a:cubicBezTo>
                    <a:lnTo>
                      <a:pt x="11932" y="2808"/>
                    </a:lnTo>
                    <a:lnTo>
                      <a:pt x="11932" y="2991"/>
                    </a:lnTo>
                    <a:lnTo>
                      <a:pt x="12115" y="2991"/>
                    </a:lnTo>
                    <a:lnTo>
                      <a:pt x="12115" y="2808"/>
                    </a:lnTo>
                    <a:lnTo>
                      <a:pt x="12115" y="2457"/>
                    </a:lnTo>
                    <a:cubicBezTo>
                      <a:pt x="12283" y="2289"/>
                      <a:pt x="12466" y="2289"/>
                      <a:pt x="12634" y="2106"/>
                    </a:cubicBezTo>
                    <a:lnTo>
                      <a:pt x="12466" y="2106"/>
                    </a:lnTo>
                    <a:lnTo>
                      <a:pt x="11413" y="2640"/>
                    </a:lnTo>
                    <a:cubicBezTo>
                      <a:pt x="11581" y="2457"/>
                      <a:pt x="11764" y="2457"/>
                      <a:pt x="11932" y="2289"/>
                    </a:cubicBezTo>
                    <a:cubicBezTo>
                      <a:pt x="12115" y="2106"/>
                      <a:pt x="12283" y="2106"/>
                      <a:pt x="12466" y="1938"/>
                    </a:cubicBezTo>
                    <a:cubicBezTo>
                      <a:pt x="12634" y="1938"/>
                      <a:pt x="12816" y="1755"/>
                      <a:pt x="12985" y="1755"/>
                    </a:cubicBezTo>
                    <a:lnTo>
                      <a:pt x="12985" y="1587"/>
                    </a:lnTo>
                    <a:lnTo>
                      <a:pt x="13167" y="1587"/>
                    </a:lnTo>
                    <a:lnTo>
                      <a:pt x="13167" y="1755"/>
                    </a:lnTo>
                    <a:cubicBezTo>
                      <a:pt x="13336" y="1755"/>
                      <a:pt x="13336" y="1755"/>
                      <a:pt x="13336" y="1587"/>
                    </a:cubicBezTo>
                    <a:cubicBezTo>
                      <a:pt x="13336" y="1587"/>
                      <a:pt x="13167" y="1587"/>
                      <a:pt x="13167" y="1404"/>
                    </a:cubicBezTo>
                    <a:lnTo>
                      <a:pt x="12985" y="1404"/>
                    </a:lnTo>
                    <a:lnTo>
                      <a:pt x="12985" y="1054"/>
                    </a:lnTo>
                    <a:lnTo>
                      <a:pt x="12985" y="352"/>
                    </a:lnTo>
                    <a:lnTo>
                      <a:pt x="12985" y="183"/>
                    </a:lnTo>
                    <a:lnTo>
                      <a:pt x="12985" y="1"/>
                    </a:lnTo>
                    <a:close/>
                    <a:moveTo>
                      <a:pt x="183" y="2640"/>
                    </a:moveTo>
                    <a:lnTo>
                      <a:pt x="183" y="2808"/>
                    </a:lnTo>
                    <a:lnTo>
                      <a:pt x="183" y="2991"/>
                    </a:lnTo>
                    <a:cubicBezTo>
                      <a:pt x="183" y="2991"/>
                      <a:pt x="351" y="2991"/>
                      <a:pt x="351" y="3159"/>
                    </a:cubicBezTo>
                    <a:lnTo>
                      <a:pt x="702" y="3159"/>
                    </a:lnTo>
                    <a:lnTo>
                      <a:pt x="534" y="2991"/>
                    </a:lnTo>
                    <a:lnTo>
                      <a:pt x="351" y="2991"/>
                    </a:lnTo>
                    <a:lnTo>
                      <a:pt x="351" y="2808"/>
                    </a:lnTo>
                    <a:cubicBezTo>
                      <a:pt x="183" y="2808"/>
                      <a:pt x="183" y="2640"/>
                      <a:pt x="183" y="2640"/>
                    </a:cubicBezTo>
                    <a:close/>
                    <a:moveTo>
                      <a:pt x="5615" y="1"/>
                    </a:moveTo>
                    <a:cubicBezTo>
                      <a:pt x="5096" y="1"/>
                      <a:pt x="4562" y="183"/>
                      <a:pt x="4043" y="352"/>
                    </a:cubicBezTo>
                    <a:cubicBezTo>
                      <a:pt x="3692" y="534"/>
                      <a:pt x="3159" y="703"/>
                      <a:pt x="2808" y="703"/>
                    </a:cubicBezTo>
                    <a:cubicBezTo>
                      <a:pt x="2457" y="885"/>
                      <a:pt x="2106" y="1054"/>
                      <a:pt x="1587" y="1236"/>
                    </a:cubicBezTo>
                    <a:cubicBezTo>
                      <a:pt x="1404" y="1236"/>
                      <a:pt x="1236" y="1236"/>
                      <a:pt x="1053" y="1404"/>
                    </a:cubicBezTo>
                    <a:cubicBezTo>
                      <a:pt x="1053" y="1404"/>
                      <a:pt x="885" y="1404"/>
                      <a:pt x="885" y="1587"/>
                    </a:cubicBezTo>
                    <a:lnTo>
                      <a:pt x="534" y="1587"/>
                    </a:lnTo>
                    <a:lnTo>
                      <a:pt x="351" y="1755"/>
                    </a:lnTo>
                    <a:cubicBezTo>
                      <a:pt x="351" y="1938"/>
                      <a:pt x="183" y="1938"/>
                      <a:pt x="183" y="2106"/>
                    </a:cubicBezTo>
                    <a:cubicBezTo>
                      <a:pt x="183" y="2289"/>
                      <a:pt x="0" y="2457"/>
                      <a:pt x="183" y="2640"/>
                    </a:cubicBezTo>
                    <a:lnTo>
                      <a:pt x="183" y="2457"/>
                    </a:lnTo>
                    <a:cubicBezTo>
                      <a:pt x="183" y="2289"/>
                      <a:pt x="351" y="2289"/>
                      <a:pt x="351" y="2106"/>
                    </a:cubicBezTo>
                    <a:cubicBezTo>
                      <a:pt x="351" y="2106"/>
                      <a:pt x="351" y="1938"/>
                      <a:pt x="534" y="1938"/>
                    </a:cubicBezTo>
                    <a:cubicBezTo>
                      <a:pt x="534" y="1755"/>
                      <a:pt x="534" y="1755"/>
                      <a:pt x="702" y="1755"/>
                    </a:cubicBezTo>
                    <a:cubicBezTo>
                      <a:pt x="885" y="1755"/>
                      <a:pt x="1053" y="1755"/>
                      <a:pt x="1236" y="1587"/>
                    </a:cubicBezTo>
                    <a:lnTo>
                      <a:pt x="1236" y="1587"/>
                    </a:lnTo>
                    <a:cubicBezTo>
                      <a:pt x="1236" y="1755"/>
                      <a:pt x="1053" y="1755"/>
                      <a:pt x="1053" y="1755"/>
                    </a:cubicBezTo>
                    <a:lnTo>
                      <a:pt x="1053" y="1938"/>
                    </a:lnTo>
                    <a:cubicBezTo>
                      <a:pt x="1236" y="1938"/>
                      <a:pt x="1236" y="1755"/>
                      <a:pt x="1236" y="1755"/>
                    </a:cubicBezTo>
                    <a:cubicBezTo>
                      <a:pt x="1404" y="1755"/>
                      <a:pt x="1404" y="1587"/>
                      <a:pt x="1404" y="1587"/>
                    </a:cubicBezTo>
                    <a:lnTo>
                      <a:pt x="1587" y="1587"/>
                    </a:lnTo>
                    <a:cubicBezTo>
                      <a:pt x="1404" y="1755"/>
                      <a:pt x="1404" y="1938"/>
                      <a:pt x="1236" y="2106"/>
                    </a:cubicBezTo>
                    <a:lnTo>
                      <a:pt x="1236" y="2808"/>
                    </a:lnTo>
                    <a:lnTo>
                      <a:pt x="1404" y="2991"/>
                    </a:lnTo>
                    <a:lnTo>
                      <a:pt x="1404" y="2808"/>
                    </a:lnTo>
                    <a:lnTo>
                      <a:pt x="1404" y="2640"/>
                    </a:lnTo>
                    <a:lnTo>
                      <a:pt x="1404" y="2289"/>
                    </a:lnTo>
                    <a:lnTo>
                      <a:pt x="1404" y="1938"/>
                    </a:lnTo>
                    <a:cubicBezTo>
                      <a:pt x="1587" y="1938"/>
                      <a:pt x="1587" y="1755"/>
                      <a:pt x="1587" y="1755"/>
                    </a:cubicBezTo>
                    <a:cubicBezTo>
                      <a:pt x="1587" y="1755"/>
                      <a:pt x="1587" y="1587"/>
                      <a:pt x="1755" y="1587"/>
                    </a:cubicBezTo>
                    <a:lnTo>
                      <a:pt x="9307" y="1587"/>
                    </a:lnTo>
                    <a:cubicBezTo>
                      <a:pt x="9307" y="1587"/>
                      <a:pt x="9307" y="1755"/>
                      <a:pt x="9125" y="1755"/>
                    </a:cubicBezTo>
                    <a:lnTo>
                      <a:pt x="9125" y="2106"/>
                    </a:lnTo>
                    <a:cubicBezTo>
                      <a:pt x="8956" y="2289"/>
                      <a:pt x="8956" y="2289"/>
                      <a:pt x="8956" y="2457"/>
                    </a:cubicBezTo>
                    <a:lnTo>
                      <a:pt x="8956" y="2640"/>
                    </a:lnTo>
                    <a:cubicBezTo>
                      <a:pt x="9125" y="2640"/>
                      <a:pt x="9125" y="2808"/>
                      <a:pt x="9125" y="2808"/>
                    </a:cubicBezTo>
                    <a:lnTo>
                      <a:pt x="7903" y="2808"/>
                    </a:lnTo>
                    <a:cubicBezTo>
                      <a:pt x="7019" y="2991"/>
                      <a:pt x="6149" y="2991"/>
                      <a:pt x="5264" y="2991"/>
                    </a:cubicBezTo>
                    <a:lnTo>
                      <a:pt x="1236" y="2991"/>
                    </a:lnTo>
                    <a:lnTo>
                      <a:pt x="1236" y="3159"/>
                    </a:lnTo>
                    <a:lnTo>
                      <a:pt x="3341" y="3159"/>
                    </a:lnTo>
                    <a:cubicBezTo>
                      <a:pt x="3397" y="3103"/>
                      <a:pt x="3455" y="3084"/>
                      <a:pt x="3513" y="3084"/>
                    </a:cubicBezTo>
                    <a:cubicBezTo>
                      <a:pt x="3630" y="3084"/>
                      <a:pt x="3748" y="3159"/>
                      <a:pt x="3861" y="3159"/>
                    </a:cubicBezTo>
                    <a:lnTo>
                      <a:pt x="5264" y="3159"/>
                    </a:lnTo>
                    <a:cubicBezTo>
                      <a:pt x="6149" y="3159"/>
                      <a:pt x="7019" y="3159"/>
                      <a:pt x="7903" y="2991"/>
                    </a:cubicBezTo>
                    <a:lnTo>
                      <a:pt x="9307" y="2991"/>
                    </a:lnTo>
                    <a:lnTo>
                      <a:pt x="9307" y="2808"/>
                    </a:lnTo>
                    <a:lnTo>
                      <a:pt x="9125" y="2640"/>
                    </a:lnTo>
                    <a:lnTo>
                      <a:pt x="9125" y="2457"/>
                    </a:lnTo>
                    <a:lnTo>
                      <a:pt x="9125" y="2289"/>
                    </a:lnTo>
                    <a:cubicBezTo>
                      <a:pt x="9125" y="2106"/>
                      <a:pt x="9125" y="2106"/>
                      <a:pt x="9307" y="1938"/>
                    </a:cubicBezTo>
                    <a:cubicBezTo>
                      <a:pt x="9307" y="1755"/>
                      <a:pt x="9307" y="1755"/>
                      <a:pt x="9476" y="1587"/>
                    </a:cubicBezTo>
                    <a:lnTo>
                      <a:pt x="9658" y="1587"/>
                    </a:lnTo>
                    <a:cubicBezTo>
                      <a:pt x="9658" y="1755"/>
                      <a:pt x="9476" y="1938"/>
                      <a:pt x="9476" y="2106"/>
                    </a:cubicBezTo>
                    <a:cubicBezTo>
                      <a:pt x="9658" y="2106"/>
                      <a:pt x="9658" y="1938"/>
                      <a:pt x="9658" y="1755"/>
                    </a:cubicBezTo>
                    <a:cubicBezTo>
                      <a:pt x="9658" y="1755"/>
                      <a:pt x="9658" y="1587"/>
                      <a:pt x="9826" y="1587"/>
                    </a:cubicBezTo>
                    <a:lnTo>
                      <a:pt x="10360" y="1587"/>
                    </a:lnTo>
                    <a:lnTo>
                      <a:pt x="10360" y="2106"/>
                    </a:lnTo>
                    <a:lnTo>
                      <a:pt x="10360" y="2457"/>
                    </a:lnTo>
                    <a:lnTo>
                      <a:pt x="10360" y="2640"/>
                    </a:lnTo>
                    <a:cubicBezTo>
                      <a:pt x="10360" y="2808"/>
                      <a:pt x="10360" y="2808"/>
                      <a:pt x="10528" y="2808"/>
                    </a:cubicBezTo>
                    <a:lnTo>
                      <a:pt x="10528" y="2457"/>
                    </a:lnTo>
                    <a:lnTo>
                      <a:pt x="10528" y="2289"/>
                    </a:lnTo>
                    <a:lnTo>
                      <a:pt x="10528" y="2106"/>
                    </a:lnTo>
                    <a:lnTo>
                      <a:pt x="10528" y="1587"/>
                    </a:lnTo>
                    <a:cubicBezTo>
                      <a:pt x="10711" y="1404"/>
                      <a:pt x="10879" y="1404"/>
                      <a:pt x="11062" y="1404"/>
                    </a:cubicBezTo>
                    <a:cubicBezTo>
                      <a:pt x="11230" y="1236"/>
                      <a:pt x="11413" y="1236"/>
                      <a:pt x="11581" y="1054"/>
                    </a:cubicBezTo>
                    <a:cubicBezTo>
                      <a:pt x="11764" y="1054"/>
                      <a:pt x="11932" y="885"/>
                      <a:pt x="12115" y="885"/>
                    </a:cubicBezTo>
                    <a:cubicBezTo>
                      <a:pt x="12283" y="703"/>
                      <a:pt x="12466" y="703"/>
                      <a:pt x="12634" y="534"/>
                    </a:cubicBezTo>
                    <a:cubicBezTo>
                      <a:pt x="12634" y="534"/>
                      <a:pt x="12816" y="534"/>
                      <a:pt x="12816" y="352"/>
                    </a:cubicBezTo>
                    <a:lnTo>
                      <a:pt x="12466" y="352"/>
                    </a:lnTo>
                    <a:cubicBezTo>
                      <a:pt x="12283" y="534"/>
                      <a:pt x="12115" y="534"/>
                      <a:pt x="11932" y="703"/>
                    </a:cubicBezTo>
                    <a:cubicBezTo>
                      <a:pt x="11764" y="885"/>
                      <a:pt x="11581" y="885"/>
                      <a:pt x="11413" y="1054"/>
                    </a:cubicBezTo>
                    <a:cubicBezTo>
                      <a:pt x="11230" y="1054"/>
                      <a:pt x="11062" y="1236"/>
                      <a:pt x="10879" y="1236"/>
                    </a:cubicBezTo>
                    <a:cubicBezTo>
                      <a:pt x="10879" y="1236"/>
                      <a:pt x="10711" y="1236"/>
                      <a:pt x="10528" y="1404"/>
                    </a:cubicBezTo>
                    <a:lnTo>
                      <a:pt x="2990" y="1404"/>
                    </a:lnTo>
                    <a:cubicBezTo>
                      <a:pt x="2288" y="1404"/>
                      <a:pt x="1755" y="1587"/>
                      <a:pt x="1053" y="1587"/>
                    </a:cubicBezTo>
                    <a:cubicBezTo>
                      <a:pt x="1587" y="1404"/>
                      <a:pt x="2106" y="1236"/>
                      <a:pt x="2808" y="1054"/>
                    </a:cubicBezTo>
                    <a:cubicBezTo>
                      <a:pt x="3159" y="885"/>
                      <a:pt x="3510" y="703"/>
                      <a:pt x="3692" y="703"/>
                    </a:cubicBezTo>
                    <a:cubicBezTo>
                      <a:pt x="3861" y="534"/>
                      <a:pt x="4043" y="534"/>
                      <a:pt x="4212" y="352"/>
                    </a:cubicBezTo>
                    <a:lnTo>
                      <a:pt x="4745" y="352"/>
                    </a:lnTo>
                    <a:cubicBezTo>
                      <a:pt x="4913" y="352"/>
                      <a:pt x="4913" y="183"/>
                      <a:pt x="5096" y="183"/>
                    </a:cubicBezTo>
                    <a:lnTo>
                      <a:pt x="7552" y="183"/>
                    </a:lnTo>
                    <a:cubicBezTo>
                      <a:pt x="7202" y="1"/>
                      <a:pt x="7019" y="1"/>
                      <a:pt x="6668" y="1"/>
                    </a:cubicBezTo>
                    <a:close/>
                    <a:moveTo>
                      <a:pt x="12283" y="2991"/>
                    </a:moveTo>
                    <a:lnTo>
                      <a:pt x="12283" y="3159"/>
                    </a:lnTo>
                    <a:lnTo>
                      <a:pt x="12283" y="3342"/>
                    </a:lnTo>
                    <a:lnTo>
                      <a:pt x="12466" y="3342"/>
                    </a:lnTo>
                    <a:lnTo>
                      <a:pt x="12466" y="3159"/>
                    </a:lnTo>
                    <a:lnTo>
                      <a:pt x="12466" y="2991"/>
                    </a:lnTo>
                    <a:close/>
                    <a:moveTo>
                      <a:pt x="10360" y="3159"/>
                    </a:moveTo>
                    <a:cubicBezTo>
                      <a:pt x="10177" y="3342"/>
                      <a:pt x="10177" y="3342"/>
                      <a:pt x="10009" y="3342"/>
                    </a:cubicBezTo>
                    <a:lnTo>
                      <a:pt x="10009" y="3510"/>
                    </a:lnTo>
                    <a:cubicBezTo>
                      <a:pt x="10177" y="3510"/>
                      <a:pt x="10177" y="3342"/>
                      <a:pt x="10360" y="3342"/>
                    </a:cubicBezTo>
                    <a:lnTo>
                      <a:pt x="10528" y="3159"/>
                    </a:lnTo>
                    <a:close/>
                    <a:moveTo>
                      <a:pt x="11581" y="2808"/>
                    </a:moveTo>
                    <a:cubicBezTo>
                      <a:pt x="11581" y="2808"/>
                      <a:pt x="11413" y="2808"/>
                      <a:pt x="11413" y="2991"/>
                    </a:cubicBezTo>
                    <a:cubicBezTo>
                      <a:pt x="11230" y="2991"/>
                      <a:pt x="11230" y="2991"/>
                      <a:pt x="11062" y="3159"/>
                    </a:cubicBezTo>
                    <a:cubicBezTo>
                      <a:pt x="10879" y="3342"/>
                      <a:pt x="10528" y="3342"/>
                      <a:pt x="10360" y="3510"/>
                    </a:cubicBezTo>
                    <a:lnTo>
                      <a:pt x="10177" y="3510"/>
                    </a:lnTo>
                    <a:lnTo>
                      <a:pt x="10177" y="3693"/>
                    </a:lnTo>
                    <a:cubicBezTo>
                      <a:pt x="10360" y="3693"/>
                      <a:pt x="10528" y="3510"/>
                      <a:pt x="10528" y="3510"/>
                    </a:cubicBezTo>
                    <a:cubicBezTo>
                      <a:pt x="10711" y="3342"/>
                      <a:pt x="10879" y="3342"/>
                      <a:pt x="10879" y="3342"/>
                    </a:cubicBezTo>
                    <a:cubicBezTo>
                      <a:pt x="11230" y="3159"/>
                      <a:pt x="11413" y="2991"/>
                      <a:pt x="11764" y="2991"/>
                    </a:cubicBezTo>
                    <a:cubicBezTo>
                      <a:pt x="11764" y="2808"/>
                      <a:pt x="11764" y="2808"/>
                      <a:pt x="11932" y="2808"/>
                    </a:cubicBezTo>
                    <a:close/>
                    <a:moveTo>
                      <a:pt x="10528" y="3693"/>
                    </a:moveTo>
                    <a:cubicBezTo>
                      <a:pt x="10360" y="3693"/>
                      <a:pt x="10360" y="3861"/>
                      <a:pt x="10177" y="3861"/>
                    </a:cubicBezTo>
                    <a:lnTo>
                      <a:pt x="10360" y="3861"/>
                    </a:lnTo>
                    <a:lnTo>
                      <a:pt x="10528" y="3693"/>
                    </a:lnTo>
                    <a:close/>
                    <a:moveTo>
                      <a:pt x="12115" y="2991"/>
                    </a:moveTo>
                    <a:cubicBezTo>
                      <a:pt x="11932" y="2991"/>
                      <a:pt x="11932" y="2991"/>
                      <a:pt x="11764" y="3159"/>
                    </a:cubicBezTo>
                    <a:cubicBezTo>
                      <a:pt x="11764" y="3159"/>
                      <a:pt x="11581" y="3159"/>
                      <a:pt x="11413" y="3342"/>
                    </a:cubicBezTo>
                    <a:cubicBezTo>
                      <a:pt x="11230" y="3342"/>
                      <a:pt x="11062" y="3510"/>
                      <a:pt x="10879" y="3693"/>
                    </a:cubicBezTo>
                    <a:cubicBezTo>
                      <a:pt x="10711" y="3693"/>
                      <a:pt x="10711" y="3693"/>
                      <a:pt x="10711" y="3861"/>
                    </a:cubicBezTo>
                    <a:lnTo>
                      <a:pt x="10879" y="3861"/>
                    </a:lnTo>
                    <a:cubicBezTo>
                      <a:pt x="11062" y="3693"/>
                      <a:pt x="11230" y="3693"/>
                      <a:pt x="11413" y="3510"/>
                    </a:cubicBezTo>
                    <a:cubicBezTo>
                      <a:pt x="11413" y="3510"/>
                      <a:pt x="11581" y="3510"/>
                      <a:pt x="11764" y="3342"/>
                    </a:cubicBezTo>
                    <a:cubicBezTo>
                      <a:pt x="11932" y="3342"/>
                      <a:pt x="11932" y="3159"/>
                      <a:pt x="12115" y="3159"/>
                    </a:cubicBezTo>
                    <a:lnTo>
                      <a:pt x="12115" y="2991"/>
                    </a:lnTo>
                    <a:close/>
                    <a:moveTo>
                      <a:pt x="11230" y="4043"/>
                    </a:moveTo>
                    <a:lnTo>
                      <a:pt x="11062" y="4212"/>
                    </a:lnTo>
                    <a:cubicBezTo>
                      <a:pt x="10879" y="4212"/>
                      <a:pt x="10711" y="4394"/>
                      <a:pt x="10528" y="4394"/>
                    </a:cubicBezTo>
                    <a:cubicBezTo>
                      <a:pt x="10360" y="4394"/>
                      <a:pt x="10177" y="4563"/>
                      <a:pt x="10009" y="4563"/>
                    </a:cubicBezTo>
                    <a:cubicBezTo>
                      <a:pt x="10360" y="4563"/>
                      <a:pt x="10528" y="4394"/>
                      <a:pt x="10879" y="4394"/>
                    </a:cubicBezTo>
                    <a:cubicBezTo>
                      <a:pt x="11062" y="4212"/>
                      <a:pt x="11062" y="4212"/>
                      <a:pt x="11230" y="4212"/>
                    </a:cubicBezTo>
                    <a:lnTo>
                      <a:pt x="11413" y="4212"/>
                    </a:lnTo>
                    <a:cubicBezTo>
                      <a:pt x="11413" y="4212"/>
                      <a:pt x="11413" y="4043"/>
                      <a:pt x="11581" y="4043"/>
                    </a:cubicBezTo>
                    <a:close/>
                    <a:moveTo>
                      <a:pt x="11413" y="4212"/>
                    </a:moveTo>
                    <a:cubicBezTo>
                      <a:pt x="11230" y="4212"/>
                      <a:pt x="11062" y="4394"/>
                      <a:pt x="10879" y="4394"/>
                    </a:cubicBezTo>
                    <a:lnTo>
                      <a:pt x="10879" y="4563"/>
                    </a:lnTo>
                    <a:cubicBezTo>
                      <a:pt x="11062" y="4563"/>
                      <a:pt x="11062" y="4563"/>
                      <a:pt x="11062" y="4394"/>
                    </a:cubicBezTo>
                    <a:lnTo>
                      <a:pt x="11413" y="4394"/>
                    </a:lnTo>
                    <a:lnTo>
                      <a:pt x="11413" y="4212"/>
                    </a:lnTo>
                    <a:close/>
                    <a:moveTo>
                      <a:pt x="11413" y="4745"/>
                    </a:moveTo>
                    <a:cubicBezTo>
                      <a:pt x="11230" y="4745"/>
                      <a:pt x="11230" y="4914"/>
                      <a:pt x="11230" y="4914"/>
                    </a:cubicBezTo>
                    <a:lnTo>
                      <a:pt x="11413" y="4914"/>
                    </a:lnTo>
                    <a:lnTo>
                      <a:pt x="11413" y="4745"/>
                    </a:lnTo>
                    <a:close/>
                    <a:moveTo>
                      <a:pt x="10360" y="4745"/>
                    </a:moveTo>
                    <a:cubicBezTo>
                      <a:pt x="10177" y="4914"/>
                      <a:pt x="10177" y="4914"/>
                      <a:pt x="10009" y="4914"/>
                    </a:cubicBezTo>
                    <a:lnTo>
                      <a:pt x="10009" y="5096"/>
                    </a:lnTo>
                    <a:lnTo>
                      <a:pt x="10177" y="5096"/>
                    </a:lnTo>
                    <a:cubicBezTo>
                      <a:pt x="10177" y="5096"/>
                      <a:pt x="10360" y="4914"/>
                      <a:pt x="10528" y="4914"/>
                    </a:cubicBezTo>
                    <a:cubicBezTo>
                      <a:pt x="10528" y="4914"/>
                      <a:pt x="10711" y="4914"/>
                      <a:pt x="10711" y="4745"/>
                    </a:cubicBezTo>
                    <a:close/>
                    <a:moveTo>
                      <a:pt x="8254" y="5096"/>
                    </a:moveTo>
                    <a:cubicBezTo>
                      <a:pt x="8254" y="5096"/>
                      <a:pt x="8072" y="5096"/>
                      <a:pt x="8072" y="5265"/>
                    </a:cubicBezTo>
                    <a:lnTo>
                      <a:pt x="8254" y="5265"/>
                    </a:lnTo>
                    <a:lnTo>
                      <a:pt x="8254" y="5096"/>
                    </a:lnTo>
                    <a:close/>
                    <a:moveTo>
                      <a:pt x="11062" y="4914"/>
                    </a:moveTo>
                    <a:cubicBezTo>
                      <a:pt x="10879" y="4914"/>
                      <a:pt x="10711" y="5096"/>
                      <a:pt x="10711" y="5096"/>
                    </a:cubicBezTo>
                    <a:cubicBezTo>
                      <a:pt x="10528" y="5096"/>
                      <a:pt x="10528" y="5265"/>
                      <a:pt x="10360" y="5265"/>
                    </a:cubicBezTo>
                    <a:cubicBezTo>
                      <a:pt x="10177" y="5265"/>
                      <a:pt x="10177" y="5447"/>
                      <a:pt x="10009" y="5447"/>
                    </a:cubicBezTo>
                    <a:cubicBezTo>
                      <a:pt x="10177" y="5447"/>
                      <a:pt x="10360" y="5265"/>
                      <a:pt x="10528" y="5265"/>
                    </a:cubicBezTo>
                    <a:cubicBezTo>
                      <a:pt x="10711" y="5265"/>
                      <a:pt x="10879" y="5096"/>
                      <a:pt x="10879" y="5096"/>
                    </a:cubicBezTo>
                    <a:cubicBezTo>
                      <a:pt x="11062" y="5096"/>
                      <a:pt x="11062" y="5096"/>
                      <a:pt x="11230" y="4914"/>
                    </a:cubicBezTo>
                    <a:close/>
                    <a:moveTo>
                      <a:pt x="1404" y="5447"/>
                    </a:moveTo>
                    <a:cubicBezTo>
                      <a:pt x="1404" y="5447"/>
                      <a:pt x="1236" y="5447"/>
                      <a:pt x="1404" y="5616"/>
                    </a:cubicBezTo>
                    <a:lnTo>
                      <a:pt x="1404" y="5447"/>
                    </a:lnTo>
                    <a:close/>
                    <a:moveTo>
                      <a:pt x="8423" y="5096"/>
                    </a:moveTo>
                    <a:lnTo>
                      <a:pt x="8423" y="5265"/>
                    </a:lnTo>
                    <a:lnTo>
                      <a:pt x="8423" y="5447"/>
                    </a:lnTo>
                    <a:lnTo>
                      <a:pt x="8072" y="5447"/>
                    </a:lnTo>
                    <a:cubicBezTo>
                      <a:pt x="8072" y="5616"/>
                      <a:pt x="8254" y="5616"/>
                      <a:pt x="8254" y="5616"/>
                    </a:cubicBezTo>
                    <a:lnTo>
                      <a:pt x="8423" y="5616"/>
                    </a:lnTo>
                    <a:cubicBezTo>
                      <a:pt x="8605" y="5447"/>
                      <a:pt x="8605" y="5447"/>
                      <a:pt x="8605" y="5265"/>
                    </a:cubicBezTo>
                    <a:lnTo>
                      <a:pt x="8605" y="5096"/>
                    </a:lnTo>
                    <a:close/>
                    <a:moveTo>
                      <a:pt x="1404" y="5265"/>
                    </a:moveTo>
                    <a:lnTo>
                      <a:pt x="1404" y="5447"/>
                    </a:lnTo>
                    <a:lnTo>
                      <a:pt x="1755" y="5447"/>
                    </a:lnTo>
                    <a:lnTo>
                      <a:pt x="1755" y="5616"/>
                    </a:lnTo>
                    <a:lnTo>
                      <a:pt x="1404" y="5616"/>
                    </a:lnTo>
                    <a:lnTo>
                      <a:pt x="1404" y="5798"/>
                    </a:lnTo>
                    <a:lnTo>
                      <a:pt x="1755" y="5798"/>
                    </a:lnTo>
                    <a:cubicBezTo>
                      <a:pt x="1937" y="5798"/>
                      <a:pt x="1937" y="5616"/>
                      <a:pt x="1937" y="5616"/>
                    </a:cubicBezTo>
                    <a:lnTo>
                      <a:pt x="1937" y="5447"/>
                    </a:lnTo>
                    <a:cubicBezTo>
                      <a:pt x="1937" y="5265"/>
                      <a:pt x="1755" y="5265"/>
                      <a:pt x="1755" y="5265"/>
                    </a:cubicBezTo>
                    <a:close/>
                    <a:moveTo>
                      <a:pt x="12115" y="4043"/>
                    </a:moveTo>
                    <a:lnTo>
                      <a:pt x="12115" y="4394"/>
                    </a:lnTo>
                    <a:lnTo>
                      <a:pt x="12115" y="4563"/>
                    </a:lnTo>
                    <a:lnTo>
                      <a:pt x="11932" y="4563"/>
                    </a:lnTo>
                    <a:lnTo>
                      <a:pt x="11932" y="4745"/>
                    </a:lnTo>
                    <a:cubicBezTo>
                      <a:pt x="11764" y="4745"/>
                      <a:pt x="11764" y="4745"/>
                      <a:pt x="11581" y="4914"/>
                    </a:cubicBezTo>
                    <a:cubicBezTo>
                      <a:pt x="11413" y="4914"/>
                      <a:pt x="11230" y="5096"/>
                      <a:pt x="11062" y="5096"/>
                    </a:cubicBezTo>
                    <a:cubicBezTo>
                      <a:pt x="10879" y="5265"/>
                      <a:pt x="10711" y="5265"/>
                      <a:pt x="10528" y="5447"/>
                    </a:cubicBezTo>
                    <a:lnTo>
                      <a:pt x="10177" y="5798"/>
                    </a:lnTo>
                    <a:lnTo>
                      <a:pt x="10360" y="5798"/>
                    </a:lnTo>
                    <a:cubicBezTo>
                      <a:pt x="10360" y="5798"/>
                      <a:pt x="10528" y="5798"/>
                      <a:pt x="10528" y="5616"/>
                    </a:cubicBezTo>
                    <a:cubicBezTo>
                      <a:pt x="10711" y="5616"/>
                      <a:pt x="11062" y="5447"/>
                      <a:pt x="11413" y="5265"/>
                    </a:cubicBezTo>
                    <a:lnTo>
                      <a:pt x="11581" y="5265"/>
                    </a:lnTo>
                    <a:cubicBezTo>
                      <a:pt x="11764" y="5265"/>
                      <a:pt x="11764" y="5265"/>
                      <a:pt x="11932" y="5096"/>
                    </a:cubicBezTo>
                    <a:lnTo>
                      <a:pt x="12283" y="5096"/>
                    </a:lnTo>
                    <a:cubicBezTo>
                      <a:pt x="12283" y="5096"/>
                      <a:pt x="12283" y="4914"/>
                      <a:pt x="12466" y="4914"/>
                    </a:cubicBezTo>
                    <a:lnTo>
                      <a:pt x="12466" y="4745"/>
                    </a:lnTo>
                    <a:cubicBezTo>
                      <a:pt x="12466" y="4914"/>
                      <a:pt x="12283" y="4914"/>
                      <a:pt x="12283" y="4914"/>
                    </a:cubicBezTo>
                    <a:lnTo>
                      <a:pt x="12115" y="4914"/>
                    </a:lnTo>
                    <a:cubicBezTo>
                      <a:pt x="11994" y="5034"/>
                      <a:pt x="11880" y="5075"/>
                      <a:pt x="11764" y="5089"/>
                    </a:cubicBezTo>
                    <a:lnTo>
                      <a:pt x="11764" y="5089"/>
                    </a:lnTo>
                    <a:cubicBezTo>
                      <a:pt x="11768" y="4914"/>
                      <a:pt x="11932" y="4914"/>
                      <a:pt x="11932" y="4914"/>
                    </a:cubicBezTo>
                    <a:lnTo>
                      <a:pt x="12115" y="4745"/>
                    </a:lnTo>
                    <a:lnTo>
                      <a:pt x="12466" y="4745"/>
                    </a:lnTo>
                    <a:lnTo>
                      <a:pt x="12466" y="4563"/>
                    </a:lnTo>
                    <a:lnTo>
                      <a:pt x="12283" y="4563"/>
                    </a:lnTo>
                    <a:lnTo>
                      <a:pt x="12283" y="4394"/>
                    </a:lnTo>
                    <a:cubicBezTo>
                      <a:pt x="12283" y="4212"/>
                      <a:pt x="12283" y="4212"/>
                      <a:pt x="12115" y="4043"/>
                    </a:cubicBezTo>
                    <a:close/>
                    <a:moveTo>
                      <a:pt x="9658" y="2991"/>
                    </a:moveTo>
                    <a:lnTo>
                      <a:pt x="9658" y="3693"/>
                    </a:lnTo>
                    <a:lnTo>
                      <a:pt x="9658" y="4043"/>
                    </a:lnTo>
                    <a:lnTo>
                      <a:pt x="9658" y="4212"/>
                    </a:lnTo>
                    <a:cubicBezTo>
                      <a:pt x="9476" y="4394"/>
                      <a:pt x="9307" y="4394"/>
                      <a:pt x="9125" y="4394"/>
                    </a:cubicBezTo>
                    <a:cubicBezTo>
                      <a:pt x="9125" y="4212"/>
                      <a:pt x="8956" y="4212"/>
                      <a:pt x="8956" y="4212"/>
                    </a:cubicBezTo>
                    <a:lnTo>
                      <a:pt x="8605" y="4212"/>
                    </a:lnTo>
                    <a:cubicBezTo>
                      <a:pt x="8254" y="4212"/>
                      <a:pt x="7903" y="4394"/>
                      <a:pt x="7552" y="4394"/>
                    </a:cubicBezTo>
                    <a:lnTo>
                      <a:pt x="2288" y="4394"/>
                    </a:lnTo>
                    <a:cubicBezTo>
                      <a:pt x="2106" y="4394"/>
                      <a:pt x="2106" y="4563"/>
                      <a:pt x="1937" y="4563"/>
                    </a:cubicBezTo>
                    <a:lnTo>
                      <a:pt x="1053" y="4563"/>
                    </a:lnTo>
                    <a:lnTo>
                      <a:pt x="1053" y="4394"/>
                    </a:lnTo>
                    <a:lnTo>
                      <a:pt x="1053" y="4212"/>
                    </a:lnTo>
                    <a:lnTo>
                      <a:pt x="1053" y="4043"/>
                    </a:lnTo>
                    <a:lnTo>
                      <a:pt x="1053" y="3861"/>
                    </a:lnTo>
                    <a:lnTo>
                      <a:pt x="1053" y="3693"/>
                    </a:lnTo>
                    <a:lnTo>
                      <a:pt x="1053" y="3159"/>
                    </a:lnTo>
                    <a:lnTo>
                      <a:pt x="885" y="3159"/>
                    </a:lnTo>
                    <a:lnTo>
                      <a:pt x="885" y="3693"/>
                    </a:lnTo>
                    <a:lnTo>
                      <a:pt x="885" y="4043"/>
                    </a:lnTo>
                    <a:lnTo>
                      <a:pt x="885" y="4212"/>
                    </a:lnTo>
                    <a:lnTo>
                      <a:pt x="885" y="4563"/>
                    </a:lnTo>
                    <a:lnTo>
                      <a:pt x="702" y="4563"/>
                    </a:lnTo>
                    <a:lnTo>
                      <a:pt x="702" y="4745"/>
                    </a:lnTo>
                    <a:lnTo>
                      <a:pt x="1587" y="4745"/>
                    </a:lnTo>
                    <a:cubicBezTo>
                      <a:pt x="1755" y="4745"/>
                      <a:pt x="2106" y="4563"/>
                      <a:pt x="2288" y="4563"/>
                    </a:cubicBezTo>
                    <a:lnTo>
                      <a:pt x="9658" y="4563"/>
                    </a:lnTo>
                    <a:lnTo>
                      <a:pt x="9658" y="5265"/>
                    </a:lnTo>
                    <a:lnTo>
                      <a:pt x="9658" y="5616"/>
                    </a:lnTo>
                    <a:lnTo>
                      <a:pt x="9658" y="5798"/>
                    </a:lnTo>
                    <a:lnTo>
                      <a:pt x="9658" y="5967"/>
                    </a:lnTo>
                    <a:cubicBezTo>
                      <a:pt x="9658" y="5967"/>
                      <a:pt x="9658" y="5798"/>
                      <a:pt x="9826" y="5798"/>
                    </a:cubicBezTo>
                    <a:lnTo>
                      <a:pt x="9826" y="5616"/>
                    </a:lnTo>
                    <a:lnTo>
                      <a:pt x="9826" y="5265"/>
                    </a:lnTo>
                    <a:cubicBezTo>
                      <a:pt x="9658" y="4914"/>
                      <a:pt x="9658" y="4745"/>
                      <a:pt x="9658" y="4394"/>
                    </a:cubicBezTo>
                    <a:lnTo>
                      <a:pt x="9826" y="4394"/>
                    </a:lnTo>
                    <a:cubicBezTo>
                      <a:pt x="10009" y="4394"/>
                      <a:pt x="10177" y="4394"/>
                      <a:pt x="10177" y="4212"/>
                    </a:cubicBezTo>
                    <a:lnTo>
                      <a:pt x="10528" y="4212"/>
                    </a:lnTo>
                    <a:cubicBezTo>
                      <a:pt x="10711" y="4212"/>
                      <a:pt x="10711" y="4043"/>
                      <a:pt x="10879" y="4043"/>
                    </a:cubicBezTo>
                    <a:cubicBezTo>
                      <a:pt x="11230" y="3861"/>
                      <a:pt x="11581" y="3861"/>
                      <a:pt x="11932" y="3693"/>
                    </a:cubicBezTo>
                    <a:cubicBezTo>
                      <a:pt x="11932" y="3510"/>
                      <a:pt x="11932" y="3510"/>
                      <a:pt x="12115" y="3510"/>
                    </a:cubicBezTo>
                    <a:cubicBezTo>
                      <a:pt x="12283" y="3510"/>
                      <a:pt x="12283" y="3510"/>
                      <a:pt x="12283" y="3342"/>
                    </a:cubicBezTo>
                    <a:cubicBezTo>
                      <a:pt x="12115" y="3342"/>
                      <a:pt x="12115" y="3342"/>
                      <a:pt x="11932" y="3510"/>
                    </a:cubicBezTo>
                    <a:cubicBezTo>
                      <a:pt x="11581" y="3693"/>
                      <a:pt x="11413" y="3693"/>
                      <a:pt x="11062" y="3861"/>
                    </a:cubicBezTo>
                    <a:cubicBezTo>
                      <a:pt x="11062" y="3861"/>
                      <a:pt x="10879" y="3861"/>
                      <a:pt x="10711" y="4043"/>
                    </a:cubicBezTo>
                    <a:lnTo>
                      <a:pt x="10711" y="3861"/>
                    </a:lnTo>
                    <a:lnTo>
                      <a:pt x="10360" y="3861"/>
                    </a:lnTo>
                    <a:cubicBezTo>
                      <a:pt x="10177" y="4043"/>
                      <a:pt x="10009" y="4212"/>
                      <a:pt x="9826" y="4212"/>
                    </a:cubicBezTo>
                    <a:lnTo>
                      <a:pt x="9826" y="4043"/>
                    </a:lnTo>
                    <a:lnTo>
                      <a:pt x="9826" y="3693"/>
                    </a:lnTo>
                    <a:lnTo>
                      <a:pt x="9826" y="2991"/>
                    </a:lnTo>
                    <a:close/>
                    <a:moveTo>
                      <a:pt x="534" y="4745"/>
                    </a:moveTo>
                    <a:lnTo>
                      <a:pt x="534" y="4914"/>
                    </a:lnTo>
                    <a:lnTo>
                      <a:pt x="534" y="5616"/>
                    </a:lnTo>
                    <a:cubicBezTo>
                      <a:pt x="534" y="5798"/>
                      <a:pt x="702" y="5967"/>
                      <a:pt x="702" y="6149"/>
                    </a:cubicBezTo>
                    <a:lnTo>
                      <a:pt x="702" y="5967"/>
                    </a:lnTo>
                    <a:lnTo>
                      <a:pt x="702" y="5265"/>
                    </a:lnTo>
                    <a:lnTo>
                      <a:pt x="702" y="5096"/>
                    </a:lnTo>
                    <a:lnTo>
                      <a:pt x="702" y="4745"/>
                    </a:lnTo>
                    <a:close/>
                    <a:moveTo>
                      <a:pt x="10009" y="5798"/>
                    </a:moveTo>
                    <a:cubicBezTo>
                      <a:pt x="9826" y="5798"/>
                      <a:pt x="9826" y="5967"/>
                      <a:pt x="9826" y="5967"/>
                    </a:cubicBezTo>
                    <a:lnTo>
                      <a:pt x="6149" y="5967"/>
                    </a:lnTo>
                    <a:cubicBezTo>
                      <a:pt x="5447" y="5967"/>
                      <a:pt x="4913" y="6149"/>
                      <a:pt x="4212" y="6149"/>
                    </a:cubicBezTo>
                    <a:lnTo>
                      <a:pt x="702" y="6149"/>
                    </a:lnTo>
                    <a:lnTo>
                      <a:pt x="702" y="6318"/>
                    </a:lnTo>
                    <a:lnTo>
                      <a:pt x="885" y="6318"/>
                    </a:lnTo>
                    <a:cubicBezTo>
                      <a:pt x="969" y="6233"/>
                      <a:pt x="1011" y="6191"/>
                      <a:pt x="1055" y="6191"/>
                    </a:cubicBezTo>
                    <a:cubicBezTo>
                      <a:pt x="1099" y="6191"/>
                      <a:pt x="1144" y="6233"/>
                      <a:pt x="1236" y="6318"/>
                    </a:cubicBezTo>
                    <a:lnTo>
                      <a:pt x="3510" y="6318"/>
                    </a:lnTo>
                    <a:cubicBezTo>
                      <a:pt x="3692" y="6149"/>
                      <a:pt x="4043" y="6149"/>
                      <a:pt x="4394" y="6149"/>
                    </a:cubicBezTo>
                    <a:lnTo>
                      <a:pt x="9826" y="6149"/>
                    </a:lnTo>
                    <a:cubicBezTo>
                      <a:pt x="9826" y="5967"/>
                      <a:pt x="10009" y="5967"/>
                      <a:pt x="10177" y="579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99" name="Google Shape;2499;p96"/>
            <p:cNvSpPr/>
            <p:nvPr/>
          </p:nvSpPr>
          <p:spPr>
            <a:xfrm rot="607069">
              <a:off x="7642285" y="3296658"/>
              <a:ext cx="97684" cy="107464"/>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 Placeholder 2">
            <a:extLst>
              <a:ext uri="{FF2B5EF4-FFF2-40B4-BE49-F238E27FC236}">
                <a16:creationId xmlns:a16="http://schemas.microsoft.com/office/drawing/2014/main" id="{E0B424A6-09CE-4A86-AFE8-F2564728CD9F}"/>
              </a:ext>
            </a:extLst>
          </p:cNvPr>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49AA-6473-4203-BC43-35ED5AC26BA9}"/>
              </a:ext>
            </a:extLst>
          </p:cNvPr>
          <p:cNvSpPr>
            <a:spLocks noGrp="1"/>
          </p:cNvSpPr>
          <p:nvPr>
            <p:ph type="title"/>
          </p:nvPr>
        </p:nvSpPr>
        <p:spPr/>
        <p:txBody>
          <a:bodyPr/>
          <a:lstStyle/>
          <a:p>
            <a:r>
              <a:rPr lang="en-US" dirty="0">
                <a:solidFill>
                  <a:srgbClr val="FF0000"/>
                </a:solidFill>
              </a:rPr>
              <a:t>ĐÁP ÁN PHT1</a:t>
            </a:r>
          </a:p>
        </p:txBody>
      </p:sp>
      <p:sp>
        <p:nvSpPr>
          <p:cNvPr id="3" name="Subtitle 2">
            <a:extLst>
              <a:ext uri="{FF2B5EF4-FFF2-40B4-BE49-F238E27FC236}">
                <a16:creationId xmlns:a16="http://schemas.microsoft.com/office/drawing/2014/main" id="{016D2D08-C528-412E-85B6-124A9180250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45160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49AA-6473-4203-BC43-35ED5AC26BA9}"/>
              </a:ext>
            </a:extLst>
          </p:cNvPr>
          <p:cNvSpPr>
            <a:spLocks noGrp="1"/>
          </p:cNvSpPr>
          <p:nvPr>
            <p:ph type="title"/>
          </p:nvPr>
        </p:nvSpPr>
        <p:spPr/>
        <p:txBody>
          <a:bodyPr/>
          <a:lstStyle/>
          <a:p>
            <a:r>
              <a:rPr lang="en-US" dirty="0">
                <a:solidFill>
                  <a:srgbClr val="FF0000"/>
                </a:solidFill>
              </a:rPr>
              <a:t>SLIDE VỀ Ổ BI</a:t>
            </a:r>
          </a:p>
        </p:txBody>
      </p:sp>
      <p:sp>
        <p:nvSpPr>
          <p:cNvPr id="3" name="Subtitle 2">
            <a:extLst>
              <a:ext uri="{FF2B5EF4-FFF2-40B4-BE49-F238E27FC236}">
                <a16:creationId xmlns:a16="http://schemas.microsoft.com/office/drawing/2014/main" id="{016D2D08-C528-412E-85B6-124A9180250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7444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371"/>
        <p:cNvGrpSpPr/>
        <p:nvPr/>
      </p:nvGrpSpPr>
      <p:grpSpPr>
        <a:xfrm>
          <a:off x="0" y="0"/>
          <a:ext cx="0" cy="0"/>
          <a:chOff x="0" y="0"/>
          <a:chExt cx="0" cy="0"/>
        </a:xfrm>
      </p:grpSpPr>
      <p:pic>
        <p:nvPicPr>
          <p:cNvPr id="12290" name="Picture 2" descr="의문을 가진 여자 상반신 일러스트 - 스톡일러스트 [57143344] - PIXTA">
            <a:extLst>
              <a:ext uri="{FF2B5EF4-FFF2-40B4-BE49-F238E27FC236}">
                <a16:creationId xmlns:a16="http://schemas.microsoft.com/office/drawing/2014/main" id="{BDC6B982-D67A-4C8C-9F94-674B44DC2C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56" b="97333" l="9906" r="89623">
                        <a14:foregroundMark x1="11085" y1="17778" x2="20047" y2="10000"/>
                        <a14:foregroundMark x1="20047" y1="10000" x2="20755" y2="9556"/>
                        <a14:foregroundMark x1="18160" y1="9556" x2="25000" y2="18667"/>
                        <a14:foregroundMark x1="23821" y1="32222" x2="23821" y2="32222"/>
                        <a14:foregroundMark x1="57783" y1="38667" x2="45991" y2="52889"/>
                        <a14:foregroundMark x1="44575" y1="47778" x2="46462" y2="58667"/>
                        <a14:foregroundMark x1="43632" y1="45556" x2="55660" y2="67778"/>
                        <a14:foregroundMark x1="51179" y1="51333" x2="50000" y2="72222"/>
                        <a14:foregroundMark x1="65094" y1="42222" x2="62264" y2="57333"/>
                        <a14:foregroundMark x1="62972" y1="48667" x2="53302" y2="81333"/>
                        <a14:foregroundMark x1="48821" y1="84444" x2="62264" y2="84444"/>
                        <a14:foregroundMark x1="67689" y1="87333" x2="63915" y2="97333"/>
                        <a14:foregroundMark x1="21226" y1="9556" x2="24764" y2="18444"/>
                        <a14:foregroundMark x1="24764" y1="16444" x2="19340" y2="29333"/>
                        <a14:foregroundMark x1="21934" y1="31333" x2="21934" y2="31333"/>
                      </a14:backgroundRemoval>
                    </a14:imgEffect>
                  </a14:imgLayer>
                </a14:imgProps>
              </a:ext>
              <a:ext uri="{28A0092B-C50C-407E-A947-70E740481C1C}">
                <a14:useLocalDpi xmlns:a14="http://schemas.microsoft.com/office/drawing/2010/main" val="0"/>
              </a:ext>
            </a:extLst>
          </a:blip>
          <a:srcRect/>
          <a:stretch>
            <a:fillRect/>
          </a:stretch>
        </p:blipFill>
        <p:spPr bwMode="auto">
          <a:xfrm>
            <a:off x="6953251" y="-117823"/>
            <a:ext cx="2409474" cy="255722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98F46821-5944-4A0C-9411-BDD3B3F193BD}"/>
              </a:ext>
            </a:extLst>
          </p:cNvPr>
          <p:cNvSpPr/>
          <p:nvPr/>
        </p:nvSpPr>
        <p:spPr>
          <a:xfrm>
            <a:off x="1283369" y="835301"/>
            <a:ext cx="5719670" cy="804956"/>
          </a:xfrm>
          <a:prstGeom prst="wedgeRoundRectCallout">
            <a:avLst>
              <a:gd name="adj1" fmla="val 56824"/>
              <a:gd name="adj2" fmla="val -166"/>
              <a:gd name="adj3" fmla="val 16667"/>
            </a:avLst>
          </a:prstGeom>
          <a:solidFill>
            <a:schemeClr val="accent6">
              <a:lumMod val="20000"/>
              <a:lumOff val="80000"/>
            </a:schemeClr>
          </a:solidFill>
          <a:ln>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CC"/>
                </a:solidFill>
                <a:latin typeface="+mj-lt"/>
                <a:cs typeface="#9Slide03 Arima Madurai Medium" panose="00000600000000000000" pitchFamily="2" charset="0"/>
              </a:rPr>
              <a:t>PHÁT MINH VỀ Ổ BI</a:t>
            </a:r>
            <a:endParaRPr lang="en-US" sz="3200" b="1" dirty="0">
              <a:solidFill>
                <a:srgbClr val="0000CC"/>
              </a:solidFill>
              <a:latin typeface="+mj-lt"/>
              <a:cs typeface="#9Slide03 Arima Madurai Black" panose="00000A00000000000000" pitchFamily="2" charset="0"/>
            </a:endParaRPr>
          </a:p>
        </p:txBody>
      </p:sp>
      <p:pic>
        <p:nvPicPr>
          <p:cNvPr id="15362" name="Picture 2" descr="Vì sao quả bóng có thể tự lăn từ chân dốc lên đỉnh dốc tại các">
            <a:extLst>
              <a:ext uri="{FF2B5EF4-FFF2-40B4-BE49-F238E27FC236}">
                <a16:creationId xmlns:a16="http://schemas.microsoft.com/office/drawing/2014/main" id="{5A37180D-22B8-4359-BDF8-C93FF263E2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05" t="14999" r="18514" b="15033"/>
          <a:stretch/>
        </p:blipFill>
        <p:spPr bwMode="auto">
          <a:xfrm>
            <a:off x="858722" y="1806718"/>
            <a:ext cx="3657600" cy="2732444"/>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A54A9C-F603-48B2-8A3D-56786792C7C1}"/>
              </a:ext>
            </a:extLst>
          </p:cNvPr>
          <p:cNvSpPr txBox="1"/>
          <p:nvPr/>
        </p:nvSpPr>
        <p:spPr>
          <a:xfrm>
            <a:off x="1434162" y="4603750"/>
            <a:ext cx="2463501" cy="523220"/>
          </a:xfrm>
          <a:prstGeom prst="rect">
            <a:avLst/>
          </a:prstGeom>
          <a:noFill/>
        </p:spPr>
        <p:txBody>
          <a:bodyPr wrap="square" rtlCol="0">
            <a:spAutoFit/>
          </a:bodyPr>
          <a:lstStyle/>
          <a:p>
            <a:pPr algn="ctr"/>
            <a:r>
              <a:rPr lang="en-US" dirty="0" err="1">
                <a:solidFill>
                  <a:srgbClr val="002060"/>
                </a:solidFill>
                <a:latin typeface="+mj-lt"/>
                <a:cs typeface="#9Slide03 Arima Madurai" panose="00000500000000000000" pitchFamily="2" charset="0"/>
              </a:rPr>
              <a:t>Mặt</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đường</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cản</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trở</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chuyển</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động</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của</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quả</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bóng</a:t>
            </a:r>
            <a:endParaRPr lang="en-US" dirty="0">
              <a:solidFill>
                <a:srgbClr val="002060"/>
              </a:solidFill>
              <a:latin typeface="+mj-lt"/>
              <a:cs typeface="#9Slide03 Arima Madurai" panose="00000500000000000000" pitchFamily="2" charset="0"/>
            </a:endParaRPr>
          </a:p>
        </p:txBody>
      </p:sp>
      <p:sp>
        <p:nvSpPr>
          <p:cNvPr id="8" name="TextBox 7">
            <a:extLst>
              <a:ext uri="{FF2B5EF4-FFF2-40B4-BE49-F238E27FC236}">
                <a16:creationId xmlns:a16="http://schemas.microsoft.com/office/drawing/2014/main" id="{272B43B4-9416-4B01-8E7E-D5EA4E510E3C}"/>
              </a:ext>
            </a:extLst>
          </p:cNvPr>
          <p:cNvSpPr txBox="1"/>
          <p:nvPr/>
        </p:nvSpPr>
        <p:spPr>
          <a:xfrm>
            <a:off x="5149512" y="4565650"/>
            <a:ext cx="2463501" cy="523220"/>
          </a:xfrm>
          <a:prstGeom prst="rect">
            <a:avLst/>
          </a:prstGeom>
          <a:noFill/>
        </p:spPr>
        <p:txBody>
          <a:bodyPr wrap="square" rtlCol="0">
            <a:spAutoFit/>
          </a:bodyPr>
          <a:lstStyle/>
          <a:p>
            <a:pPr algn="ctr"/>
            <a:r>
              <a:rPr lang="en-US" dirty="0" err="1">
                <a:solidFill>
                  <a:srgbClr val="002060"/>
                </a:solidFill>
                <a:latin typeface="+mj-lt"/>
                <a:cs typeface="#9Slide03 Arima Madurai" panose="00000500000000000000" pitchFamily="2" charset="0"/>
              </a:rPr>
              <a:t>Viên</a:t>
            </a:r>
            <a:r>
              <a:rPr lang="en-US" dirty="0">
                <a:solidFill>
                  <a:srgbClr val="002060"/>
                </a:solidFill>
                <a:latin typeface="+mj-lt"/>
                <a:cs typeface="#9Slide03 Arima Madurai" panose="00000500000000000000" pitchFamily="2" charset="0"/>
              </a:rPr>
              <a:t> bi </a:t>
            </a:r>
            <a:r>
              <a:rPr lang="en-US" dirty="0" err="1">
                <a:solidFill>
                  <a:srgbClr val="002060"/>
                </a:solidFill>
                <a:latin typeface="+mj-lt"/>
                <a:cs typeface="#9Slide03 Arima Madurai" panose="00000500000000000000" pitchFamily="2" charset="0"/>
              </a:rPr>
              <a:t>cản</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trở</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chuyển</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động</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của</a:t>
            </a:r>
            <a:r>
              <a:rPr lang="en-US" dirty="0">
                <a:solidFill>
                  <a:srgbClr val="002060"/>
                </a:solidFill>
                <a:latin typeface="+mj-lt"/>
                <a:cs typeface="#9Slide03 Arima Madurai" panose="00000500000000000000" pitchFamily="2" charset="0"/>
              </a:rPr>
              <a:t> </a:t>
            </a:r>
            <a:r>
              <a:rPr lang="en-US" dirty="0" err="1">
                <a:solidFill>
                  <a:srgbClr val="002060"/>
                </a:solidFill>
                <a:latin typeface="+mj-lt"/>
                <a:cs typeface="#9Slide03 Arima Madurai" panose="00000500000000000000" pitchFamily="2" charset="0"/>
              </a:rPr>
              <a:t>trục</a:t>
            </a:r>
            <a:r>
              <a:rPr lang="en-US" dirty="0">
                <a:solidFill>
                  <a:srgbClr val="002060"/>
                </a:solidFill>
                <a:latin typeface="+mj-lt"/>
                <a:cs typeface="#9Slide03 Arima Madurai" panose="00000500000000000000" pitchFamily="2" charset="0"/>
              </a:rPr>
              <a:t> quay</a:t>
            </a:r>
          </a:p>
        </p:txBody>
      </p:sp>
      <p:pic>
        <p:nvPicPr>
          <p:cNvPr id="9" name="Picture 2" descr="Đặc điểm nguyên lý hoạt động và phân loại vòng bi">
            <a:extLst>
              <a:ext uri="{FF2B5EF4-FFF2-40B4-BE49-F238E27FC236}">
                <a16:creationId xmlns:a16="http://schemas.microsoft.com/office/drawing/2014/main" id="{3BC431D6-506D-47BE-832D-308E17A803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37" b="98396" l="791" r="99842">
                        <a14:foregroundMark x1="67959" y1="2139" x2="73418" y2="24599"/>
                        <a14:foregroundMark x1="73418" y1="24599" x2="73813" y2="32086"/>
                        <a14:foregroundMark x1="74288" y1="41979" x2="75791" y2="61898"/>
                        <a14:foregroundMark x1="75791" y1="61898" x2="86630" y2="66711"/>
                        <a14:foregroundMark x1="86630" y1="66711" x2="91693" y2="56016"/>
                        <a14:foregroundMark x1="76503" y1="60160" x2="87263" y2="66711"/>
                        <a14:foregroundMark x1="87263" y1="66711" x2="93434" y2="54412"/>
                        <a14:foregroundMark x1="80222" y1="40775" x2="90269" y2="50401"/>
                        <a14:foregroundMark x1="90269" y1="50401" x2="90269" y2="51872"/>
                        <a14:foregroundMark x1="96123" y1="39037" x2="99842" y2="44118"/>
                        <a14:foregroundMark x1="95886" y1="46925" x2="91693" y2="76738"/>
                        <a14:foregroundMark x1="64478" y1="55214" x2="59335" y2="83824"/>
                        <a14:foregroundMark x1="24051" y1="85963" x2="81408" y2="90508"/>
                        <a14:foregroundMark x1="7120" y1="40775" x2="12025" y2="89171"/>
                        <a14:foregroundMark x1="12025" y1="89171" x2="12025" y2="89171"/>
                        <a14:foregroundMark x1="3402" y1="52406" x2="7041" y2="74332"/>
                        <a14:foregroundMark x1="7041" y1="74332" x2="24604" y2="88102"/>
                        <a14:foregroundMark x1="24604" y1="88102" x2="38291" y2="90909"/>
                        <a14:foregroundMark x1="15427" y1="19251" x2="949" y2="73128"/>
                        <a14:foregroundMark x1="13449" y1="13369" x2="11551" y2="50668"/>
                        <a14:foregroundMark x1="10047" y1="14171" x2="24209" y2="9358"/>
                        <a14:foregroundMark x1="24209" y1="9358" x2="36551" y2="10428"/>
                        <a14:foregroundMark x1="13212" y1="7620" x2="47785" y2="2139"/>
                        <a14:foregroundMark x1="35839" y1="10428" x2="62658" y2="6283"/>
                        <a14:foregroundMark x1="62658" y1="6283" x2="66456" y2="6283"/>
                        <a14:foregroundMark x1="12500" y1="1337" x2="7120" y2="58957"/>
                        <a14:foregroundMark x1="14953" y1="16711" x2="24051" y2="49064"/>
                        <a14:foregroundMark x1="22547" y1="22059" x2="37500" y2="52139"/>
                        <a14:foregroundMark x1="37500" y1="52139" x2="37737" y2="52406"/>
                        <a14:foregroundMark x1="24763" y1="20455" x2="14003" y2="44118"/>
                        <a14:foregroundMark x1="14003" y1="44118" x2="12025" y2="62299"/>
                        <a14:foregroundMark x1="25000" y1="23797" x2="13449" y2="85561"/>
                        <a14:foregroundMark x1="25475" y1="83021" x2="76978" y2="9839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2214398"/>
            <a:ext cx="3664221" cy="216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9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arn(inVertical)">
                                      <p:cBhvr>
                                        <p:cTn id="10" dur="5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 calcmode="lin" valueType="num">
                                      <p:cBhvr additive="base">
                                        <p:cTn id="15" dur="500" fill="hold"/>
                                        <p:tgtEl>
                                          <p:spTgt spid="15362"/>
                                        </p:tgtEl>
                                        <p:attrNameLst>
                                          <p:attrName>ppt_x</p:attrName>
                                        </p:attrNameLst>
                                      </p:cBhvr>
                                      <p:tavLst>
                                        <p:tav tm="0">
                                          <p:val>
                                            <p:strVal val="#ppt_x"/>
                                          </p:val>
                                        </p:tav>
                                        <p:tav tm="100000">
                                          <p:val>
                                            <p:strVal val="#ppt_x"/>
                                          </p:val>
                                        </p:tav>
                                      </p:tavLst>
                                    </p:anim>
                                    <p:anim calcmode="lin" valueType="num">
                                      <p:cBhvr additive="base">
                                        <p:cTn id="16" dur="500" fill="hold"/>
                                        <p:tgtEl>
                                          <p:spTgt spid="153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49AA-6473-4203-BC43-35ED5AC26BA9}"/>
              </a:ext>
            </a:extLst>
          </p:cNvPr>
          <p:cNvSpPr>
            <a:spLocks noGrp="1"/>
          </p:cNvSpPr>
          <p:nvPr>
            <p:ph type="title"/>
          </p:nvPr>
        </p:nvSpPr>
        <p:spPr/>
        <p:txBody>
          <a:bodyPr/>
          <a:lstStyle/>
          <a:p>
            <a:r>
              <a:rPr lang="en-US" dirty="0">
                <a:solidFill>
                  <a:srgbClr val="FF0000"/>
                </a:solidFill>
              </a:rPr>
              <a:t>ĐÁP ÁN  PHT2</a:t>
            </a:r>
          </a:p>
        </p:txBody>
      </p:sp>
      <p:sp>
        <p:nvSpPr>
          <p:cNvPr id="3" name="Subtitle 2">
            <a:extLst>
              <a:ext uri="{FF2B5EF4-FFF2-40B4-BE49-F238E27FC236}">
                <a16:creationId xmlns:a16="http://schemas.microsoft.com/office/drawing/2014/main" id="{016D2D08-C528-412E-85B6-124A9180250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00738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1"/>
        <p:cNvGrpSpPr/>
        <p:nvPr/>
      </p:nvGrpSpPr>
      <p:grpSpPr>
        <a:xfrm>
          <a:off x="0" y="0"/>
          <a:ext cx="0" cy="0"/>
          <a:chOff x="0" y="0"/>
          <a:chExt cx="0" cy="0"/>
        </a:xfrm>
      </p:grpSpPr>
      <p:sp>
        <p:nvSpPr>
          <p:cNvPr id="168" name="Google Shape;3190;p29">
            <a:extLst>
              <a:ext uri="{FF2B5EF4-FFF2-40B4-BE49-F238E27FC236}">
                <a16:creationId xmlns:a16="http://schemas.microsoft.com/office/drawing/2014/main" id="{3BD533DC-A19B-4361-A936-D9AAA8C9DE0E}"/>
              </a:ext>
            </a:extLst>
          </p:cNvPr>
          <p:cNvSpPr txBox="1"/>
          <p:nvPr/>
        </p:nvSpPr>
        <p:spPr>
          <a:xfrm flipH="1">
            <a:off x="1057546" y="1862951"/>
            <a:ext cx="6786929" cy="97098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rgbClr val="FF0000"/>
                </a:solidFill>
                <a:latin typeface="+mj-lt"/>
                <a:ea typeface="Didact Gothic"/>
                <a:cs typeface="Didact Gothic"/>
                <a:sym typeface="Didact Gothic"/>
              </a:rPr>
              <a:t>3. MA SÁT VÀ AN TOÀN GT</a:t>
            </a:r>
            <a:endParaRPr sz="2800" b="1" dirty="0">
              <a:solidFill>
                <a:srgbClr val="FF0000"/>
              </a:solidFill>
              <a:latin typeface="+mj-lt"/>
              <a:ea typeface="Didact Gothic"/>
              <a:cs typeface="Didact Gothic"/>
              <a:sym typeface="Didact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453798E-0F7F-4461-975B-A62F120065AF}"/>
                  </a:ext>
                </a:extLst>
              </p14:cNvPr>
              <p14:cNvContentPartPr/>
              <p14:nvPr/>
            </p14:nvContentPartPr>
            <p14:xfrm>
              <a:off x="1551580" y="2348445"/>
              <a:ext cx="360" cy="360"/>
            </p14:xfrm>
          </p:contentPart>
        </mc:Choice>
        <mc:Fallback xmlns="">
          <p:pic>
            <p:nvPicPr>
              <p:cNvPr id="2" name="Ink 1">
                <a:extLst>
                  <a:ext uri="{FF2B5EF4-FFF2-40B4-BE49-F238E27FC236}">
                    <a16:creationId xmlns:a16="http://schemas.microsoft.com/office/drawing/2014/main" id="{F453798E-0F7F-4461-975B-A62F120065AF}"/>
                  </a:ext>
                </a:extLst>
              </p:cNvPr>
              <p:cNvPicPr/>
              <p:nvPr/>
            </p:nvPicPr>
            <p:blipFill>
              <a:blip r:embed="rId4"/>
              <a:stretch>
                <a:fillRect/>
              </a:stretch>
            </p:blipFill>
            <p:spPr>
              <a:xfrm>
                <a:off x="1542580" y="23398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3827481-CA1F-B3AA-8440-CFF82137F2CD}"/>
                  </a:ext>
                </a:extLst>
              </p14:cNvPr>
              <p14:cNvContentPartPr/>
              <p14:nvPr/>
            </p14:nvContentPartPr>
            <p14:xfrm>
              <a:off x="804940" y="981165"/>
              <a:ext cx="360" cy="360"/>
            </p14:xfrm>
          </p:contentPart>
        </mc:Choice>
        <mc:Fallback xmlns="">
          <p:pic>
            <p:nvPicPr>
              <p:cNvPr id="3" name="Ink 2">
                <a:extLst>
                  <a:ext uri="{FF2B5EF4-FFF2-40B4-BE49-F238E27FC236}">
                    <a16:creationId xmlns:a16="http://schemas.microsoft.com/office/drawing/2014/main" id="{C3827481-CA1F-B3AA-8440-CFF82137F2CD}"/>
                  </a:ext>
                </a:extLst>
              </p:cNvPr>
              <p:cNvPicPr/>
              <p:nvPr/>
            </p:nvPicPr>
            <p:blipFill>
              <a:blip r:embed="rId4"/>
              <a:stretch>
                <a:fillRect/>
              </a:stretch>
            </p:blipFill>
            <p:spPr>
              <a:xfrm>
                <a:off x="795940" y="9725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A724355-9D8C-E11F-472B-D6BEDB73FC26}"/>
                  </a:ext>
                </a:extLst>
              </p14:cNvPr>
              <p14:cNvContentPartPr/>
              <p14:nvPr/>
            </p14:nvContentPartPr>
            <p14:xfrm>
              <a:off x="2843620" y="1543485"/>
              <a:ext cx="360" cy="360"/>
            </p14:xfrm>
          </p:contentPart>
        </mc:Choice>
        <mc:Fallback xmlns="">
          <p:pic>
            <p:nvPicPr>
              <p:cNvPr id="4" name="Ink 3">
                <a:extLst>
                  <a:ext uri="{FF2B5EF4-FFF2-40B4-BE49-F238E27FC236}">
                    <a16:creationId xmlns:a16="http://schemas.microsoft.com/office/drawing/2014/main" id="{FA724355-9D8C-E11F-472B-D6BEDB73FC26}"/>
                  </a:ext>
                </a:extLst>
              </p:cNvPr>
              <p:cNvPicPr/>
              <p:nvPr/>
            </p:nvPicPr>
            <p:blipFill>
              <a:blip r:embed="rId4"/>
              <a:stretch>
                <a:fillRect/>
              </a:stretch>
            </p:blipFill>
            <p:spPr>
              <a:xfrm>
                <a:off x="2834980" y="15344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F49847B-126E-4FAC-D7EF-18E7179A0633}"/>
                  </a:ext>
                </a:extLst>
              </p14:cNvPr>
              <p14:cNvContentPartPr/>
              <p14:nvPr/>
            </p14:nvContentPartPr>
            <p14:xfrm>
              <a:off x="2046580" y="955965"/>
              <a:ext cx="360" cy="360"/>
            </p14:xfrm>
          </p:contentPart>
        </mc:Choice>
        <mc:Fallback xmlns="">
          <p:pic>
            <p:nvPicPr>
              <p:cNvPr id="5" name="Ink 4">
                <a:extLst>
                  <a:ext uri="{FF2B5EF4-FFF2-40B4-BE49-F238E27FC236}">
                    <a16:creationId xmlns:a16="http://schemas.microsoft.com/office/drawing/2014/main" id="{EF49847B-126E-4FAC-D7EF-18E7179A0633}"/>
                  </a:ext>
                </a:extLst>
              </p:cNvPr>
              <p:cNvPicPr/>
              <p:nvPr/>
            </p:nvPicPr>
            <p:blipFill>
              <a:blip r:embed="rId4"/>
              <a:stretch>
                <a:fillRect/>
              </a:stretch>
            </p:blipFill>
            <p:spPr>
              <a:xfrm>
                <a:off x="2037940" y="947325"/>
                <a:ext cx="18000" cy="18000"/>
              </a:xfrm>
              <a:prstGeom prst="rect">
                <a:avLst/>
              </a:prstGeom>
            </p:spPr>
          </p:pic>
        </mc:Fallback>
      </mc:AlternateContent>
    </p:spTree>
    <p:extLst>
      <p:ext uri="{BB962C8B-B14F-4D97-AF65-F5344CB8AC3E}">
        <p14:creationId xmlns:p14="http://schemas.microsoft.com/office/powerpoint/2010/main" val="87732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1"/>
        <p:cNvGrpSpPr/>
        <p:nvPr/>
      </p:nvGrpSpPr>
      <p:grpSpPr>
        <a:xfrm>
          <a:off x="0" y="0"/>
          <a:ext cx="0" cy="0"/>
          <a:chOff x="0" y="0"/>
          <a:chExt cx="0" cy="0"/>
        </a:xfrm>
      </p:grpSpPr>
      <p:sp>
        <p:nvSpPr>
          <p:cNvPr id="168" name="Google Shape;3190;p29">
            <a:extLst>
              <a:ext uri="{FF2B5EF4-FFF2-40B4-BE49-F238E27FC236}">
                <a16:creationId xmlns:a16="http://schemas.microsoft.com/office/drawing/2014/main" id="{3BD533DC-A19B-4361-A936-D9AAA8C9DE0E}"/>
              </a:ext>
            </a:extLst>
          </p:cNvPr>
          <p:cNvSpPr txBox="1"/>
          <p:nvPr/>
        </p:nvSpPr>
        <p:spPr>
          <a:xfrm flipH="1">
            <a:off x="378451" y="1862951"/>
            <a:ext cx="8533320" cy="208421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800" b="1" dirty="0" err="1">
                <a:solidFill>
                  <a:srgbClr val="FF0000"/>
                </a:solidFill>
                <a:latin typeface="+mj-lt"/>
                <a:ea typeface="Didact Gothic"/>
                <a:cs typeface="Didact Gothic"/>
                <a:sym typeface="Didact Gothic"/>
              </a:rPr>
              <a:t>Xem</a:t>
            </a:r>
            <a:r>
              <a:rPr lang="en-US" sz="2800" b="1" dirty="0">
                <a:solidFill>
                  <a:srgbClr val="FF0000"/>
                </a:solidFill>
                <a:latin typeface="+mj-lt"/>
                <a:ea typeface="Didact Gothic"/>
                <a:cs typeface="Didact Gothic"/>
                <a:sym typeface="Didact Gothic"/>
              </a:rPr>
              <a:t> video </a:t>
            </a:r>
            <a:r>
              <a:rPr lang="en-US" sz="2800" b="1" dirty="0" err="1">
                <a:solidFill>
                  <a:srgbClr val="FF0000"/>
                </a:solidFill>
                <a:latin typeface="+mj-lt"/>
                <a:ea typeface="Didact Gothic"/>
                <a:cs typeface="Didact Gothic"/>
                <a:sym typeface="Didact Gothic"/>
              </a:rPr>
              <a:t>sau</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đó</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trả</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lời</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câu</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hỏi</a:t>
            </a:r>
            <a:endParaRPr lang="en-US" sz="2800" b="1" dirty="0">
              <a:solidFill>
                <a:srgbClr val="FF0000"/>
              </a:solidFill>
              <a:latin typeface="+mj-lt"/>
              <a:ea typeface="Didact Gothic"/>
              <a:cs typeface="Didact Gothic"/>
              <a:sym typeface="Didact Gothic"/>
            </a:endParaRPr>
          </a:p>
          <a:p>
            <a:pPr marL="0" lvl="0" indent="0" algn="ctr" rtl="0">
              <a:spcBef>
                <a:spcPts val="0"/>
              </a:spcBef>
              <a:spcAft>
                <a:spcPts val="0"/>
              </a:spcAft>
              <a:buNone/>
            </a:pPr>
            <a:r>
              <a:rPr lang="en-US" sz="2800" b="1" dirty="0" err="1">
                <a:solidFill>
                  <a:srgbClr val="FF0000"/>
                </a:solidFill>
                <a:latin typeface="+mj-lt"/>
                <a:ea typeface="Didact Gothic"/>
                <a:cs typeface="Didact Gothic"/>
                <a:sym typeface="Didact Gothic"/>
              </a:rPr>
              <a:t>Lực</a:t>
            </a:r>
            <a:r>
              <a:rPr lang="en-US" sz="2800" b="1" dirty="0">
                <a:solidFill>
                  <a:srgbClr val="FF0000"/>
                </a:solidFill>
                <a:latin typeface="+mj-lt"/>
                <a:ea typeface="Didact Gothic"/>
                <a:cs typeface="Didact Gothic"/>
                <a:sym typeface="Didact Gothic"/>
              </a:rPr>
              <a:t> ma </a:t>
            </a:r>
            <a:r>
              <a:rPr lang="en-US" sz="2800" b="1" dirty="0" err="1">
                <a:solidFill>
                  <a:srgbClr val="FF0000"/>
                </a:solidFill>
                <a:latin typeface="+mj-lt"/>
                <a:ea typeface="Didact Gothic"/>
                <a:cs typeface="Didact Gothic"/>
                <a:sym typeface="Didact Gothic"/>
              </a:rPr>
              <a:t>sát</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có</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tác</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dụng</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gì</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trong</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giao</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thông</a:t>
            </a:r>
            <a:r>
              <a:rPr lang="en-US" sz="2800" b="1" dirty="0">
                <a:solidFill>
                  <a:srgbClr val="FF0000"/>
                </a:solidFill>
                <a:latin typeface="+mj-lt"/>
                <a:ea typeface="Didact Gothic"/>
                <a:cs typeface="Didact Gothic"/>
                <a:sym typeface="Didact Gothic"/>
              </a:rPr>
              <a:t>?</a:t>
            </a:r>
          </a:p>
          <a:p>
            <a:pPr marL="0" lvl="0" indent="0" algn="ctr" rtl="0">
              <a:spcBef>
                <a:spcPts val="0"/>
              </a:spcBef>
              <a:spcAft>
                <a:spcPts val="0"/>
              </a:spcAft>
              <a:buNone/>
            </a:pPr>
            <a:r>
              <a:rPr lang="en-US" sz="2800" b="1" dirty="0" err="1">
                <a:solidFill>
                  <a:srgbClr val="FF0000"/>
                </a:solidFill>
                <a:latin typeface="+mj-lt"/>
                <a:ea typeface="Didact Gothic"/>
                <a:cs typeface="Didact Gothic"/>
                <a:sym typeface="Didact Gothic"/>
              </a:rPr>
              <a:t>Điều</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gì</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sẽ</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xảy</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ra</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khi</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các</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phương</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tiện</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giao</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thông</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không</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có</a:t>
            </a:r>
            <a:r>
              <a:rPr lang="en-US" sz="2800" b="1" dirty="0">
                <a:solidFill>
                  <a:srgbClr val="FF0000"/>
                </a:solidFill>
                <a:latin typeface="+mj-lt"/>
                <a:ea typeface="Didact Gothic"/>
                <a:cs typeface="Didact Gothic"/>
                <a:sym typeface="Didact Gothic"/>
              </a:rPr>
              <a:t> </a:t>
            </a:r>
            <a:r>
              <a:rPr lang="en-US" sz="2800" b="1" dirty="0" err="1">
                <a:solidFill>
                  <a:srgbClr val="FF0000"/>
                </a:solidFill>
                <a:latin typeface="+mj-lt"/>
                <a:ea typeface="Didact Gothic"/>
                <a:cs typeface="Didact Gothic"/>
                <a:sym typeface="Didact Gothic"/>
              </a:rPr>
              <a:t>phanh</a:t>
            </a:r>
            <a:r>
              <a:rPr lang="en-US" sz="2800" b="1" dirty="0">
                <a:solidFill>
                  <a:srgbClr val="FF0000"/>
                </a:solidFill>
                <a:latin typeface="+mj-lt"/>
                <a:ea typeface="Didact Gothic"/>
                <a:cs typeface="Didact Gothic"/>
                <a:sym typeface="Didact Gothic"/>
              </a:rPr>
              <a:t>?</a:t>
            </a:r>
            <a:endParaRPr sz="2800" b="1" dirty="0">
              <a:solidFill>
                <a:srgbClr val="FF0000"/>
              </a:solidFill>
              <a:latin typeface="+mj-lt"/>
              <a:ea typeface="Didact Gothic"/>
              <a:cs typeface="Didact Gothic"/>
              <a:sym typeface="Didact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453798E-0F7F-4461-975B-A62F120065AF}"/>
                  </a:ext>
                </a:extLst>
              </p14:cNvPr>
              <p14:cNvContentPartPr/>
              <p14:nvPr/>
            </p14:nvContentPartPr>
            <p14:xfrm>
              <a:off x="1551580" y="2348445"/>
              <a:ext cx="360" cy="360"/>
            </p14:xfrm>
          </p:contentPart>
        </mc:Choice>
        <mc:Fallback xmlns="">
          <p:pic>
            <p:nvPicPr>
              <p:cNvPr id="2" name="Ink 1">
                <a:extLst>
                  <a:ext uri="{FF2B5EF4-FFF2-40B4-BE49-F238E27FC236}">
                    <a16:creationId xmlns:a16="http://schemas.microsoft.com/office/drawing/2014/main" id="{F453798E-0F7F-4461-975B-A62F120065AF}"/>
                  </a:ext>
                </a:extLst>
              </p:cNvPr>
              <p:cNvPicPr/>
              <p:nvPr/>
            </p:nvPicPr>
            <p:blipFill>
              <a:blip r:embed="rId4"/>
              <a:stretch>
                <a:fillRect/>
              </a:stretch>
            </p:blipFill>
            <p:spPr>
              <a:xfrm>
                <a:off x="1542580" y="23398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3827481-CA1F-B3AA-8440-CFF82137F2CD}"/>
                  </a:ext>
                </a:extLst>
              </p14:cNvPr>
              <p14:cNvContentPartPr/>
              <p14:nvPr/>
            </p14:nvContentPartPr>
            <p14:xfrm>
              <a:off x="804940" y="981165"/>
              <a:ext cx="360" cy="360"/>
            </p14:xfrm>
          </p:contentPart>
        </mc:Choice>
        <mc:Fallback xmlns="">
          <p:pic>
            <p:nvPicPr>
              <p:cNvPr id="3" name="Ink 2">
                <a:extLst>
                  <a:ext uri="{FF2B5EF4-FFF2-40B4-BE49-F238E27FC236}">
                    <a16:creationId xmlns:a16="http://schemas.microsoft.com/office/drawing/2014/main" id="{C3827481-CA1F-B3AA-8440-CFF82137F2CD}"/>
                  </a:ext>
                </a:extLst>
              </p:cNvPr>
              <p:cNvPicPr/>
              <p:nvPr/>
            </p:nvPicPr>
            <p:blipFill>
              <a:blip r:embed="rId4"/>
              <a:stretch>
                <a:fillRect/>
              </a:stretch>
            </p:blipFill>
            <p:spPr>
              <a:xfrm>
                <a:off x="795940" y="9725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A724355-9D8C-E11F-472B-D6BEDB73FC26}"/>
                  </a:ext>
                </a:extLst>
              </p14:cNvPr>
              <p14:cNvContentPartPr/>
              <p14:nvPr/>
            </p14:nvContentPartPr>
            <p14:xfrm>
              <a:off x="2843620" y="1543485"/>
              <a:ext cx="360" cy="360"/>
            </p14:xfrm>
          </p:contentPart>
        </mc:Choice>
        <mc:Fallback xmlns="">
          <p:pic>
            <p:nvPicPr>
              <p:cNvPr id="4" name="Ink 3">
                <a:extLst>
                  <a:ext uri="{FF2B5EF4-FFF2-40B4-BE49-F238E27FC236}">
                    <a16:creationId xmlns:a16="http://schemas.microsoft.com/office/drawing/2014/main" id="{FA724355-9D8C-E11F-472B-D6BEDB73FC26}"/>
                  </a:ext>
                </a:extLst>
              </p:cNvPr>
              <p:cNvPicPr/>
              <p:nvPr/>
            </p:nvPicPr>
            <p:blipFill>
              <a:blip r:embed="rId4"/>
              <a:stretch>
                <a:fillRect/>
              </a:stretch>
            </p:blipFill>
            <p:spPr>
              <a:xfrm>
                <a:off x="2834980" y="15344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F49847B-126E-4FAC-D7EF-18E7179A0633}"/>
                  </a:ext>
                </a:extLst>
              </p14:cNvPr>
              <p14:cNvContentPartPr/>
              <p14:nvPr/>
            </p14:nvContentPartPr>
            <p14:xfrm>
              <a:off x="2046580" y="955965"/>
              <a:ext cx="360" cy="360"/>
            </p14:xfrm>
          </p:contentPart>
        </mc:Choice>
        <mc:Fallback xmlns="">
          <p:pic>
            <p:nvPicPr>
              <p:cNvPr id="5" name="Ink 4">
                <a:extLst>
                  <a:ext uri="{FF2B5EF4-FFF2-40B4-BE49-F238E27FC236}">
                    <a16:creationId xmlns:a16="http://schemas.microsoft.com/office/drawing/2014/main" id="{EF49847B-126E-4FAC-D7EF-18E7179A0633}"/>
                  </a:ext>
                </a:extLst>
              </p:cNvPr>
              <p:cNvPicPr/>
              <p:nvPr/>
            </p:nvPicPr>
            <p:blipFill>
              <a:blip r:embed="rId4"/>
              <a:stretch>
                <a:fillRect/>
              </a:stretch>
            </p:blipFill>
            <p:spPr>
              <a:xfrm>
                <a:off x="2037940" y="947325"/>
                <a:ext cx="18000" cy="18000"/>
              </a:xfrm>
              <a:prstGeom prst="rect">
                <a:avLst/>
              </a:prstGeom>
            </p:spPr>
          </p:pic>
        </mc:Fallback>
      </mc:AlternateContent>
    </p:spTree>
    <p:extLst>
      <p:ext uri="{BB962C8B-B14F-4D97-AF65-F5344CB8AC3E}">
        <p14:creationId xmlns:p14="http://schemas.microsoft.com/office/powerpoint/2010/main" val="3335262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1"/>
        <p:cNvGrpSpPr/>
        <p:nvPr/>
      </p:nvGrpSpPr>
      <p:grpSpPr>
        <a:xfrm>
          <a:off x="0" y="0"/>
          <a:ext cx="0" cy="0"/>
          <a:chOff x="0" y="0"/>
          <a:chExt cx="0" cy="0"/>
        </a:xfrm>
      </p:grpSpPr>
      <p:sp>
        <p:nvSpPr>
          <p:cNvPr id="168" name="Google Shape;3190;p29">
            <a:extLst>
              <a:ext uri="{FF2B5EF4-FFF2-40B4-BE49-F238E27FC236}">
                <a16:creationId xmlns:a16="http://schemas.microsoft.com/office/drawing/2014/main" id="{3BD533DC-A19B-4361-A936-D9AAA8C9DE0E}"/>
              </a:ext>
            </a:extLst>
          </p:cNvPr>
          <p:cNvSpPr txBox="1"/>
          <p:nvPr/>
        </p:nvSpPr>
        <p:spPr>
          <a:xfrm flipH="1">
            <a:off x="378451" y="1862951"/>
            <a:ext cx="8533320" cy="208421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rgbClr val="FF0000"/>
                </a:solidFill>
                <a:latin typeface="+mj-lt"/>
                <a:ea typeface="Didact Gothic"/>
                <a:cs typeface="Didact Gothic"/>
                <a:sym typeface="Didact Gothic"/>
              </a:rPr>
              <a:t>VIDEO (CHƯA CÓ)</a:t>
            </a:r>
            <a:endParaRPr sz="2800" b="1" dirty="0">
              <a:solidFill>
                <a:srgbClr val="FF0000"/>
              </a:solidFill>
              <a:latin typeface="+mj-lt"/>
              <a:ea typeface="Didact Gothic"/>
              <a:cs typeface="Didact Gothic"/>
              <a:sym typeface="Didact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453798E-0F7F-4461-975B-A62F120065AF}"/>
                  </a:ext>
                </a:extLst>
              </p14:cNvPr>
              <p14:cNvContentPartPr/>
              <p14:nvPr/>
            </p14:nvContentPartPr>
            <p14:xfrm>
              <a:off x="1551580" y="2348445"/>
              <a:ext cx="360" cy="360"/>
            </p14:xfrm>
          </p:contentPart>
        </mc:Choice>
        <mc:Fallback xmlns="">
          <p:pic>
            <p:nvPicPr>
              <p:cNvPr id="2" name="Ink 1">
                <a:extLst>
                  <a:ext uri="{FF2B5EF4-FFF2-40B4-BE49-F238E27FC236}">
                    <a16:creationId xmlns:a16="http://schemas.microsoft.com/office/drawing/2014/main" id="{F453798E-0F7F-4461-975B-A62F120065AF}"/>
                  </a:ext>
                </a:extLst>
              </p:cNvPr>
              <p:cNvPicPr/>
              <p:nvPr/>
            </p:nvPicPr>
            <p:blipFill>
              <a:blip r:embed="rId4"/>
              <a:stretch>
                <a:fillRect/>
              </a:stretch>
            </p:blipFill>
            <p:spPr>
              <a:xfrm>
                <a:off x="1542580" y="23398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3827481-CA1F-B3AA-8440-CFF82137F2CD}"/>
                  </a:ext>
                </a:extLst>
              </p14:cNvPr>
              <p14:cNvContentPartPr/>
              <p14:nvPr/>
            </p14:nvContentPartPr>
            <p14:xfrm>
              <a:off x="804940" y="981165"/>
              <a:ext cx="360" cy="360"/>
            </p14:xfrm>
          </p:contentPart>
        </mc:Choice>
        <mc:Fallback xmlns="">
          <p:pic>
            <p:nvPicPr>
              <p:cNvPr id="3" name="Ink 2">
                <a:extLst>
                  <a:ext uri="{FF2B5EF4-FFF2-40B4-BE49-F238E27FC236}">
                    <a16:creationId xmlns:a16="http://schemas.microsoft.com/office/drawing/2014/main" id="{C3827481-CA1F-B3AA-8440-CFF82137F2CD}"/>
                  </a:ext>
                </a:extLst>
              </p:cNvPr>
              <p:cNvPicPr/>
              <p:nvPr/>
            </p:nvPicPr>
            <p:blipFill>
              <a:blip r:embed="rId4"/>
              <a:stretch>
                <a:fillRect/>
              </a:stretch>
            </p:blipFill>
            <p:spPr>
              <a:xfrm>
                <a:off x="795940" y="9725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A724355-9D8C-E11F-472B-D6BEDB73FC26}"/>
                  </a:ext>
                </a:extLst>
              </p14:cNvPr>
              <p14:cNvContentPartPr/>
              <p14:nvPr/>
            </p14:nvContentPartPr>
            <p14:xfrm>
              <a:off x="2843620" y="1543485"/>
              <a:ext cx="360" cy="360"/>
            </p14:xfrm>
          </p:contentPart>
        </mc:Choice>
        <mc:Fallback xmlns="">
          <p:pic>
            <p:nvPicPr>
              <p:cNvPr id="4" name="Ink 3">
                <a:extLst>
                  <a:ext uri="{FF2B5EF4-FFF2-40B4-BE49-F238E27FC236}">
                    <a16:creationId xmlns:a16="http://schemas.microsoft.com/office/drawing/2014/main" id="{FA724355-9D8C-E11F-472B-D6BEDB73FC26}"/>
                  </a:ext>
                </a:extLst>
              </p:cNvPr>
              <p:cNvPicPr/>
              <p:nvPr/>
            </p:nvPicPr>
            <p:blipFill>
              <a:blip r:embed="rId4"/>
              <a:stretch>
                <a:fillRect/>
              </a:stretch>
            </p:blipFill>
            <p:spPr>
              <a:xfrm>
                <a:off x="2834980" y="15344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F49847B-126E-4FAC-D7EF-18E7179A0633}"/>
                  </a:ext>
                </a:extLst>
              </p14:cNvPr>
              <p14:cNvContentPartPr/>
              <p14:nvPr/>
            </p14:nvContentPartPr>
            <p14:xfrm>
              <a:off x="2046580" y="955965"/>
              <a:ext cx="360" cy="360"/>
            </p14:xfrm>
          </p:contentPart>
        </mc:Choice>
        <mc:Fallback xmlns="">
          <p:pic>
            <p:nvPicPr>
              <p:cNvPr id="5" name="Ink 4">
                <a:extLst>
                  <a:ext uri="{FF2B5EF4-FFF2-40B4-BE49-F238E27FC236}">
                    <a16:creationId xmlns:a16="http://schemas.microsoft.com/office/drawing/2014/main" id="{EF49847B-126E-4FAC-D7EF-18E7179A0633}"/>
                  </a:ext>
                </a:extLst>
              </p:cNvPr>
              <p:cNvPicPr/>
              <p:nvPr/>
            </p:nvPicPr>
            <p:blipFill>
              <a:blip r:embed="rId4"/>
              <a:stretch>
                <a:fillRect/>
              </a:stretch>
            </p:blipFill>
            <p:spPr>
              <a:xfrm>
                <a:off x="2037940" y="947325"/>
                <a:ext cx="18000" cy="18000"/>
              </a:xfrm>
              <a:prstGeom prst="rect">
                <a:avLst/>
              </a:prstGeom>
            </p:spPr>
          </p:pic>
        </mc:Fallback>
      </mc:AlternateContent>
    </p:spTree>
    <p:extLst>
      <p:ext uri="{BB962C8B-B14F-4D97-AF65-F5344CB8AC3E}">
        <p14:creationId xmlns:p14="http://schemas.microsoft.com/office/powerpoint/2010/main" val="4067951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5B3688-7A8F-41F2-89CF-68199E32FD9B}"/>
              </a:ext>
            </a:extLst>
          </p:cNvPr>
          <p:cNvSpPr/>
          <p:nvPr/>
        </p:nvSpPr>
        <p:spPr>
          <a:xfrm>
            <a:off x="342900" y="2373721"/>
            <a:ext cx="2000250" cy="873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14350">
              <a:lnSpc>
                <a:spcPct val="120000"/>
              </a:lnSpc>
              <a:spcBef>
                <a:spcPct val="50000"/>
              </a:spcBef>
              <a:buClrTx/>
              <a:defRPr/>
            </a:pPr>
            <a:r>
              <a:rPr lang="en-US" sz="1000" b="1" kern="1200" dirty="0" err="1">
                <a:solidFill>
                  <a:prstClr val="black">
                    <a:lumMod val="95000"/>
                    <a:lumOff val="5000"/>
                  </a:prstClr>
                </a:solidFill>
                <a:latin typeface="Arial" panose="020B0604020202020204" pitchFamily="34" charset="0"/>
                <a:cs typeface="Arial" panose="020B0604020202020204" pitchFamily="34" charset="0"/>
              </a:rPr>
              <a:t>Tôi</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là</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chất</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lỏng</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bôi</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trơn</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động</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cơ</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trước</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khi</a:t>
            </a:r>
            <a:r>
              <a:rPr lang="en-US" sz="1000" b="1" kern="1200" dirty="0">
                <a:solidFill>
                  <a:prstClr val="black">
                    <a:lumMod val="95000"/>
                    <a:lumOff val="5000"/>
                  </a:prstClr>
                </a:solidFill>
                <a:latin typeface="Arial" panose="020B0604020202020204" pitchFamily="34" charset="0"/>
                <a:cs typeface="Arial" panose="020B0604020202020204" pitchFamily="34" charset="0"/>
              </a:rPr>
              <a:t> dung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tôi</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có</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màu</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vàng</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sau</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một</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khoảng</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thời</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gian</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bôi</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trơn</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tôi</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hóa</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màu</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đen</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rất</a:t>
            </a:r>
            <a:r>
              <a:rPr lang="en-US" sz="1000" b="1" kern="1200" dirty="0">
                <a:solidFill>
                  <a:prstClr val="black">
                    <a:lumMod val="95000"/>
                    <a:lumOff val="5000"/>
                  </a:prstClr>
                </a:solidFill>
                <a:latin typeface="Arial" panose="020B060402020202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cs typeface="Arial" panose="020B0604020202020204" pitchFamily="34" charset="0"/>
              </a:rPr>
              <a:t>đen</a:t>
            </a:r>
            <a:endParaRPr lang="vi-VN" sz="1000" b="1" kern="1200" dirty="0">
              <a:solidFill>
                <a:prstClr val="black">
                  <a:lumMod val="95000"/>
                  <a:lumOff val="5000"/>
                </a:prst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80EB7FB-871B-4C13-91D7-5B6AA14205DA}"/>
              </a:ext>
            </a:extLst>
          </p:cNvPr>
          <p:cNvPicPr>
            <a:picLocks noChangeAspect="1"/>
          </p:cNvPicPr>
          <p:nvPr/>
        </p:nvPicPr>
        <p:blipFill>
          <a:blip r:embed="rId3"/>
          <a:stretch>
            <a:fillRect/>
          </a:stretch>
        </p:blipFill>
        <p:spPr>
          <a:xfrm>
            <a:off x="-10629900" y="-6115050"/>
            <a:ext cx="9144000" cy="5140990"/>
          </a:xfrm>
          <a:prstGeom prst="rect">
            <a:avLst/>
          </a:prstGeom>
        </p:spPr>
      </p:pic>
      <p:sp>
        <p:nvSpPr>
          <p:cNvPr id="12" name="Rectangle 11">
            <a:extLst>
              <a:ext uri="{FF2B5EF4-FFF2-40B4-BE49-F238E27FC236}">
                <a16:creationId xmlns:a16="http://schemas.microsoft.com/office/drawing/2014/main" id="{6AEAC85A-718B-4D84-99AE-2A0E4724C816}"/>
              </a:ext>
            </a:extLst>
          </p:cNvPr>
          <p:cNvSpPr/>
          <p:nvPr/>
        </p:nvSpPr>
        <p:spPr>
          <a:xfrm>
            <a:off x="342900" y="1082069"/>
            <a:ext cx="2000250" cy="814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Khi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đẩy</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thùng</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hàng</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làm</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người</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ta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tốn</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nhiều</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sức</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nên</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người</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ta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biến</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lực</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ma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sát</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trượt</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sang ma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sát</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____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để</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di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chuyển</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thùng</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hàng</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dễ</a:t>
            </a:r>
            <a:r>
              <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1000" b="1" kern="1200"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hơn</a:t>
            </a:r>
            <a:endParaRPr lang="en-US" sz="1000" b="1" kern="1200"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DA78018-73BC-44BB-97A2-CBA05B5ABB65}"/>
              </a:ext>
            </a:extLst>
          </p:cNvPr>
          <p:cNvSpPr/>
          <p:nvPr/>
        </p:nvSpPr>
        <p:spPr>
          <a:xfrm>
            <a:off x="200366" y="942975"/>
            <a:ext cx="22860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panose="020F0502020204030204"/>
              </a:rPr>
              <a:t>1</a:t>
            </a:r>
          </a:p>
        </p:txBody>
      </p:sp>
      <p:sp>
        <p:nvSpPr>
          <p:cNvPr id="16" name="Rectangle 15">
            <a:extLst>
              <a:ext uri="{FF2B5EF4-FFF2-40B4-BE49-F238E27FC236}">
                <a16:creationId xmlns:a16="http://schemas.microsoft.com/office/drawing/2014/main" id="{5620BCCA-4FCD-4082-9B33-D3F836B94026}"/>
              </a:ext>
            </a:extLst>
          </p:cNvPr>
          <p:cNvSpPr/>
          <p:nvPr/>
        </p:nvSpPr>
        <p:spPr>
          <a:xfrm>
            <a:off x="200367" y="2271193"/>
            <a:ext cx="228600" cy="300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panose="020F0502020204030204"/>
              </a:rPr>
              <a:t>2</a:t>
            </a:r>
          </a:p>
        </p:txBody>
      </p:sp>
      <p:sp>
        <p:nvSpPr>
          <p:cNvPr id="18" name="Rectangle 17">
            <a:extLst>
              <a:ext uri="{FF2B5EF4-FFF2-40B4-BE49-F238E27FC236}">
                <a16:creationId xmlns:a16="http://schemas.microsoft.com/office/drawing/2014/main" id="{AF196FE0-2C21-4AE4-802E-13574B790825}"/>
              </a:ext>
            </a:extLst>
          </p:cNvPr>
          <p:cNvSpPr/>
          <p:nvPr/>
        </p:nvSpPr>
        <p:spPr>
          <a:xfrm>
            <a:off x="328941" y="3838414"/>
            <a:ext cx="2000250" cy="7077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lnSpc>
                <a:spcPct val="120000"/>
              </a:lnSpc>
              <a:spcBef>
                <a:spcPct val="50000"/>
              </a:spcBef>
              <a:buClrTx/>
              <a:defRPr/>
            </a:pPr>
            <a:r>
              <a:rPr lang="en-US" sz="1200" b="1" kern="1200" dirty="0">
                <a:solidFill>
                  <a:prstClr val="black">
                    <a:lumMod val="95000"/>
                    <a:lumOff val="5000"/>
                  </a:prstClr>
                </a:solidFill>
                <a:latin typeface="Arial" panose="020B0604020202020204" pitchFamily="34" charset="0"/>
                <a:cs typeface="Arial" panose="020B0604020202020204" pitchFamily="34" charset="0"/>
              </a:rPr>
              <a:t>Xe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trên</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đường</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có</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thể</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đứng</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yên</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khi</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dừng</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là</a:t>
            </a:r>
            <a:r>
              <a:rPr lang="en-US" sz="1200" b="1" kern="1200" dirty="0">
                <a:solidFill>
                  <a:prstClr val="black">
                    <a:lumMod val="95000"/>
                    <a:lumOff val="5000"/>
                  </a:prstClr>
                </a:solidFill>
                <a:latin typeface="Arial" panose="020B0604020202020204" pitchFamily="34" charset="0"/>
                <a:cs typeface="Arial" panose="020B0604020202020204" pitchFamily="34" charset="0"/>
              </a:rPr>
              <a:t> do ma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sát</a:t>
            </a:r>
            <a:r>
              <a:rPr lang="en-US" sz="1200" b="1" kern="1200" dirty="0">
                <a:solidFill>
                  <a:prstClr val="black">
                    <a:lumMod val="95000"/>
                    <a:lumOff val="5000"/>
                  </a:prstClr>
                </a:solidFill>
                <a:latin typeface="Arial" panose="020B0604020202020204" pitchFamily="34" charset="0"/>
                <a:cs typeface="Arial" panose="020B0604020202020204" pitchFamily="34" charset="0"/>
              </a:rPr>
              <a:t>___.</a:t>
            </a:r>
            <a:endParaRPr lang="vi-VN" sz="1200" b="1" kern="1200" dirty="0">
              <a:solidFill>
                <a:prstClr val="black">
                  <a:lumMod val="95000"/>
                  <a:lumOff val="5000"/>
                </a:prstClr>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6A401D6-185B-44AD-83B1-213041F944A0}"/>
              </a:ext>
            </a:extLst>
          </p:cNvPr>
          <p:cNvSpPr/>
          <p:nvPr/>
        </p:nvSpPr>
        <p:spPr>
          <a:xfrm>
            <a:off x="186407" y="3616988"/>
            <a:ext cx="289491" cy="33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panose="020F0502020204030204"/>
              </a:rPr>
              <a:t>3</a:t>
            </a:r>
          </a:p>
        </p:txBody>
      </p:sp>
      <p:sp>
        <p:nvSpPr>
          <p:cNvPr id="20" name="Rectangle 19">
            <a:extLst>
              <a:ext uri="{FF2B5EF4-FFF2-40B4-BE49-F238E27FC236}">
                <a16:creationId xmlns:a16="http://schemas.microsoft.com/office/drawing/2014/main" id="{06CF871B-D7B6-4481-8AAC-1E35BE2D7DE4}"/>
              </a:ext>
            </a:extLst>
          </p:cNvPr>
          <p:cNvSpPr/>
          <p:nvPr/>
        </p:nvSpPr>
        <p:spPr>
          <a:xfrm>
            <a:off x="2547141" y="3865628"/>
            <a:ext cx="2000250" cy="7077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lnSpc>
                <a:spcPct val="120000"/>
              </a:lnSpc>
              <a:spcBef>
                <a:spcPct val="50000"/>
              </a:spcBef>
              <a:buClrTx/>
              <a:defRPr/>
            </a:pPr>
            <a:r>
              <a:rPr lang="en-US" sz="1200" b="1" kern="1200" dirty="0" err="1">
                <a:solidFill>
                  <a:prstClr val="black">
                    <a:lumMod val="95000"/>
                    <a:lumOff val="5000"/>
                  </a:prstClr>
                </a:solidFill>
                <a:latin typeface="Arial" panose="020B0604020202020204" pitchFamily="34" charset="0"/>
                <a:cs typeface="Arial" panose="020B0604020202020204" pitchFamily="34" charset="0"/>
              </a:rPr>
              <a:t>Tôi</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có</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thể</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bôi</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trơn</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nhưng</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tôi</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được</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dùng</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để</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nấu</a:t>
            </a:r>
            <a:r>
              <a:rPr lang="en-US" sz="1200" b="1" kern="1200" dirty="0">
                <a:solidFill>
                  <a:prstClr val="black">
                    <a:lumMod val="95000"/>
                    <a:lumOff val="5000"/>
                  </a:prstClr>
                </a:solidFill>
                <a:latin typeface="Arial" panose="020B0604020202020204" pitchFamily="34" charset="0"/>
                <a:cs typeface="Arial" panose="020B0604020202020204" pitchFamily="34" charset="0"/>
              </a:rPr>
              <a:t> </a:t>
            </a:r>
            <a:r>
              <a:rPr lang="en-US" sz="1200" b="1" kern="1200" dirty="0" err="1">
                <a:solidFill>
                  <a:prstClr val="black">
                    <a:lumMod val="95000"/>
                    <a:lumOff val="5000"/>
                  </a:prstClr>
                </a:solidFill>
                <a:latin typeface="Arial" panose="020B0604020202020204" pitchFamily="34" charset="0"/>
                <a:cs typeface="Arial" panose="020B0604020202020204" pitchFamily="34" charset="0"/>
              </a:rPr>
              <a:t>ăn</a:t>
            </a:r>
            <a:r>
              <a:rPr lang="en-US" sz="1200" b="1" kern="1200" dirty="0">
                <a:solidFill>
                  <a:prstClr val="black">
                    <a:lumMod val="95000"/>
                    <a:lumOff val="5000"/>
                  </a:prstClr>
                </a:solidFill>
                <a:latin typeface="Arial" panose="020B0604020202020204" pitchFamily="34" charset="0"/>
                <a:cs typeface="Arial" panose="020B0604020202020204" pitchFamily="34" charset="0"/>
              </a:rPr>
              <a:t>.</a:t>
            </a:r>
            <a:endParaRPr lang="vi-VN" sz="1200" b="1" kern="12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1B21566-B698-4EC3-AD19-8335BC2FFD1B}"/>
              </a:ext>
            </a:extLst>
          </p:cNvPr>
          <p:cNvSpPr/>
          <p:nvPr/>
        </p:nvSpPr>
        <p:spPr>
          <a:xfrm>
            <a:off x="4351733" y="3622431"/>
            <a:ext cx="289491" cy="33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panose="020F0502020204030204"/>
              </a:rPr>
              <a:t>4</a:t>
            </a:r>
          </a:p>
        </p:txBody>
      </p:sp>
      <p:sp>
        <p:nvSpPr>
          <p:cNvPr id="25" name="Rectangle 24">
            <a:extLst>
              <a:ext uri="{FF2B5EF4-FFF2-40B4-BE49-F238E27FC236}">
                <a16:creationId xmlns:a16="http://schemas.microsoft.com/office/drawing/2014/main" id="{24F081EC-4BC9-4505-93D8-D0F4C1A925EA}"/>
              </a:ext>
            </a:extLst>
          </p:cNvPr>
          <p:cNvSpPr/>
          <p:nvPr/>
        </p:nvSpPr>
        <p:spPr>
          <a:xfrm>
            <a:off x="2571750" y="2435416"/>
            <a:ext cx="2000250" cy="7077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lnSpc>
                <a:spcPct val="120000"/>
              </a:lnSpc>
              <a:spcBef>
                <a:spcPct val="50000"/>
              </a:spcBef>
              <a:buClrTx/>
              <a:defRPr/>
            </a:pPr>
            <a:r>
              <a:rPr lang="en-US" sz="1050" b="1" kern="1200" dirty="0">
                <a:solidFill>
                  <a:prstClr val="black">
                    <a:lumMod val="95000"/>
                    <a:lumOff val="5000"/>
                  </a:prstClr>
                </a:solidFill>
                <a:latin typeface="Arial" panose="020B0604020202020204" pitchFamily="34" charset="0"/>
                <a:cs typeface="Arial" panose="020B0604020202020204" pitchFamily="34" charset="0"/>
              </a:rPr>
              <a:t>Khi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chạy</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xe</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đạp</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khi</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muốn</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giảm</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tốc</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người</a:t>
            </a:r>
            <a:r>
              <a:rPr lang="en-US" sz="1050" b="1" kern="1200" dirty="0">
                <a:solidFill>
                  <a:prstClr val="black">
                    <a:lumMod val="95000"/>
                    <a:lumOff val="5000"/>
                  </a:prstClr>
                </a:solidFill>
                <a:latin typeface="Arial" panose="020B0604020202020204" pitchFamily="34" charset="0"/>
                <a:cs typeface="Arial" panose="020B0604020202020204" pitchFamily="34" charset="0"/>
              </a:rPr>
              <a:t> ta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dùng</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dụng</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cụ</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gì</a:t>
            </a:r>
            <a:r>
              <a:rPr lang="en-US" sz="1050" b="1" kern="1200" dirty="0">
                <a:solidFill>
                  <a:prstClr val="black">
                    <a:lumMod val="95000"/>
                    <a:lumOff val="5000"/>
                  </a:prstClr>
                </a:solidFill>
                <a:latin typeface="Arial" panose="020B0604020202020204" pitchFamily="34" charset="0"/>
                <a:cs typeface="Arial" panose="020B0604020202020204" pitchFamily="34" charset="0"/>
              </a:rPr>
              <a:t>?</a:t>
            </a:r>
            <a:endParaRPr lang="vi-VN" sz="1050" b="1" kern="12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CBA0AA7-C19C-49B4-8FD2-8B0C244C05C0}"/>
              </a:ext>
            </a:extLst>
          </p:cNvPr>
          <p:cNvSpPr/>
          <p:nvPr/>
        </p:nvSpPr>
        <p:spPr>
          <a:xfrm>
            <a:off x="4376342" y="2192218"/>
            <a:ext cx="289491" cy="33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panose="020F0502020204030204"/>
              </a:rPr>
              <a:t>5</a:t>
            </a:r>
          </a:p>
        </p:txBody>
      </p:sp>
      <p:sp>
        <p:nvSpPr>
          <p:cNvPr id="27" name="Rectangle 26">
            <a:extLst>
              <a:ext uri="{FF2B5EF4-FFF2-40B4-BE49-F238E27FC236}">
                <a16:creationId xmlns:a16="http://schemas.microsoft.com/office/drawing/2014/main" id="{A0AE1FC7-E281-48B0-9006-6F402B13DF6A}"/>
              </a:ext>
            </a:extLst>
          </p:cNvPr>
          <p:cNvSpPr/>
          <p:nvPr/>
        </p:nvSpPr>
        <p:spPr>
          <a:xfrm>
            <a:off x="2571750" y="1053873"/>
            <a:ext cx="2000250" cy="8103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lnSpc>
                <a:spcPct val="120000"/>
              </a:lnSpc>
              <a:spcBef>
                <a:spcPct val="50000"/>
              </a:spcBef>
              <a:buClrTx/>
              <a:defRPr/>
            </a:pPr>
            <a:r>
              <a:rPr lang="en-US" sz="1050" b="1" kern="1200" dirty="0">
                <a:solidFill>
                  <a:prstClr val="black">
                    <a:lumMod val="95000"/>
                    <a:lumOff val="5000"/>
                  </a:prstClr>
                </a:solidFill>
                <a:latin typeface="Arial" panose="020B0604020202020204" pitchFamily="34" charset="0"/>
                <a:cs typeface="Arial" panose="020B0604020202020204" pitchFamily="34" charset="0"/>
              </a:rPr>
              <a:t>Khi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xe</a:t>
            </a:r>
            <a:r>
              <a:rPr lang="en-US" sz="1050" b="1" kern="1200" dirty="0">
                <a:solidFill>
                  <a:prstClr val="black">
                    <a:lumMod val="95000"/>
                    <a:lumOff val="5000"/>
                  </a:prstClr>
                </a:solidFill>
                <a:latin typeface="Arial" panose="020B0604020202020204" pitchFamily="34" charset="0"/>
                <a:cs typeface="Arial" panose="020B0604020202020204" pitchFamily="34" charset="0"/>
              </a:rPr>
              <a:t> di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chuyển</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lực</a:t>
            </a:r>
            <a:r>
              <a:rPr lang="en-US" sz="1050" b="1" kern="1200" dirty="0">
                <a:solidFill>
                  <a:prstClr val="black">
                    <a:lumMod val="95000"/>
                    <a:lumOff val="5000"/>
                  </a:prstClr>
                </a:solidFill>
                <a:latin typeface="Arial" panose="020B0604020202020204" pitchFamily="34" charset="0"/>
                <a:cs typeface="Arial" panose="020B0604020202020204" pitchFamily="34" charset="0"/>
              </a:rPr>
              <a:t> ma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sát</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cản</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trở</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chuyển</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động</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là</a:t>
            </a:r>
            <a:r>
              <a:rPr lang="en-US" sz="1050" b="1" kern="1200" dirty="0">
                <a:solidFill>
                  <a:prstClr val="black">
                    <a:lumMod val="95000"/>
                    <a:lumOff val="5000"/>
                  </a:prstClr>
                </a:solidFill>
                <a:latin typeface="Arial" panose="020B0604020202020204" pitchFamily="34" charset="0"/>
                <a:cs typeface="Arial" panose="020B0604020202020204" pitchFamily="34" charset="0"/>
              </a:rPr>
              <a:t> do ma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sát</a:t>
            </a:r>
            <a:r>
              <a:rPr lang="en-US" sz="1050" b="1" kern="1200" dirty="0">
                <a:solidFill>
                  <a:prstClr val="black">
                    <a:lumMod val="95000"/>
                    <a:lumOff val="5000"/>
                  </a:prstClr>
                </a:solidFill>
                <a:latin typeface="Arial" panose="020B0604020202020204" pitchFamily="34" charset="0"/>
                <a:cs typeface="Arial" panose="020B0604020202020204" pitchFamily="34" charset="0"/>
              </a:rPr>
              <a:t> ___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và</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mặt</a:t>
            </a:r>
            <a:r>
              <a:rPr lang="en-US" sz="1050" b="1" kern="1200" dirty="0">
                <a:solidFill>
                  <a:prstClr val="black">
                    <a:lumMod val="95000"/>
                    <a:lumOff val="5000"/>
                  </a:prstClr>
                </a:solidFill>
                <a:latin typeface="Arial" panose="020B0604020202020204" pitchFamily="34" charset="0"/>
                <a:cs typeface="Arial" panose="020B0604020202020204" pitchFamily="34" charset="0"/>
              </a:rPr>
              <a:t> </a:t>
            </a:r>
            <a:r>
              <a:rPr lang="en-US" sz="1050" b="1" kern="1200" dirty="0" err="1">
                <a:solidFill>
                  <a:prstClr val="black">
                    <a:lumMod val="95000"/>
                    <a:lumOff val="5000"/>
                  </a:prstClr>
                </a:solidFill>
                <a:latin typeface="Arial" panose="020B0604020202020204" pitchFamily="34" charset="0"/>
                <a:cs typeface="Arial" panose="020B0604020202020204" pitchFamily="34" charset="0"/>
              </a:rPr>
              <a:t>đường</a:t>
            </a:r>
            <a:r>
              <a:rPr lang="en-US" sz="1050" b="1" kern="1200" dirty="0">
                <a:solidFill>
                  <a:prstClr val="black">
                    <a:lumMod val="95000"/>
                    <a:lumOff val="5000"/>
                  </a:prstClr>
                </a:solidFill>
                <a:latin typeface="Arial" panose="020B0604020202020204" pitchFamily="34" charset="0"/>
                <a:cs typeface="Arial" panose="020B0604020202020204" pitchFamily="34" charset="0"/>
              </a:rPr>
              <a:t>.</a:t>
            </a:r>
            <a:endParaRPr lang="vi-VN" sz="1050" b="1" kern="1200" dirty="0">
              <a:solidFill>
                <a:prstClr val="black">
                  <a:lumMod val="95000"/>
                  <a:lumOff val="5000"/>
                </a:prstClr>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21C827F9-73AA-4A31-A1B9-6E84034E0112}"/>
              </a:ext>
            </a:extLst>
          </p:cNvPr>
          <p:cNvSpPr/>
          <p:nvPr/>
        </p:nvSpPr>
        <p:spPr>
          <a:xfrm>
            <a:off x="4404321" y="842652"/>
            <a:ext cx="289491" cy="33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panose="020F0502020204030204"/>
              </a:rPr>
              <a:t>6</a:t>
            </a:r>
          </a:p>
        </p:txBody>
      </p:sp>
      <p:sp>
        <p:nvSpPr>
          <p:cNvPr id="56" name="Rectangle 55">
            <a:extLst>
              <a:ext uri="{FF2B5EF4-FFF2-40B4-BE49-F238E27FC236}">
                <a16:creationId xmlns:a16="http://schemas.microsoft.com/office/drawing/2014/main" id="{14169326-8E0F-40CE-AF8F-A2E527B0D2E6}"/>
              </a:ext>
            </a:extLst>
          </p:cNvPr>
          <p:cNvSpPr/>
          <p:nvPr/>
        </p:nvSpPr>
        <p:spPr>
          <a:xfrm>
            <a:off x="5253269" y="3140124"/>
            <a:ext cx="576711" cy="250826"/>
          </a:xfrm>
          <a:prstGeom prst="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black">
                    <a:lumMod val="95000"/>
                    <a:lumOff val="5000"/>
                  </a:prstClr>
                </a:solidFill>
                <a:latin typeface="Calibri" panose="020F0502020204030204"/>
              </a:rPr>
              <a:t>Lăn</a:t>
            </a:r>
            <a:endParaRPr lang="en-US" sz="1800" b="1" kern="1200" dirty="0">
              <a:solidFill>
                <a:prstClr val="black">
                  <a:lumMod val="95000"/>
                  <a:lumOff val="5000"/>
                </a:prstClr>
              </a:solidFill>
              <a:latin typeface="Calibri" panose="020F0502020204030204"/>
            </a:endParaRPr>
          </a:p>
        </p:txBody>
      </p:sp>
      <p:sp>
        <p:nvSpPr>
          <p:cNvPr id="57" name="Rectangle 56">
            <a:extLst>
              <a:ext uri="{FF2B5EF4-FFF2-40B4-BE49-F238E27FC236}">
                <a16:creationId xmlns:a16="http://schemas.microsoft.com/office/drawing/2014/main" id="{363C4908-1C04-4D01-943A-C373017697FE}"/>
              </a:ext>
            </a:extLst>
          </p:cNvPr>
          <p:cNvSpPr/>
          <p:nvPr/>
        </p:nvSpPr>
        <p:spPr>
          <a:xfrm>
            <a:off x="5890668" y="3838414"/>
            <a:ext cx="609681" cy="171450"/>
          </a:xfrm>
          <a:prstGeom prst="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err="1">
                <a:solidFill>
                  <a:prstClr val="black">
                    <a:lumMod val="95000"/>
                    <a:lumOff val="5000"/>
                  </a:prstClr>
                </a:solidFill>
                <a:latin typeface="Calibri" panose="020F0502020204030204"/>
              </a:rPr>
              <a:t>Nghỉ</a:t>
            </a:r>
            <a:endParaRPr lang="en-US" sz="1200" b="1" kern="1200" dirty="0">
              <a:solidFill>
                <a:prstClr val="black">
                  <a:lumMod val="95000"/>
                  <a:lumOff val="5000"/>
                </a:prstClr>
              </a:solidFill>
              <a:latin typeface="Calibri" panose="020F0502020204030204"/>
            </a:endParaRPr>
          </a:p>
        </p:txBody>
      </p:sp>
      <p:sp>
        <p:nvSpPr>
          <p:cNvPr id="58" name="Rectangle 57">
            <a:extLst>
              <a:ext uri="{FF2B5EF4-FFF2-40B4-BE49-F238E27FC236}">
                <a16:creationId xmlns:a16="http://schemas.microsoft.com/office/drawing/2014/main" id="{FADF143D-6E2D-4035-BD7F-107E57BC2726}"/>
              </a:ext>
            </a:extLst>
          </p:cNvPr>
          <p:cNvSpPr/>
          <p:nvPr/>
        </p:nvSpPr>
        <p:spPr>
          <a:xfrm>
            <a:off x="5898245" y="2373721"/>
            <a:ext cx="678956" cy="164501"/>
          </a:xfrm>
          <a:prstGeom prst="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err="1">
                <a:solidFill>
                  <a:prstClr val="black">
                    <a:lumMod val="95000"/>
                    <a:lumOff val="5000"/>
                  </a:prstClr>
                </a:solidFill>
                <a:latin typeface="Calibri" panose="020F0502020204030204"/>
              </a:rPr>
              <a:t>Nhớt</a:t>
            </a:r>
            <a:endParaRPr lang="en-US" sz="1350" b="1" kern="1200" dirty="0">
              <a:solidFill>
                <a:prstClr val="black">
                  <a:lumMod val="95000"/>
                  <a:lumOff val="5000"/>
                </a:prstClr>
              </a:solidFill>
              <a:latin typeface="Calibri" panose="020F0502020204030204"/>
            </a:endParaRPr>
          </a:p>
        </p:txBody>
      </p:sp>
      <p:sp>
        <p:nvSpPr>
          <p:cNvPr id="59" name="Rectangle 58">
            <a:extLst>
              <a:ext uri="{FF2B5EF4-FFF2-40B4-BE49-F238E27FC236}">
                <a16:creationId xmlns:a16="http://schemas.microsoft.com/office/drawing/2014/main" id="{44B45DB4-D214-423C-8A21-841E49060B8D}"/>
              </a:ext>
            </a:extLst>
          </p:cNvPr>
          <p:cNvSpPr/>
          <p:nvPr/>
        </p:nvSpPr>
        <p:spPr>
          <a:xfrm>
            <a:off x="6851947" y="2307564"/>
            <a:ext cx="848292" cy="198431"/>
          </a:xfrm>
          <a:prstGeom prst="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err="1">
                <a:solidFill>
                  <a:prstClr val="black">
                    <a:lumMod val="95000"/>
                    <a:lumOff val="5000"/>
                  </a:prstClr>
                </a:solidFill>
                <a:latin typeface="Calibri" panose="020F0502020204030204"/>
              </a:rPr>
              <a:t>Phanh</a:t>
            </a:r>
            <a:endParaRPr lang="en-US" sz="1350" b="1" kern="1200" dirty="0">
              <a:solidFill>
                <a:prstClr val="black">
                  <a:lumMod val="95000"/>
                  <a:lumOff val="5000"/>
                </a:prstClr>
              </a:solidFill>
              <a:latin typeface="Calibri" panose="020F0502020204030204"/>
            </a:endParaRPr>
          </a:p>
        </p:txBody>
      </p:sp>
      <p:sp>
        <p:nvSpPr>
          <p:cNvPr id="60" name="Rectangle 59">
            <a:extLst>
              <a:ext uri="{FF2B5EF4-FFF2-40B4-BE49-F238E27FC236}">
                <a16:creationId xmlns:a16="http://schemas.microsoft.com/office/drawing/2014/main" id="{0888E8F9-48BE-4D08-AE0B-BFD6C2CE03B0}"/>
              </a:ext>
            </a:extLst>
          </p:cNvPr>
          <p:cNvSpPr/>
          <p:nvPr/>
        </p:nvSpPr>
        <p:spPr>
          <a:xfrm>
            <a:off x="6703642" y="3771152"/>
            <a:ext cx="929552" cy="171450"/>
          </a:xfrm>
          <a:prstGeom prst="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err="1">
                <a:solidFill>
                  <a:prstClr val="black">
                    <a:lumMod val="95000"/>
                    <a:lumOff val="5000"/>
                  </a:prstClr>
                </a:solidFill>
                <a:latin typeface="Calibri" panose="020F0502020204030204"/>
              </a:rPr>
              <a:t>Dầu</a:t>
            </a:r>
            <a:r>
              <a:rPr lang="en-US" sz="1350" b="1" kern="1200" dirty="0">
                <a:solidFill>
                  <a:prstClr val="black">
                    <a:lumMod val="95000"/>
                    <a:lumOff val="5000"/>
                  </a:prstClr>
                </a:solidFill>
                <a:latin typeface="Calibri" panose="020F0502020204030204"/>
              </a:rPr>
              <a:t> </a:t>
            </a:r>
            <a:r>
              <a:rPr lang="en-US" sz="1350" b="1" kern="1200" dirty="0" err="1">
                <a:solidFill>
                  <a:prstClr val="black">
                    <a:lumMod val="95000"/>
                    <a:lumOff val="5000"/>
                  </a:prstClr>
                </a:solidFill>
                <a:latin typeface="Calibri" panose="020F0502020204030204"/>
              </a:rPr>
              <a:t>ăn</a:t>
            </a:r>
            <a:endParaRPr lang="en-US" sz="1350" b="1" kern="1200" dirty="0">
              <a:solidFill>
                <a:prstClr val="black">
                  <a:lumMod val="95000"/>
                  <a:lumOff val="5000"/>
                </a:prstClr>
              </a:solidFill>
              <a:latin typeface="Calibri" panose="020F0502020204030204"/>
            </a:endParaRPr>
          </a:p>
        </p:txBody>
      </p:sp>
      <p:sp>
        <p:nvSpPr>
          <p:cNvPr id="61" name="Rectangle 60">
            <a:extLst>
              <a:ext uri="{FF2B5EF4-FFF2-40B4-BE49-F238E27FC236}">
                <a16:creationId xmlns:a16="http://schemas.microsoft.com/office/drawing/2014/main" id="{6CE4FB70-970E-4F62-95DF-3EE5B450021B}"/>
              </a:ext>
            </a:extLst>
          </p:cNvPr>
          <p:cNvSpPr/>
          <p:nvPr/>
        </p:nvSpPr>
        <p:spPr>
          <a:xfrm>
            <a:off x="7523290" y="3153628"/>
            <a:ext cx="678956" cy="164501"/>
          </a:xfrm>
          <a:prstGeom prst="rect">
            <a:avLst/>
          </a:prstGeom>
          <a:solidFill>
            <a:srgbClr val="DEEBF7"/>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black">
                    <a:lumMod val="95000"/>
                    <a:lumOff val="5000"/>
                  </a:prstClr>
                </a:solidFill>
                <a:latin typeface="Calibri" panose="020F0502020204030204"/>
              </a:rPr>
              <a:t>Bánh </a:t>
            </a:r>
            <a:r>
              <a:rPr lang="en-US" sz="1350" b="1" kern="1200" dirty="0" err="1">
                <a:solidFill>
                  <a:prstClr val="black">
                    <a:lumMod val="95000"/>
                    <a:lumOff val="5000"/>
                  </a:prstClr>
                </a:solidFill>
                <a:latin typeface="Calibri" panose="020F0502020204030204"/>
              </a:rPr>
              <a:t>xe</a:t>
            </a:r>
            <a:r>
              <a:rPr lang="en-US" sz="1350" b="1" kern="1200" dirty="0">
                <a:solidFill>
                  <a:prstClr val="black">
                    <a:lumMod val="95000"/>
                    <a:lumOff val="5000"/>
                  </a:prstClr>
                </a:solidFill>
                <a:latin typeface="Calibri" panose="020F0502020204030204"/>
              </a:rPr>
              <a:t> ma sat</a:t>
            </a:r>
          </a:p>
        </p:txBody>
      </p:sp>
      <p:sp>
        <p:nvSpPr>
          <p:cNvPr id="64" name="Rectangle 63">
            <a:extLst>
              <a:ext uri="{FF2B5EF4-FFF2-40B4-BE49-F238E27FC236}">
                <a16:creationId xmlns:a16="http://schemas.microsoft.com/office/drawing/2014/main" id="{3132B72A-149D-4B4E-BDC4-6B25CC786444}"/>
              </a:ext>
            </a:extLst>
          </p:cNvPr>
          <p:cNvSpPr/>
          <p:nvPr/>
        </p:nvSpPr>
        <p:spPr>
          <a:xfrm>
            <a:off x="0" y="-68706"/>
            <a:ext cx="9144000" cy="613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Rectangle: Rounded Corners 28">
            <a:extLst>
              <a:ext uri="{FF2B5EF4-FFF2-40B4-BE49-F238E27FC236}">
                <a16:creationId xmlns:a16="http://schemas.microsoft.com/office/drawing/2014/main" id="{45386E47-19FF-41E5-83BF-1F85670C99A3}"/>
              </a:ext>
            </a:extLst>
          </p:cNvPr>
          <p:cNvSpPr/>
          <p:nvPr/>
        </p:nvSpPr>
        <p:spPr>
          <a:xfrm>
            <a:off x="0" y="152006"/>
            <a:ext cx="5708283" cy="292049"/>
          </a:xfrm>
          <a:prstGeom prst="roundRect">
            <a:avLst/>
          </a:prstGeom>
          <a:noFill/>
          <a:ln>
            <a:noFill/>
          </a:ln>
          <a:effectLst>
            <a:glow rad="127000">
              <a:schemeClr val="accent4">
                <a:lumMod val="20000"/>
                <a:lumOff val="8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16513">
              <a:buClrTx/>
            </a:pPr>
            <a:r>
              <a:rPr lang="en-US" sz="2357" kern="1200" dirty="0">
                <a:solidFill>
                  <a:prstClr val="white"/>
                </a:solidFill>
                <a:effectLst>
                  <a:glow rad="127000">
                    <a:srgbClr val="FFC000"/>
                  </a:glow>
                </a:effectLst>
                <a:latin typeface="Arial" panose="020B0604020202020204" pitchFamily="34" charset="0"/>
                <a:cs typeface="Arial" panose="020B0604020202020204" pitchFamily="34" charset="0"/>
              </a:rPr>
              <a:t>PHI HÀNH GIA THÁM HIỂM</a:t>
            </a:r>
            <a:endParaRPr lang="en-US" sz="2893" kern="1200" dirty="0">
              <a:solidFill>
                <a:prstClr val="white"/>
              </a:solidFill>
              <a:effectLst>
                <a:glow rad="127000">
                  <a:srgbClr val="FFC000"/>
                </a:glow>
              </a:effectLst>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E7F2D58-341F-B964-7AFC-C74F1FD0255E}"/>
              </a:ext>
            </a:extLst>
          </p:cNvPr>
          <p:cNvGrpSpPr/>
          <p:nvPr/>
        </p:nvGrpSpPr>
        <p:grpSpPr>
          <a:xfrm>
            <a:off x="2124429" y="635366"/>
            <a:ext cx="88560" cy="115560"/>
            <a:chOff x="2124429" y="635366"/>
            <a:chExt cx="88560" cy="11556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BC8310B-2987-F7D7-8E8F-1F95F2657CD7}"/>
                    </a:ext>
                  </a:extLst>
                </p14:cNvPr>
                <p14:cNvContentPartPr/>
                <p14:nvPr/>
              </p14:nvContentPartPr>
              <p14:xfrm>
                <a:off x="2168349" y="635366"/>
                <a:ext cx="31320" cy="115560"/>
              </p14:xfrm>
            </p:contentPart>
          </mc:Choice>
          <mc:Fallback xmlns="">
            <p:pic>
              <p:nvPicPr>
                <p:cNvPr id="3" name="Ink 2">
                  <a:extLst>
                    <a:ext uri="{FF2B5EF4-FFF2-40B4-BE49-F238E27FC236}">
                      <a16:creationId xmlns:a16="http://schemas.microsoft.com/office/drawing/2014/main" id="{8BC8310B-2987-F7D7-8E8F-1F95F2657CD7}"/>
                    </a:ext>
                  </a:extLst>
                </p:cNvPr>
                <p:cNvPicPr/>
                <p:nvPr/>
              </p:nvPicPr>
              <p:blipFill>
                <a:blip r:embed="rId5"/>
                <a:stretch>
                  <a:fillRect/>
                </a:stretch>
              </p:blipFill>
              <p:spPr>
                <a:xfrm>
                  <a:off x="2159349" y="626366"/>
                  <a:ext cx="4896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5FC65E37-9141-7511-3E01-8C4B839FD4BD}"/>
                    </a:ext>
                  </a:extLst>
                </p14:cNvPr>
                <p14:cNvContentPartPr/>
                <p14:nvPr/>
              </p14:nvContentPartPr>
              <p14:xfrm>
                <a:off x="2124429" y="653726"/>
                <a:ext cx="88560" cy="25200"/>
              </p14:xfrm>
            </p:contentPart>
          </mc:Choice>
          <mc:Fallback xmlns="">
            <p:pic>
              <p:nvPicPr>
                <p:cNvPr id="4" name="Ink 3">
                  <a:extLst>
                    <a:ext uri="{FF2B5EF4-FFF2-40B4-BE49-F238E27FC236}">
                      <a16:creationId xmlns:a16="http://schemas.microsoft.com/office/drawing/2014/main" id="{5FC65E37-9141-7511-3E01-8C4B839FD4BD}"/>
                    </a:ext>
                  </a:extLst>
                </p:cNvPr>
                <p:cNvPicPr/>
                <p:nvPr/>
              </p:nvPicPr>
              <p:blipFill>
                <a:blip r:embed="rId7"/>
                <a:stretch>
                  <a:fillRect/>
                </a:stretch>
              </p:blipFill>
              <p:spPr>
                <a:xfrm>
                  <a:off x="2115429" y="645086"/>
                  <a:ext cx="106200" cy="42840"/>
                </a:xfrm>
                <a:prstGeom prst="rect">
                  <a:avLst/>
                </a:prstGeom>
              </p:spPr>
            </p:pic>
          </mc:Fallback>
        </mc:AlternateContent>
      </p:grpSp>
    </p:spTree>
    <p:extLst>
      <p:ext uri="{BB962C8B-B14F-4D97-AF65-F5344CB8AC3E}">
        <p14:creationId xmlns:p14="http://schemas.microsoft.com/office/powerpoint/2010/main" val="1294974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5" name="Rectangle 4">
            <a:extLst>
              <a:ext uri="{FF2B5EF4-FFF2-40B4-BE49-F238E27FC236}">
                <a16:creationId xmlns:a16="http://schemas.microsoft.com/office/drawing/2014/main" id="{6911284F-9DBF-4716-A31F-3CDEC29B7EEA}"/>
              </a:ext>
            </a:extLst>
          </p:cNvPr>
          <p:cNvSpPr/>
          <p:nvPr/>
        </p:nvSpPr>
        <p:spPr>
          <a:xfrm>
            <a:off x="107042" y="0"/>
            <a:ext cx="788594" cy="67078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  </a:t>
            </a:r>
          </a:p>
        </p:txBody>
      </p:sp>
      <p:sp>
        <p:nvSpPr>
          <p:cNvPr id="9" name="Arrow: Right 8">
            <a:hlinkClick r:id="rId3" action="ppaction://hlinksldjump"/>
            <a:extLst>
              <a:ext uri="{FF2B5EF4-FFF2-40B4-BE49-F238E27FC236}">
                <a16:creationId xmlns:a16="http://schemas.microsoft.com/office/drawing/2014/main" id="{14A3BDF5-D55A-4853-A2DA-419B6F10FAA0}"/>
              </a:ext>
            </a:extLst>
          </p:cNvPr>
          <p:cNvSpPr/>
          <p:nvPr/>
        </p:nvSpPr>
        <p:spPr>
          <a:xfrm>
            <a:off x="8515350" y="4803417"/>
            <a:ext cx="557490" cy="3519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3086"/>
            <a:endParaRPr lang="en-US" sz="4400">
              <a:solidFill>
                <a:prstClr val="white"/>
              </a:solidFill>
              <a:latin typeface="Calibri"/>
            </a:endParaRPr>
          </a:p>
        </p:txBody>
      </p:sp>
      <p:sp>
        <p:nvSpPr>
          <p:cNvPr id="11" name="Rectangle 10">
            <a:extLst>
              <a:ext uri="{FF2B5EF4-FFF2-40B4-BE49-F238E27FC236}">
                <a16:creationId xmlns:a16="http://schemas.microsoft.com/office/drawing/2014/main" id="{76D2B932-4607-58DE-9821-E9C932E4B888}"/>
              </a:ext>
            </a:extLst>
          </p:cNvPr>
          <p:cNvSpPr/>
          <p:nvPr/>
        </p:nvSpPr>
        <p:spPr>
          <a:xfrm>
            <a:off x="920754" y="-1"/>
            <a:ext cx="788594" cy="67078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12" name="Rectangle 11">
            <a:extLst>
              <a:ext uri="{FF2B5EF4-FFF2-40B4-BE49-F238E27FC236}">
                <a16:creationId xmlns:a16="http://schemas.microsoft.com/office/drawing/2014/main" id="{0E95708B-2F6F-939E-13B9-85A948A25EA4}"/>
              </a:ext>
            </a:extLst>
          </p:cNvPr>
          <p:cNvSpPr/>
          <p:nvPr/>
        </p:nvSpPr>
        <p:spPr>
          <a:xfrm>
            <a:off x="1718430" y="-7144"/>
            <a:ext cx="788595" cy="678571"/>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13" name="Rectangle 12">
            <a:extLst>
              <a:ext uri="{FF2B5EF4-FFF2-40B4-BE49-F238E27FC236}">
                <a16:creationId xmlns:a16="http://schemas.microsoft.com/office/drawing/2014/main" id="{625E406E-CC36-08D7-16A0-FE68EF3DFAB4}"/>
              </a:ext>
            </a:extLst>
          </p:cNvPr>
          <p:cNvSpPr/>
          <p:nvPr/>
        </p:nvSpPr>
        <p:spPr>
          <a:xfrm>
            <a:off x="3325919" y="0"/>
            <a:ext cx="788594" cy="67078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14" name="Rectangle 13">
            <a:extLst>
              <a:ext uri="{FF2B5EF4-FFF2-40B4-BE49-F238E27FC236}">
                <a16:creationId xmlns:a16="http://schemas.microsoft.com/office/drawing/2014/main" id="{5A9D307A-C9CF-6663-C8CD-45E642606049}"/>
              </a:ext>
            </a:extLst>
          </p:cNvPr>
          <p:cNvSpPr/>
          <p:nvPr/>
        </p:nvSpPr>
        <p:spPr>
          <a:xfrm>
            <a:off x="4254645" y="-7096"/>
            <a:ext cx="788594" cy="67079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15" name="Rectangle 14">
            <a:extLst>
              <a:ext uri="{FF2B5EF4-FFF2-40B4-BE49-F238E27FC236}">
                <a16:creationId xmlns:a16="http://schemas.microsoft.com/office/drawing/2014/main" id="{DB0A0A2C-C0F4-9999-7055-A8BE8BCE66C0}"/>
              </a:ext>
            </a:extLst>
          </p:cNvPr>
          <p:cNvSpPr/>
          <p:nvPr/>
        </p:nvSpPr>
        <p:spPr>
          <a:xfrm>
            <a:off x="5065722" y="-7144"/>
            <a:ext cx="752911" cy="67078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16" name="Rectangle 15">
            <a:extLst>
              <a:ext uri="{FF2B5EF4-FFF2-40B4-BE49-F238E27FC236}">
                <a16:creationId xmlns:a16="http://schemas.microsoft.com/office/drawing/2014/main" id="{76C23053-EA30-2F83-6445-682D0931B529}"/>
              </a:ext>
            </a:extLst>
          </p:cNvPr>
          <p:cNvSpPr/>
          <p:nvPr/>
        </p:nvSpPr>
        <p:spPr>
          <a:xfrm>
            <a:off x="5942699" y="0"/>
            <a:ext cx="752911" cy="649131"/>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  </a:t>
            </a:r>
          </a:p>
        </p:txBody>
      </p:sp>
      <p:sp>
        <p:nvSpPr>
          <p:cNvPr id="17" name="Rectangle 16">
            <a:extLst>
              <a:ext uri="{FF2B5EF4-FFF2-40B4-BE49-F238E27FC236}">
                <a16:creationId xmlns:a16="http://schemas.microsoft.com/office/drawing/2014/main" id="{8A34DFB6-CB00-2F41-2426-87EB73756F8C}"/>
              </a:ext>
            </a:extLst>
          </p:cNvPr>
          <p:cNvSpPr/>
          <p:nvPr/>
        </p:nvSpPr>
        <p:spPr>
          <a:xfrm>
            <a:off x="6678394" y="-7144"/>
            <a:ext cx="752912" cy="656275"/>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18" name="Rectangle 17">
            <a:extLst>
              <a:ext uri="{FF2B5EF4-FFF2-40B4-BE49-F238E27FC236}">
                <a16:creationId xmlns:a16="http://schemas.microsoft.com/office/drawing/2014/main" id="{B792449C-0F16-4218-ED19-5D35C9FAEC50}"/>
              </a:ext>
            </a:extLst>
          </p:cNvPr>
          <p:cNvSpPr/>
          <p:nvPr/>
        </p:nvSpPr>
        <p:spPr>
          <a:xfrm>
            <a:off x="8254379" y="2"/>
            <a:ext cx="752911" cy="656276"/>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 </a:t>
            </a:r>
          </a:p>
        </p:txBody>
      </p:sp>
      <p:sp>
        <p:nvSpPr>
          <p:cNvPr id="19" name="Rectangle 18">
            <a:extLst>
              <a:ext uri="{FF2B5EF4-FFF2-40B4-BE49-F238E27FC236}">
                <a16:creationId xmlns:a16="http://schemas.microsoft.com/office/drawing/2014/main" id="{A2E61551-3A2C-3AF5-FEC2-3490A0DE5229}"/>
              </a:ext>
            </a:extLst>
          </p:cNvPr>
          <p:cNvSpPr/>
          <p:nvPr/>
        </p:nvSpPr>
        <p:spPr>
          <a:xfrm>
            <a:off x="7439155" y="1"/>
            <a:ext cx="788595" cy="64913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21" name="Rectangle 20">
            <a:extLst>
              <a:ext uri="{FF2B5EF4-FFF2-40B4-BE49-F238E27FC236}">
                <a16:creationId xmlns:a16="http://schemas.microsoft.com/office/drawing/2014/main" id="{49D0D02A-884E-38AF-0C3B-7DB4DF738AB7}"/>
              </a:ext>
            </a:extLst>
          </p:cNvPr>
          <p:cNvSpPr/>
          <p:nvPr/>
        </p:nvSpPr>
        <p:spPr>
          <a:xfrm>
            <a:off x="155072" y="805783"/>
            <a:ext cx="860932" cy="763954"/>
          </a:xfrm>
          <a:prstGeom prst="rect">
            <a:avLst/>
          </a:prstGeom>
          <a:solidFill>
            <a:schemeClr val="bg1"/>
          </a:solidFill>
        </p:spPr>
        <p:txBody>
          <a:bodyPr wrap="square" lIns="86005" tIns="43003" rIns="86005" bIns="43003">
            <a:spAutoFit/>
          </a:bodyPr>
          <a:lstStyle/>
          <a:p>
            <a:pPr algn="ct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a:t>
            </a:r>
          </a:p>
        </p:txBody>
      </p:sp>
      <p:pic>
        <p:nvPicPr>
          <p:cNvPr id="24" name="Picture 23" descr="A black and white image of a circle and a rectangle&#10;&#10;Description automatically generated">
            <a:extLst>
              <a:ext uri="{FF2B5EF4-FFF2-40B4-BE49-F238E27FC236}">
                <a16:creationId xmlns:a16="http://schemas.microsoft.com/office/drawing/2014/main" id="{1BB587BA-DA01-A94B-9C08-77903EA8F72C}"/>
              </a:ext>
            </a:extLst>
          </p:cNvPr>
          <p:cNvPicPr>
            <a:picLocks noChangeAspect="1"/>
          </p:cNvPicPr>
          <p:nvPr/>
        </p:nvPicPr>
        <p:blipFill>
          <a:blip r:embed="rId4"/>
          <a:stretch>
            <a:fillRect/>
          </a:stretch>
        </p:blipFill>
        <p:spPr>
          <a:xfrm>
            <a:off x="219862" y="1761438"/>
            <a:ext cx="1577375" cy="519051"/>
          </a:xfrm>
          <a:prstGeom prst="rect">
            <a:avLst/>
          </a:prstGeom>
        </p:spPr>
      </p:pic>
      <p:pic>
        <p:nvPicPr>
          <p:cNvPr id="26" name="Picture 25" descr="A black circle with a white background&#10;&#10;Description automatically generated">
            <a:extLst>
              <a:ext uri="{FF2B5EF4-FFF2-40B4-BE49-F238E27FC236}">
                <a16:creationId xmlns:a16="http://schemas.microsoft.com/office/drawing/2014/main" id="{764502AD-7170-A742-3CEF-60837A350BAF}"/>
              </a:ext>
            </a:extLst>
          </p:cNvPr>
          <p:cNvPicPr>
            <a:picLocks noChangeAspect="1"/>
          </p:cNvPicPr>
          <p:nvPr/>
        </p:nvPicPr>
        <p:blipFill>
          <a:blip r:embed="rId5"/>
          <a:stretch>
            <a:fillRect/>
          </a:stretch>
        </p:blipFill>
        <p:spPr>
          <a:xfrm>
            <a:off x="266069" y="2293527"/>
            <a:ext cx="1557153" cy="370750"/>
          </a:xfrm>
          <a:prstGeom prst="rect">
            <a:avLst/>
          </a:prstGeom>
        </p:spPr>
      </p:pic>
      <p:pic>
        <p:nvPicPr>
          <p:cNvPr id="28" name="Picture 27" descr="A black circle and a rectangle&#10;&#10;Description automatically generated">
            <a:extLst>
              <a:ext uri="{FF2B5EF4-FFF2-40B4-BE49-F238E27FC236}">
                <a16:creationId xmlns:a16="http://schemas.microsoft.com/office/drawing/2014/main" id="{96F577AA-7B0B-7EFE-59CC-316497413F51}"/>
              </a:ext>
            </a:extLst>
          </p:cNvPr>
          <p:cNvPicPr>
            <a:picLocks noChangeAspect="1"/>
          </p:cNvPicPr>
          <p:nvPr/>
        </p:nvPicPr>
        <p:blipFill>
          <a:blip r:embed="rId6"/>
          <a:stretch>
            <a:fillRect/>
          </a:stretch>
        </p:blipFill>
        <p:spPr>
          <a:xfrm>
            <a:off x="1940695" y="1837068"/>
            <a:ext cx="1570631" cy="431417"/>
          </a:xfrm>
          <a:prstGeom prst="rect">
            <a:avLst/>
          </a:prstGeom>
        </p:spPr>
      </p:pic>
      <p:pic>
        <p:nvPicPr>
          <p:cNvPr id="30" name="Picture 29" descr="A black circle and a black square&#10;&#10;Description automatically generated">
            <a:extLst>
              <a:ext uri="{FF2B5EF4-FFF2-40B4-BE49-F238E27FC236}">
                <a16:creationId xmlns:a16="http://schemas.microsoft.com/office/drawing/2014/main" id="{C97A9DC4-6384-67BC-BC81-F4BA64D484DB}"/>
              </a:ext>
            </a:extLst>
          </p:cNvPr>
          <p:cNvPicPr>
            <a:picLocks noChangeAspect="1"/>
          </p:cNvPicPr>
          <p:nvPr/>
        </p:nvPicPr>
        <p:blipFill>
          <a:blip r:embed="rId7"/>
          <a:stretch>
            <a:fillRect/>
          </a:stretch>
        </p:blipFill>
        <p:spPr>
          <a:xfrm>
            <a:off x="1916060" y="2276364"/>
            <a:ext cx="1509966" cy="397713"/>
          </a:xfrm>
          <a:prstGeom prst="rect">
            <a:avLst/>
          </a:prstGeom>
        </p:spPr>
      </p:pic>
      <p:pic>
        <p:nvPicPr>
          <p:cNvPr id="3072" name="Picture 3071" descr="A black circle on a white background&#10;&#10;Description automatically generated">
            <a:extLst>
              <a:ext uri="{FF2B5EF4-FFF2-40B4-BE49-F238E27FC236}">
                <a16:creationId xmlns:a16="http://schemas.microsoft.com/office/drawing/2014/main" id="{767C5E33-FFE5-D185-51B1-FE5F4104F4E8}"/>
              </a:ext>
            </a:extLst>
          </p:cNvPr>
          <p:cNvPicPr>
            <a:picLocks noChangeAspect="1"/>
          </p:cNvPicPr>
          <p:nvPr/>
        </p:nvPicPr>
        <p:blipFill>
          <a:blip r:embed="rId8"/>
          <a:stretch>
            <a:fillRect/>
          </a:stretch>
        </p:blipFill>
        <p:spPr>
          <a:xfrm>
            <a:off x="1940696" y="2801735"/>
            <a:ext cx="1509966" cy="377493"/>
          </a:xfrm>
          <a:prstGeom prst="rect">
            <a:avLst/>
          </a:prstGeom>
        </p:spPr>
      </p:pic>
      <p:pic>
        <p:nvPicPr>
          <p:cNvPr id="3074" name="Picture 3073" descr="A group of black circles&#10;&#10;Description automatically generated">
            <a:extLst>
              <a:ext uri="{FF2B5EF4-FFF2-40B4-BE49-F238E27FC236}">
                <a16:creationId xmlns:a16="http://schemas.microsoft.com/office/drawing/2014/main" id="{603867A8-5EFD-3967-DFD7-FC9B7C6B66F3}"/>
              </a:ext>
            </a:extLst>
          </p:cNvPr>
          <p:cNvPicPr>
            <a:picLocks noChangeAspect="1"/>
          </p:cNvPicPr>
          <p:nvPr/>
        </p:nvPicPr>
        <p:blipFill>
          <a:blip r:embed="rId9"/>
          <a:stretch>
            <a:fillRect/>
          </a:stretch>
        </p:blipFill>
        <p:spPr>
          <a:xfrm>
            <a:off x="1963804" y="3264088"/>
            <a:ext cx="1442558" cy="404457"/>
          </a:xfrm>
          <a:prstGeom prst="rect">
            <a:avLst/>
          </a:prstGeom>
        </p:spPr>
      </p:pic>
      <p:pic>
        <p:nvPicPr>
          <p:cNvPr id="3077" name="Picture 3076" descr="A black rectangles on a white background&#10;&#10;Description automatically generated">
            <a:extLst>
              <a:ext uri="{FF2B5EF4-FFF2-40B4-BE49-F238E27FC236}">
                <a16:creationId xmlns:a16="http://schemas.microsoft.com/office/drawing/2014/main" id="{1EA17C97-AD28-5E03-0166-167A8841DE09}"/>
              </a:ext>
            </a:extLst>
          </p:cNvPr>
          <p:cNvPicPr>
            <a:picLocks noChangeAspect="1"/>
          </p:cNvPicPr>
          <p:nvPr/>
        </p:nvPicPr>
        <p:blipFill>
          <a:blip r:embed="rId10"/>
          <a:stretch>
            <a:fillRect/>
          </a:stretch>
        </p:blipFill>
        <p:spPr>
          <a:xfrm>
            <a:off x="1940695" y="3865145"/>
            <a:ext cx="1456037" cy="411195"/>
          </a:xfrm>
          <a:prstGeom prst="rect">
            <a:avLst/>
          </a:prstGeom>
        </p:spPr>
      </p:pic>
      <p:pic>
        <p:nvPicPr>
          <p:cNvPr id="3079" name="Picture 3078" descr="A group of black circles&#10;&#10;Description automatically generated">
            <a:extLst>
              <a:ext uri="{FF2B5EF4-FFF2-40B4-BE49-F238E27FC236}">
                <a16:creationId xmlns:a16="http://schemas.microsoft.com/office/drawing/2014/main" id="{56E3C35B-5E6E-299C-A799-B4CC3E2919F5}"/>
              </a:ext>
            </a:extLst>
          </p:cNvPr>
          <p:cNvPicPr>
            <a:picLocks noChangeAspect="1"/>
          </p:cNvPicPr>
          <p:nvPr/>
        </p:nvPicPr>
        <p:blipFill>
          <a:blip r:embed="rId11"/>
          <a:stretch>
            <a:fillRect/>
          </a:stretch>
        </p:blipFill>
        <p:spPr>
          <a:xfrm>
            <a:off x="1951656" y="4404812"/>
            <a:ext cx="1503226" cy="397715"/>
          </a:xfrm>
          <a:prstGeom prst="rect">
            <a:avLst/>
          </a:prstGeom>
        </p:spPr>
      </p:pic>
      <p:pic>
        <p:nvPicPr>
          <p:cNvPr id="3081" name="Picture 3080" descr="A black circle on a white background&#10;&#10;Description automatically generated">
            <a:extLst>
              <a:ext uri="{FF2B5EF4-FFF2-40B4-BE49-F238E27FC236}">
                <a16:creationId xmlns:a16="http://schemas.microsoft.com/office/drawing/2014/main" id="{529A7487-1150-6174-25DF-F628EAC96AD0}"/>
              </a:ext>
            </a:extLst>
          </p:cNvPr>
          <p:cNvPicPr>
            <a:picLocks noChangeAspect="1"/>
          </p:cNvPicPr>
          <p:nvPr/>
        </p:nvPicPr>
        <p:blipFill>
          <a:blip r:embed="rId12"/>
          <a:stretch>
            <a:fillRect/>
          </a:stretch>
        </p:blipFill>
        <p:spPr>
          <a:xfrm>
            <a:off x="3848551" y="1817013"/>
            <a:ext cx="1469520" cy="438159"/>
          </a:xfrm>
          <a:prstGeom prst="rect">
            <a:avLst/>
          </a:prstGeom>
        </p:spPr>
      </p:pic>
      <p:pic>
        <p:nvPicPr>
          <p:cNvPr id="3083" name="Picture 3082" descr="A black rectangles on a white background&#10;&#10;Description automatically generated">
            <a:extLst>
              <a:ext uri="{FF2B5EF4-FFF2-40B4-BE49-F238E27FC236}">
                <a16:creationId xmlns:a16="http://schemas.microsoft.com/office/drawing/2014/main" id="{9323D30D-AC80-015E-3D57-4EBBA99C4C1C}"/>
              </a:ext>
            </a:extLst>
          </p:cNvPr>
          <p:cNvPicPr>
            <a:picLocks noChangeAspect="1"/>
          </p:cNvPicPr>
          <p:nvPr/>
        </p:nvPicPr>
        <p:blipFill>
          <a:blip r:embed="rId13"/>
          <a:stretch>
            <a:fillRect/>
          </a:stretch>
        </p:blipFill>
        <p:spPr>
          <a:xfrm>
            <a:off x="3748971" y="2249435"/>
            <a:ext cx="1476262" cy="465123"/>
          </a:xfrm>
          <a:prstGeom prst="rect">
            <a:avLst/>
          </a:prstGeom>
        </p:spPr>
      </p:pic>
      <p:pic>
        <p:nvPicPr>
          <p:cNvPr id="3085" name="Picture 3084" descr="A black circle and a black rectangle&#10;&#10;Description automatically generated">
            <a:extLst>
              <a:ext uri="{FF2B5EF4-FFF2-40B4-BE49-F238E27FC236}">
                <a16:creationId xmlns:a16="http://schemas.microsoft.com/office/drawing/2014/main" id="{7176FD21-02BB-828F-AC0E-07CDDE186536}"/>
              </a:ext>
            </a:extLst>
          </p:cNvPr>
          <p:cNvPicPr>
            <a:picLocks noChangeAspect="1"/>
          </p:cNvPicPr>
          <p:nvPr/>
        </p:nvPicPr>
        <p:blipFill>
          <a:blip r:embed="rId14"/>
          <a:stretch>
            <a:fillRect/>
          </a:stretch>
        </p:blipFill>
        <p:spPr>
          <a:xfrm>
            <a:off x="3832169" y="2763121"/>
            <a:ext cx="1449296" cy="431417"/>
          </a:xfrm>
          <a:prstGeom prst="rect">
            <a:avLst/>
          </a:prstGeom>
        </p:spPr>
      </p:pic>
      <p:pic>
        <p:nvPicPr>
          <p:cNvPr id="3087" name="Picture 3086" descr="A black circle with a rectangle and a black rectangle&#10;&#10;Description automatically generated">
            <a:extLst>
              <a:ext uri="{FF2B5EF4-FFF2-40B4-BE49-F238E27FC236}">
                <a16:creationId xmlns:a16="http://schemas.microsoft.com/office/drawing/2014/main" id="{F9A5B104-14F2-CFA9-8F48-55610233AABD}"/>
              </a:ext>
            </a:extLst>
          </p:cNvPr>
          <p:cNvPicPr>
            <a:picLocks noChangeAspect="1"/>
          </p:cNvPicPr>
          <p:nvPr/>
        </p:nvPicPr>
        <p:blipFill>
          <a:blip r:embed="rId15"/>
          <a:stretch>
            <a:fillRect/>
          </a:stretch>
        </p:blipFill>
        <p:spPr>
          <a:xfrm>
            <a:off x="3878114" y="3345323"/>
            <a:ext cx="1469518" cy="397713"/>
          </a:xfrm>
          <a:prstGeom prst="rect">
            <a:avLst/>
          </a:prstGeom>
        </p:spPr>
      </p:pic>
      <p:pic>
        <p:nvPicPr>
          <p:cNvPr id="3089" name="Picture 3088" descr="A black rectangles on a white background&#10;&#10;Description automatically generated">
            <a:extLst>
              <a:ext uri="{FF2B5EF4-FFF2-40B4-BE49-F238E27FC236}">
                <a16:creationId xmlns:a16="http://schemas.microsoft.com/office/drawing/2014/main" id="{30DB6A02-A873-17FB-75F1-B0A6E003C682}"/>
              </a:ext>
            </a:extLst>
          </p:cNvPr>
          <p:cNvPicPr>
            <a:picLocks noChangeAspect="1"/>
          </p:cNvPicPr>
          <p:nvPr/>
        </p:nvPicPr>
        <p:blipFill>
          <a:blip r:embed="rId16"/>
          <a:stretch>
            <a:fillRect/>
          </a:stretch>
        </p:blipFill>
        <p:spPr>
          <a:xfrm>
            <a:off x="3820079" y="3849325"/>
            <a:ext cx="1496482" cy="397713"/>
          </a:xfrm>
          <a:prstGeom prst="rect">
            <a:avLst/>
          </a:prstGeom>
        </p:spPr>
      </p:pic>
      <p:pic>
        <p:nvPicPr>
          <p:cNvPr id="3091" name="Picture 3090" descr="A black circle and a black rectangle&#10;&#10;Description automatically generated">
            <a:extLst>
              <a:ext uri="{FF2B5EF4-FFF2-40B4-BE49-F238E27FC236}">
                <a16:creationId xmlns:a16="http://schemas.microsoft.com/office/drawing/2014/main" id="{E9432CF7-7FE6-07C3-91A3-F4C62D21DC61}"/>
              </a:ext>
            </a:extLst>
          </p:cNvPr>
          <p:cNvPicPr>
            <a:picLocks noChangeAspect="1"/>
          </p:cNvPicPr>
          <p:nvPr/>
        </p:nvPicPr>
        <p:blipFill>
          <a:blip r:embed="rId17"/>
          <a:stretch>
            <a:fillRect/>
          </a:stretch>
        </p:blipFill>
        <p:spPr>
          <a:xfrm>
            <a:off x="3857890" y="4370891"/>
            <a:ext cx="1489742" cy="465556"/>
          </a:xfrm>
          <a:prstGeom prst="rect">
            <a:avLst/>
          </a:prstGeom>
        </p:spPr>
      </p:pic>
      <p:pic>
        <p:nvPicPr>
          <p:cNvPr id="3093" name="Picture 3092" descr="A black rectangles on a white background&#10;&#10;Description automatically generated">
            <a:extLst>
              <a:ext uri="{FF2B5EF4-FFF2-40B4-BE49-F238E27FC236}">
                <a16:creationId xmlns:a16="http://schemas.microsoft.com/office/drawing/2014/main" id="{7A7B8AB0-A36A-2A5D-8A24-48E59F9896AA}"/>
              </a:ext>
            </a:extLst>
          </p:cNvPr>
          <p:cNvPicPr>
            <a:picLocks noChangeAspect="1"/>
          </p:cNvPicPr>
          <p:nvPr/>
        </p:nvPicPr>
        <p:blipFill>
          <a:blip r:embed="rId18"/>
          <a:stretch>
            <a:fillRect/>
          </a:stretch>
        </p:blipFill>
        <p:spPr>
          <a:xfrm>
            <a:off x="5492503" y="1762330"/>
            <a:ext cx="1456039" cy="417937"/>
          </a:xfrm>
          <a:prstGeom prst="rect">
            <a:avLst/>
          </a:prstGeom>
        </p:spPr>
      </p:pic>
      <p:pic>
        <p:nvPicPr>
          <p:cNvPr id="3095" name="Picture 3094" descr="A black rectangles on a white background&#10;&#10;Description automatically generated">
            <a:extLst>
              <a:ext uri="{FF2B5EF4-FFF2-40B4-BE49-F238E27FC236}">
                <a16:creationId xmlns:a16="http://schemas.microsoft.com/office/drawing/2014/main" id="{E5756254-50AF-17E8-28BD-D4F1E4C79CCE}"/>
              </a:ext>
            </a:extLst>
          </p:cNvPr>
          <p:cNvPicPr>
            <a:picLocks noChangeAspect="1"/>
          </p:cNvPicPr>
          <p:nvPr/>
        </p:nvPicPr>
        <p:blipFill>
          <a:blip r:embed="rId19"/>
          <a:stretch>
            <a:fillRect/>
          </a:stretch>
        </p:blipFill>
        <p:spPr>
          <a:xfrm>
            <a:off x="5560055" y="2304039"/>
            <a:ext cx="1489742" cy="431419"/>
          </a:xfrm>
          <a:prstGeom prst="rect">
            <a:avLst/>
          </a:prstGeom>
        </p:spPr>
      </p:pic>
      <p:pic>
        <p:nvPicPr>
          <p:cNvPr id="3097" name="Picture 3096" descr="A black rectangles on a white background&#10;&#10;Description automatically generated">
            <a:extLst>
              <a:ext uri="{FF2B5EF4-FFF2-40B4-BE49-F238E27FC236}">
                <a16:creationId xmlns:a16="http://schemas.microsoft.com/office/drawing/2014/main" id="{D4C63710-9D90-DFF5-90FE-D8260701E326}"/>
              </a:ext>
            </a:extLst>
          </p:cNvPr>
          <p:cNvPicPr>
            <a:picLocks noChangeAspect="1"/>
          </p:cNvPicPr>
          <p:nvPr/>
        </p:nvPicPr>
        <p:blipFill>
          <a:blip r:embed="rId20"/>
          <a:stretch>
            <a:fillRect/>
          </a:stretch>
        </p:blipFill>
        <p:spPr>
          <a:xfrm>
            <a:off x="5577766" y="2771389"/>
            <a:ext cx="1483001" cy="390972"/>
          </a:xfrm>
          <a:prstGeom prst="rect">
            <a:avLst/>
          </a:prstGeom>
        </p:spPr>
      </p:pic>
      <p:pic>
        <p:nvPicPr>
          <p:cNvPr id="3099" name="Picture 3098" descr="A black circle and a black rectangle&#10;&#10;Description automatically generated">
            <a:extLst>
              <a:ext uri="{FF2B5EF4-FFF2-40B4-BE49-F238E27FC236}">
                <a16:creationId xmlns:a16="http://schemas.microsoft.com/office/drawing/2014/main" id="{1CD8CCA9-D783-B3AA-450A-7F8F60BE204A}"/>
              </a:ext>
            </a:extLst>
          </p:cNvPr>
          <p:cNvPicPr>
            <a:picLocks noChangeAspect="1"/>
          </p:cNvPicPr>
          <p:nvPr/>
        </p:nvPicPr>
        <p:blipFill>
          <a:blip r:embed="rId21"/>
          <a:stretch>
            <a:fillRect/>
          </a:stretch>
        </p:blipFill>
        <p:spPr>
          <a:xfrm>
            <a:off x="5631508" y="3307842"/>
            <a:ext cx="1489742" cy="451641"/>
          </a:xfrm>
          <a:prstGeom prst="rect">
            <a:avLst/>
          </a:prstGeom>
        </p:spPr>
      </p:pic>
      <p:pic>
        <p:nvPicPr>
          <p:cNvPr id="3101" name="Picture 3100" descr="A group of black circles&#10;&#10;Description automatically generated">
            <a:extLst>
              <a:ext uri="{FF2B5EF4-FFF2-40B4-BE49-F238E27FC236}">
                <a16:creationId xmlns:a16="http://schemas.microsoft.com/office/drawing/2014/main" id="{D10C5BCA-EB5C-9A76-58EA-FE1FB946D418}"/>
              </a:ext>
            </a:extLst>
          </p:cNvPr>
          <p:cNvPicPr>
            <a:picLocks noChangeAspect="1"/>
          </p:cNvPicPr>
          <p:nvPr/>
        </p:nvPicPr>
        <p:blipFill>
          <a:blip r:embed="rId22"/>
          <a:stretch>
            <a:fillRect/>
          </a:stretch>
        </p:blipFill>
        <p:spPr>
          <a:xfrm>
            <a:off x="5614899" y="3834316"/>
            <a:ext cx="1489742" cy="438158"/>
          </a:xfrm>
          <a:prstGeom prst="rect">
            <a:avLst/>
          </a:prstGeom>
        </p:spPr>
      </p:pic>
      <p:pic>
        <p:nvPicPr>
          <p:cNvPr id="3103" name="Picture 3102" descr="A black rectangle on a white background&#10;&#10;Description automatically generated">
            <a:extLst>
              <a:ext uri="{FF2B5EF4-FFF2-40B4-BE49-F238E27FC236}">
                <a16:creationId xmlns:a16="http://schemas.microsoft.com/office/drawing/2014/main" id="{84065EAA-C480-B97D-E228-4B231558A17C}"/>
              </a:ext>
            </a:extLst>
          </p:cNvPr>
          <p:cNvPicPr>
            <a:picLocks noChangeAspect="1"/>
          </p:cNvPicPr>
          <p:nvPr/>
        </p:nvPicPr>
        <p:blipFill>
          <a:blip r:embed="rId23"/>
          <a:stretch>
            <a:fillRect/>
          </a:stretch>
        </p:blipFill>
        <p:spPr>
          <a:xfrm>
            <a:off x="5631508" y="4315108"/>
            <a:ext cx="1483001" cy="411195"/>
          </a:xfrm>
          <a:prstGeom prst="rect">
            <a:avLst/>
          </a:prstGeom>
        </p:spPr>
      </p:pic>
      <p:pic>
        <p:nvPicPr>
          <p:cNvPr id="3105" name="Picture 3104" descr="A black circle on a white background&#10;&#10;Description automatically generated">
            <a:extLst>
              <a:ext uri="{FF2B5EF4-FFF2-40B4-BE49-F238E27FC236}">
                <a16:creationId xmlns:a16="http://schemas.microsoft.com/office/drawing/2014/main" id="{E80AA114-7FDD-879A-05FB-73BBD8AC4385}"/>
              </a:ext>
            </a:extLst>
          </p:cNvPr>
          <p:cNvPicPr>
            <a:picLocks noChangeAspect="1"/>
          </p:cNvPicPr>
          <p:nvPr/>
        </p:nvPicPr>
        <p:blipFill>
          <a:blip r:embed="rId24"/>
          <a:stretch>
            <a:fillRect/>
          </a:stretch>
        </p:blipFill>
        <p:spPr>
          <a:xfrm>
            <a:off x="7281628" y="1751192"/>
            <a:ext cx="1577374" cy="411195"/>
          </a:xfrm>
          <a:prstGeom prst="rect">
            <a:avLst/>
          </a:prstGeom>
        </p:spPr>
      </p:pic>
      <p:pic>
        <p:nvPicPr>
          <p:cNvPr id="3107" name="Picture 3106" descr="A black circle with white text&#10;&#10;Description automatically generated">
            <a:extLst>
              <a:ext uri="{FF2B5EF4-FFF2-40B4-BE49-F238E27FC236}">
                <a16:creationId xmlns:a16="http://schemas.microsoft.com/office/drawing/2014/main" id="{2CA9B425-777D-0914-F245-3E9990D7BC3E}"/>
              </a:ext>
            </a:extLst>
          </p:cNvPr>
          <p:cNvPicPr>
            <a:picLocks noChangeAspect="1"/>
          </p:cNvPicPr>
          <p:nvPr/>
        </p:nvPicPr>
        <p:blipFill>
          <a:blip r:embed="rId25"/>
          <a:stretch>
            <a:fillRect/>
          </a:stretch>
        </p:blipFill>
        <p:spPr>
          <a:xfrm>
            <a:off x="7285573" y="2221057"/>
            <a:ext cx="1570635" cy="377493"/>
          </a:xfrm>
          <a:prstGeom prst="rect">
            <a:avLst/>
          </a:prstGeom>
        </p:spPr>
      </p:pic>
      <p:pic>
        <p:nvPicPr>
          <p:cNvPr id="3109" name="Picture 3108" descr="A black circle and a rectangle&#10;&#10;Description automatically generated">
            <a:extLst>
              <a:ext uri="{FF2B5EF4-FFF2-40B4-BE49-F238E27FC236}">
                <a16:creationId xmlns:a16="http://schemas.microsoft.com/office/drawing/2014/main" id="{0AB0DFF0-1D79-5083-C27B-6846BC292E5C}"/>
              </a:ext>
            </a:extLst>
          </p:cNvPr>
          <p:cNvPicPr>
            <a:picLocks noChangeAspect="1"/>
          </p:cNvPicPr>
          <p:nvPr/>
        </p:nvPicPr>
        <p:blipFill>
          <a:blip r:embed="rId26"/>
          <a:stretch>
            <a:fillRect/>
          </a:stretch>
        </p:blipFill>
        <p:spPr>
          <a:xfrm>
            <a:off x="7302751" y="2686963"/>
            <a:ext cx="1604337" cy="451641"/>
          </a:xfrm>
          <a:prstGeom prst="rect">
            <a:avLst/>
          </a:prstGeom>
        </p:spPr>
      </p:pic>
      <p:pic>
        <p:nvPicPr>
          <p:cNvPr id="3111" name="Picture 3110" descr="A black circle and a black circle&#10;&#10;Description automatically generated">
            <a:extLst>
              <a:ext uri="{FF2B5EF4-FFF2-40B4-BE49-F238E27FC236}">
                <a16:creationId xmlns:a16="http://schemas.microsoft.com/office/drawing/2014/main" id="{3FFDAAE7-D635-882E-9D61-917EA7151D3A}"/>
              </a:ext>
            </a:extLst>
          </p:cNvPr>
          <p:cNvPicPr>
            <a:picLocks noChangeAspect="1"/>
          </p:cNvPicPr>
          <p:nvPr/>
        </p:nvPicPr>
        <p:blipFill>
          <a:blip r:embed="rId27"/>
          <a:stretch>
            <a:fillRect/>
          </a:stretch>
        </p:blipFill>
        <p:spPr>
          <a:xfrm>
            <a:off x="7370421" y="3180715"/>
            <a:ext cx="1617819" cy="431419"/>
          </a:xfrm>
          <a:prstGeom prst="rect">
            <a:avLst/>
          </a:prstGeom>
        </p:spPr>
      </p:pic>
      <p:pic>
        <p:nvPicPr>
          <p:cNvPr id="3113" name="Picture 3112" descr="A black circle and a rectangle&#10;&#10;Description automatically generated">
            <a:extLst>
              <a:ext uri="{FF2B5EF4-FFF2-40B4-BE49-F238E27FC236}">
                <a16:creationId xmlns:a16="http://schemas.microsoft.com/office/drawing/2014/main" id="{147F52DA-355F-C9CE-3D32-B50FD91F7274}"/>
              </a:ext>
            </a:extLst>
          </p:cNvPr>
          <p:cNvPicPr>
            <a:picLocks noChangeAspect="1"/>
          </p:cNvPicPr>
          <p:nvPr/>
        </p:nvPicPr>
        <p:blipFill>
          <a:blip r:embed="rId28"/>
          <a:stretch>
            <a:fillRect/>
          </a:stretch>
        </p:blipFill>
        <p:spPr>
          <a:xfrm>
            <a:off x="7361941" y="3792951"/>
            <a:ext cx="1617819" cy="411195"/>
          </a:xfrm>
          <a:prstGeom prst="rect">
            <a:avLst/>
          </a:prstGeom>
        </p:spPr>
      </p:pic>
      <p:pic>
        <p:nvPicPr>
          <p:cNvPr id="3115" name="Picture 3114" descr="A black rectangles and a black circle&#10;&#10;Description automatically generated">
            <a:extLst>
              <a:ext uri="{FF2B5EF4-FFF2-40B4-BE49-F238E27FC236}">
                <a16:creationId xmlns:a16="http://schemas.microsoft.com/office/drawing/2014/main" id="{792AC699-9338-0DBA-4F56-449A688396E2}"/>
              </a:ext>
            </a:extLst>
          </p:cNvPr>
          <p:cNvPicPr>
            <a:picLocks noChangeAspect="1"/>
          </p:cNvPicPr>
          <p:nvPr/>
        </p:nvPicPr>
        <p:blipFill>
          <a:blip r:embed="rId29"/>
          <a:stretch>
            <a:fillRect/>
          </a:stretch>
        </p:blipFill>
        <p:spPr>
          <a:xfrm>
            <a:off x="7436918" y="4365967"/>
            <a:ext cx="1489742" cy="438158"/>
          </a:xfrm>
          <a:prstGeom prst="rect">
            <a:avLst/>
          </a:prstGeom>
        </p:spPr>
      </p:pic>
      <p:sp>
        <p:nvSpPr>
          <p:cNvPr id="3117" name="Rectangle 3116">
            <a:extLst>
              <a:ext uri="{FF2B5EF4-FFF2-40B4-BE49-F238E27FC236}">
                <a16:creationId xmlns:a16="http://schemas.microsoft.com/office/drawing/2014/main" id="{392A218A-6702-7D39-8407-302032F06F7A}"/>
              </a:ext>
            </a:extLst>
          </p:cNvPr>
          <p:cNvSpPr/>
          <p:nvPr/>
        </p:nvSpPr>
        <p:spPr>
          <a:xfrm>
            <a:off x="157499" y="838786"/>
            <a:ext cx="1732994" cy="763954"/>
          </a:xfrm>
          <a:prstGeom prst="rect">
            <a:avLst/>
          </a:prstGeom>
          <a:solidFill>
            <a:schemeClr val="bg1"/>
          </a:solidFill>
        </p:spPr>
        <p:txBody>
          <a:bodyPr wrap="square" lIns="86005" tIns="43003" rIns="86005" bIns="43003">
            <a:spAutoFit/>
          </a:bodyPr>
          <a:lstStyle/>
          <a:p>
            <a:pPr algn="ct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  U</a:t>
            </a:r>
          </a:p>
        </p:txBody>
      </p:sp>
      <p:sp>
        <p:nvSpPr>
          <p:cNvPr id="3120" name="Rectangle 3119">
            <a:extLst>
              <a:ext uri="{FF2B5EF4-FFF2-40B4-BE49-F238E27FC236}">
                <a16:creationId xmlns:a16="http://schemas.microsoft.com/office/drawing/2014/main" id="{04B54C08-A9E5-B911-92F3-82E08CCC35A5}"/>
              </a:ext>
            </a:extLst>
          </p:cNvPr>
          <p:cNvSpPr/>
          <p:nvPr/>
        </p:nvSpPr>
        <p:spPr>
          <a:xfrm>
            <a:off x="92617" y="828368"/>
            <a:ext cx="2414407" cy="763954"/>
          </a:xfrm>
          <a:prstGeom prst="rect">
            <a:avLst/>
          </a:prstGeom>
          <a:solidFill>
            <a:schemeClr val="bg1"/>
          </a:solidFill>
        </p:spPr>
        <p:txBody>
          <a:bodyPr wrap="square" lIns="86005" tIns="43003" rIns="86005" bIns="43003">
            <a:spAutoFit/>
          </a:bodyPr>
          <a:lstStyle/>
          <a:p>
            <a:pPr algn="ct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  L  U  W</a:t>
            </a:r>
          </a:p>
        </p:txBody>
      </p:sp>
      <p:sp>
        <p:nvSpPr>
          <p:cNvPr id="3124" name="Rectangle 3123">
            <a:extLst>
              <a:ext uri="{FF2B5EF4-FFF2-40B4-BE49-F238E27FC236}">
                <a16:creationId xmlns:a16="http://schemas.microsoft.com/office/drawing/2014/main" id="{22BC7003-F9FF-332E-8A2E-E15F7A935205}"/>
              </a:ext>
            </a:extLst>
          </p:cNvPr>
          <p:cNvSpPr/>
          <p:nvPr/>
        </p:nvSpPr>
        <p:spPr>
          <a:xfrm>
            <a:off x="2541225" y="0"/>
            <a:ext cx="788594" cy="67078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358" fontAlgn="base">
              <a:spcBef>
                <a:spcPct val="0"/>
              </a:spcBef>
              <a:spcAft>
                <a:spcPct val="0"/>
              </a:spcAft>
              <a:buClrTx/>
            </a:pPr>
            <a:r>
              <a:rPr lang="en-US" sz="4000" kern="1200" dirty="0">
                <a:solidFill>
                  <a:srgbClr val="002060"/>
                </a:solidFill>
                <a:latin typeface="Calibri"/>
              </a:rPr>
              <a:t>-.-.</a:t>
            </a:r>
          </a:p>
        </p:txBody>
      </p:sp>
      <p:sp>
        <p:nvSpPr>
          <p:cNvPr id="3126" name="Rectangle 3125">
            <a:extLst>
              <a:ext uri="{FF2B5EF4-FFF2-40B4-BE49-F238E27FC236}">
                <a16:creationId xmlns:a16="http://schemas.microsoft.com/office/drawing/2014/main" id="{690CE300-833F-1769-0A8E-FED8ED833E41}"/>
              </a:ext>
            </a:extLst>
          </p:cNvPr>
          <p:cNvSpPr/>
          <p:nvPr/>
        </p:nvSpPr>
        <p:spPr>
          <a:xfrm>
            <a:off x="46522" y="767118"/>
            <a:ext cx="3279397" cy="763954"/>
          </a:xfrm>
          <a:prstGeom prst="rect">
            <a:avLst/>
          </a:prstGeom>
          <a:solidFill>
            <a:schemeClr val="bg1"/>
          </a:solidFill>
        </p:spPr>
        <p:txBody>
          <a:bodyPr wrap="square" lIns="86005" tIns="43003" rIns="86005" bIns="43003">
            <a:spAutoFit/>
          </a:bodyPr>
          <a:lstStyle/>
          <a:p>
            <a:pPr algn="ct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 L  U  W  C</a:t>
            </a:r>
          </a:p>
        </p:txBody>
      </p:sp>
      <p:sp>
        <p:nvSpPr>
          <p:cNvPr id="3127" name="Rectangle 3126">
            <a:extLst>
              <a:ext uri="{FF2B5EF4-FFF2-40B4-BE49-F238E27FC236}">
                <a16:creationId xmlns:a16="http://schemas.microsoft.com/office/drawing/2014/main" id="{B85FB817-06DD-C38B-D867-C08096F9BC3D}"/>
              </a:ext>
            </a:extLst>
          </p:cNvPr>
          <p:cNvSpPr/>
          <p:nvPr/>
        </p:nvSpPr>
        <p:spPr>
          <a:xfrm>
            <a:off x="215068" y="883972"/>
            <a:ext cx="3960780" cy="763954"/>
          </a:xfrm>
          <a:prstGeom prst="rect">
            <a:avLst/>
          </a:prstGeom>
          <a:solidFill>
            <a:schemeClr val="bg1"/>
          </a:solidFill>
        </p:spPr>
        <p:txBody>
          <a:bodyPr wrap="square" lIns="86005" tIns="43003" rIns="86005" bIns="43003">
            <a:spAutoFit/>
          </a:bodyPr>
          <a:lstStyle/>
          <a:p>
            <a:pPr algn="ct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  U  W  C  J</a:t>
            </a:r>
          </a:p>
        </p:txBody>
      </p:sp>
      <p:sp>
        <p:nvSpPr>
          <p:cNvPr id="3128" name="Rectangle 3127">
            <a:extLst>
              <a:ext uri="{FF2B5EF4-FFF2-40B4-BE49-F238E27FC236}">
                <a16:creationId xmlns:a16="http://schemas.microsoft.com/office/drawing/2014/main" id="{41C2DC07-745E-F6C2-CA9B-046376B2D27D}"/>
              </a:ext>
            </a:extLst>
          </p:cNvPr>
          <p:cNvSpPr/>
          <p:nvPr/>
        </p:nvSpPr>
        <p:spPr>
          <a:xfrm>
            <a:off x="215068" y="850953"/>
            <a:ext cx="4132410" cy="763954"/>
          </a:xfrm>
          <a:prstGeom prst="rect">
            <a:avLst/>
          </a:prstGeom>
          <a:solidFill>
            <a:schemeClr val="bg1"/>
          </a:solidFill>
        </p:spPr>
        <p:txBody>
          <a:bodyPr wrap="square" lIns="86005" tIns="43003" rIns="86005" bIns="43003">
            <a:spAutoFit/>
          </a:bodyPr>
          <a:lstStyle/>
          <a:p>
            <a:pPr algn="ct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a:t>
            </a:r>
          </a:p>
        </p:txBody>
      </p:sp>
      <p:sp>
        <p:nvSpPr>
          <p:cNvPr id="3129" name="Rectangle 3128">
            <a:extLst>
              <a:ext uri="{FF2B5EF4-FFF2-40B4-BE49-F238E27FC236}">
                <a16:creationId xmlns:a16="http://schemas.microsoft.com/office/drawing/2014/main" id="{425698A9-EFAC-DA30-A2F1-414D5165FE01}"/>
              </a:ext>
            </a:extLst>
          </p:cNvPr>
          <p:cNvSpPr/>
          <p:nvPr/>
        </p:nvSpPr>
        <p:spPr>
          <a:xfrm>
            <a:off x="1538171" y="931542"/>
            <a:ext cx="3886624"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          M </a:t>
            </a:r>
          </a:p>
        </p:txBody>
      </p:sp>
      <p:sp>
        <p:nvSpPr>
          <p:cNvPr id="3130" name="Rectangle 3129">
            <a:extLst>
              <a:ext uri="{FF2B5EF4-FFF2-40B4-BE49-F238E27FC236}">
                <a16:creationId xmlns:a16="http://schemas.microsoft.com/office/drawing/2014/main" id="{2D7C9B79-6133-845C-12C0-22D9B8B8A1A1}"/>
              </a:ext>
            </a:extLst>
          </p:cNvPr>
          <p:cNvSpPr/>
          <p:nvPr/>
        </p:nvSpPr>
        <p:spPr>
          <a:xfrm>
            <a:off x="1562216" y="969777"/>
            <a:ext cx="4380483"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           MA </a:t>
            </a:r>
          </a:p>
        </p:txBody>
      </p:sp>
      <p:sp>
        <p:nvSpPr>
          <p:cNvPr id="3131" name="Rectangle 3130">
            <a:extLst>
              <a:ext uri="{FF2B5EF4-FFF2-40B4-BE49-F238E27FC236}">
                <a16:creationId xmlns:a16="http://schemas.microsoft.com/office/drawing/2014/main" id="{590C3197-C2F2-558F-4298-6C6ECFF4F6F1}"/>
              </a:ext>
            </a:extLst>
          </p:cNvPr>
          <p:cNvSpPr/>
          <p:nvPr/>
        </p:nvSpPr>
        <p:spPr>
          <a:xfrm>
            <a:off x="1556780" y="945007"/>
            <a:ext cx="5564083"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           MA     S </a:t>
            </a:r>
          </a:p>
        </p:txBody>
      </p:sp>
      <p:sp>
        <p:nvSpPr>
          <p:cNvPr id="3132" name="Rectangle 3131">
            <a:extLst>
              <a:ext uri="{FF2B5EF4-FFF2-40B4-BE49-F238E27FC236}">
                <a16:creationId xmlns:a16="http://schemas.microsoft.com/office/drawing/2014/main" id="{FDA989F1-FA81-CD17-3229-3AFFEF2DC1D9}"/>
              </a:ext>
            </a:extLst>
          </p:cNvPr>
          <p:cNvSpPr/>
          <p:nvPr/>
        </p:nvSpPr>
        <p:spPr>
          <a:xfrm>
            <a:off x="1459111" y="893435"/>
            <a:ext cx="6248400"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           MA     S   A </a:t>
            </a:r>
          </a:p>
        </p:txBody>
      </p:sp>
      <p:sp>
        <p:nvSpPr>
          <p:cNvPr id="3133" name="Rectangle 3132">
            <a:extLst>
              <a:ext uri="{FF2B5EF4-FFF2-40B4-BE49-F238E27FC236}">
                <a16:creationId xmlns:a16="http://schemas.microsoft.com/office/drawing/2014/main" id="{4927BD0C-AD9B-B5C2-59A1-054B4F56E795}"/>
              </a:ext>
            </a:extLst>
          </p:cNvPr>
          <p:cNvSpPr/>
          <p:nvPr/>
        </p:nvSpPr>
        <p:spPr>
          <a:xfrm>
            <a:off x="1349090" y="854342"/>
            <a:ext cx="7445436"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  LỰC           MA     S  A  T</a:t>
            </a:r>
          </a:p>
        </p:txBody>
      </p:sp>
      <p:sp>
        <p:nvSpPr>
          <p:cNvPr id="3134" name="Rectangle 3133">
            <a:extLst>
              <a:ext uri="{FF2B5EF4-FFF2-40B4-BE49-F238E27FC236}">
                <a16:creationId xmlns:a16="http://schemas.microsoft.com/office/drawing/2014/main" id="{A2FF8A44-E9FA-9434-A190-8EA55439C677}"/>
              </a:ext>
            </a:extLst>
          </p:cNvPr>
          <p:cNvSpPr/>
          <p:nvPr/>
        </p:nvSpPr>
        <p:spPr>
          <a:xfrm>
            <a:off x="1586295" y="931404"/>
            <a:ext cx="7465087"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           MA     S  A   T   S</a:t>
            </a:r>
          </a:p>
        </p:txBody>
      </p:sp>
      <p:sp>
        <p:nvSpPr>
          <p:cNvPr id="3135" name="Rectangle 3134">
            <a:extLst>
              <a:ext uri="{FF2B5EF4-FFF2-40B4-BE49-F238E27FC236}">
                <a16:creationId xmlns:a16="http://schemas.microsoft.com/office/drawing/2014/main" id="{DA40803C-050F-64C8-92DF-72D7F2B90564}"/>
              </a:ext>
            </a:extLst>
          </p:cNvPr>
          <p:cNvSpPr/>
          <p:nvPr/>
        </p:nvSpPr>
        <p:spPr>
          <a:xfrm>
            <a:off x="1514673" y="910808"/>
            <a:ext cx="7465087" cy="763954"/>
          </a:xfrm>
          <a:prstGeom prst="rect">
            <a:avLst/>
          </a:prstGeom>
          <a:solidFill>
            <a:schemeClr val="bg1"/>
          </a:solidFill>
        </p:spPr>
        <p:txBody>
          <a:bodyPr wrap="square" lIns="86005" tIns="43003" rIns="86005" bIns="43003">
            <a:spAutoFit/>
          </a:bodyPr>
          <a:lstStyle/>
          <a:p>
            <a:pPr defTabSz="909358" fontAlgn="base">
              <a:spcBef>
                <a:spcPct val="0"/>
              </a:spcBef>
              <a:spcAft>
                <a:spcPct val="0"/>
              </a:spcAft>
              <a:buClrTx/>
            </a:pPr>
            <a:r>
              <a:rPr lang="en-US" sz="4400" b="1" kern="1200" dirty="0">
                <a:ln w="22225">
                  <a:solidFill>
                    <a:srgbClr val="ED7D31"/>
                  </a:solidFill>
                  <a:prstDash val="solid"/>
                </a:ln>
                <a:solidFill>
                  <a:srgbClr val="FF0000"/>
                </a:solidFill>
                <a:latin typeface="Arial" pitchFamily="34" charset="0"/>
                <a:ea typeface="宋体" pitchFamily="2" charset="-122"/>
                <a:cs typeface="+mn-cs"/>
              </a:rPr>
              <a:t>LỰC           MA           SÁT</a:t>
            </a:r>
          </a:p>
        </p:txBody>
      </p:sp>
    </p:spTree>
    <p:extLst>
      <p:ext uri="{BB962C8B-B14F-4D97-AF65-F5344CB8AC3E}">
        <p14:creationId xmlns:p14="http://schemas.microsoft.com/office/powerpoint/2010/main" val="42021148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300" fill="hold"/>
                                        <p:tgtEl>
                                          <p:spTgt spid="5"/>
                                        </p:tgtEl>
                                        <p:attrNameLst>
                                          <p:attrName>fillcolor</p:attrName>
                                        </p:attrNameLst>
                                      </p:cBhvr>
                                      <p:to>
                                        <a:srgbClr val="FFFF00"/>
                                      </p:to>
                                    </p:animClr>
                                    <p:set>
                                      <p:cBhvr>
                                        <p:cTn id="7" dur="300" fill="hold"/>
                                        <p:tgtEl>
                                          <p:spTgt spid="5"/>
                                        </p:tgtEl>
                                        <p:attrNameLst>
                                          <p:attrName>fill.type</p:attrName>
                                        </p:attrNameLst>
                                      </p:cBhvr>
                                      <p:to>
                                        <p:strVal val="solid"/>
                                      </p:to>
                                    </p:set>
                                    <p:set>
                                      <p:cBhvr>
                                        <p:cTn id="8" dur="300" fill="hold"/>
                                        <p:tgtEl>
                                          <p:spTgt spid="5"/>
                                        </p:tgtEl>
                                        <p:attrNameLst>
                                          <p:attrName>fill.on</p:attrName>
                                        </p:attrNameLst>
                                      </p:cBhvr>
                                      <p:to>
                                        <p:strVal val="true"/>
                                      </p:to>
                                    </p:set>
                                  </p:childTnLst>
                                </p:cTn>
                              </p:par>
                            </p:childTnLst>
                          </p:cTn>
                        </p:par>
                        <p:par>
                          <p:cTn id="9" fill="hold">
                            <p:stCondLst>
                              <p:cond delay="300"/>
                            </p:stCondLst>
                            <p:childTnLst>
                              <p:par>
                                <p:cTn id="10" presetID="7" presetClass="emph" presetSubtype="2" fill="hold" nodeType="afterEffect">
                                  <p:stCondLst>
                                    <p:cond delay="0"/>
                                  </p:stCondLst>
                                  <p:childTnLst>
                                    <p:animClr clrSpc="rgb" dir="cw">
                                      <p:cBhvr>
                                        <p:cTn id="11" dur="300" fill="hold"/>
                                        <p:tgtEl>
                                          <p:spTgt spid="3087"/>
                                        </p:tgtEl>
                                        <p:attrNameLst>
                                          <p:attrName>stroke.color</p:attrName>
                                        </p:attrNameLst>
                                      </p:cBhvr>
                                      <p:to>
                                        <a:schemeClr val="accent2"/>
                                      </p:to>
                                    </p:animClr>
                                    <p:set>
                                      <p:cBhvr>
                                        <p:cTn id="12" dur="300" fill="hold"/>
                                        <p:tgtEl>
                                          <p:spTgt spid="3087"/>
                                        </p:tgtEl>
                                        <p:attrNameLst>
                                          <p:attrName>stroke.on</p:attrName>
                                        </p:attrNameLst>
                                      </p:cBhvr>
                                      <p:to>
                                        <p:strVal val="true"/>
                                      </p:to>
                                    </p:set>
                                  </p:childTnLst>
                                </p:cTn>
                              </p:par>
                            </p:childTnLst>
                          </p:cTn>
                        </p:par>
                        <p:par>
                          <p:cTn id="13" fill="hold">
                            <p:stCondLst>
                              <p:cond delay="600"/>
                            </p:stCondLst>
                            <p:childTnLst>
                              <p:par>
                                <p:cTn id="14" presetID="53"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300" fill="hold"/>
                                        <p:tgtEl>
                                          <p:spTgt spid="21"/>
                                        </p:tgtEl>
                                        <p:attrNameLst>
                                          <p:attrName>ppt_w</p:attrName>
                                        </p:attrNameLst>
                                      </p:cBhvr>
                                      <p:tavLst>
                                        <p:tav tm="0">
                                          <p:val>
                                            <p:fltVal val="0"/>
                                          </p:val>
                                        </p:tav>
                                        <p:tav tm="100000">
                                          <p:val>
                                            <p:strVal val="#ppt_w"/>
                                          </p:val>
                                        </p:tav>
                                      </p:tavLst>
                                    </p:anim>
                                    <p:anim calcmode="lin" valueType="num">
                                      <p:cBhvr>
                                        <p:cTn id="17" dur="300" fill="hold"/>
                                        <p:tgtEl>
                                          <p:spTgt spid="21"/>
                                        </p:tgtEl>
                                        <p:attrNameLst>
                                          <p:attrName>ppt_h</p:attrName>
                                        </p:attrNameLst>
                                      </p:cBhvr>
                                      <p:tavLst>
                                        <p:tav tm="0">
                                          <p:val>
                                            <p:fltVal val="0"/>
                                          </p:val>
                                        </p:tav>
                                        <p:tav tm="100000">
                                          <p:val>
                                            <p:strVal val="#ppt_h"/>
                                          </p:val>
                                        </p:tav>
                                      </p:tavLst>
                                    </p:anim>
                                    <p:animEffect transition="in" filter="fade">
                                      <p:cBhvr>
                                        <p:cTn id="18" dur="300"/>
                                        <p:tgtEl>
                                          <p:spTgt spid="21"/>
                                        </p:tgtEl>
                                      </p:cBhvr>
                                    </p:animEffect>
                                  </p:childTnLst>
                                </p:cTn>
                              </p:par>
                            </p:childTnLst>
                          </p:cTn>
                        </p:par>
                        <p:par>
                          <p:cTn id="19" fill="hold">
                            <p:stCondLst>
                              <p:cond delay="900"/>
                            </p:stCondLst>
                            <p:childTnLst>
                              <p:par>
                                <p:cTn id="20" presetID="1" presetClass="emph" presetSubtype="2" fill="hold" nodeType="afterEffect">
                                  <p:stCondLst>
                                    <p:cond delay="0"/>
                                  </p:stCondLst>
                                  <p:childTnLst>
                                    <p:animClr clrSpc="rgb" dir="cw">
                                      <p:cBhvr>
                                        <p:cTn id="21" dur="300" fill="hold"/>
                                        <p:tgtEl>
                                          <p:spTgt spid="11"/>
                                        </p:tgtEl>
                                        <p:attrNameLst>
                                          <p:attrName>fillcolor</p:attrName>
                                        </p:attrNameLst>
                                      </p:cBhvr>
                                      <p:to>
                                        <a:srgbClr val="FFFF00"/>
                                      </p:to>
                                    </p:animClr>
                                    <p:set>
                                      <p:cBhvr>
                                        <p:cTn id="22" dur="300" fill="hold"/>
                                        <p:tgtEl>
                                          <p:spTgt spid="11"/>
                                        </p:tgtEl>
                                        <p:attrNameLst>
                                          <p:attrName>fill.type</p:attrName>
                                        </p:attrNameLst>
                                      </p:cBhvr>
                                      <p:to>
                                        <p:strVal val="solid"/>
                                      </p:to>
                                    </p:set>
                                    <p:set>
                                      <p:cBhvr>
                                        <p:cTn id="23" dur="300" fill="hold"/>
                                        <p:tgtEl>
                                          <p:spTgt spid="11"/>
                                        </p:tgtEl>
                                        <p:attrNameLst>
                                          <p:attrName>fill.on</p:attrName>
                                        </p:attrNameLst>
                                      </p:cBhvr>
                                      <p:to>
                                        <p:strVal val="true"/>
                                      </p:to>
                                    </p:set>
                                  </p:childTnLst>
                                </p:cTn>
                              </p:par>
                            </p:childTnLst>
                          </p:cTn>
                        </p:par>
                        <p:par>
                          <p:cTn id="24" fill="hold">
                            <p:stCondLst>
                              <p:cond delay="1200"/>
                            </p:stCondLst>
                            <p:childTnLst>
                              <p:par>
                                <p:cTn id="25" presetID="7" presetClass="emph" presetSubtype="2" fill="hold" nodeType="afterEffect">
                                  <p:stCondLst>
                                    <p:cond delay="0"/>
                                  </p:stCondLst>
                                  <p:childTnLst>
                                    <p:animClr clrSpc="rgb" dir="cw">
                                      <p:cBhvr>
                                        <p:cTn id="26" dur="300" fill="hold"/>
                                        <p:tgtEl>
                                          <p:spTgt spid="3105"/>
                                        </p:tgtEl>
                                        <p:attrNameLst>
                                          <p:attrName>stroke.color</p:attrName>
                                        </p:attrNameLst>
                                      </p:cBhvr>
                                      <p:to>
                                        <a:schemeClr val="accent2"/>
                                      </p:to>
                                    </p:animClr>
                                    <p:set>
                                      <p:cBhvr>
                                        <p:cTn id="27" dur="300" fill="hold"/>
                                        <p:tgtEl>
                                          <p:spTgt spid="3105"/>
                                        </p:tgtEl>
                                        <p:attrNameLst>
                                          <p:attrName>stroke.on</p:attrName>
                                        </p:attrNameLst>
                                      </p:cBhvr>
                                      <p:to>
                                        <p:strVal val="true"/>
                                      </p:to>
                                    </p:se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3117"/>
                                        </p:tgtEl>
                                        <p:attrNameLst>
                                          <p:attrName>style.visibility</p:attrName>
                                        </p:attrNameLst>
                                      </p:cBhvr>
                                      <p:to>
                                        <p:strVal val="visible"/>
                                      </p:to>
                                    </p:set>
                                    <p:anim calcmode="lin" valueType="num">
                                      <p:cBhvr>
                                        <p:cTn id="31" dur="300" fill="hold"/>
                                        <p:tgtEl>
                                          <p:spTgt spid="3117"/>
                                        </p:tgtEl>
                                        <p:attrNameLst>
                                          <p:attrName>ppt_w</p:attrName>
                                        </p:attrNameLst>
                                      </p:cBhvr>
                                      <p:tavLst>
                                        <p:tav tm="0">
                                          <p:val>
                                            <p:fltVal val="0"/>
                                          </p:val>
                                        </p:tav>
                                        <p:tav tm="100000">
                                          <p:val>
                                            <p:strVal val="#ppt_w"/>
                                          </p:val>
                                        </p:tav>
                                      </p:tavLst>
                                    </p:anim>
                                    <p:anim calcmode="lin" valueType="num">
                                      <p:cBhvr>
                                        <p:cTn id="32" dur="300" fill="hold"/>
                                        <p:tgtEl>
                                          <p:spTgt spid="3117"/>
                                        </p:tgtEl>
                                        <p:attrNameLst>
                                          <p:attrName>ppt_h</p:attrName>
                                        </p:attrNameLst>
                                      </p:cBhvr>
                                      <p:tavLst>
                                        <p:tav tm="0">
                                          <p:val>
                                            <p:fltVal val="0"/>
                                          </p:val>
                                        </p:tav>
                                        <p:tav tm="100000">
                                          <p:val>
                                            <p:strVal val="#ppt_h"/>
                                          </p:val>
                                        </p:tav>
                                      </p:tavLst>
                                    </p:anim>
                                    <p:animEffect transition="in" filter="fade">
                                      <p:cBhvr>
                                        <p:cTn id="33" dur="300"/>
                                        <p:tgtEl>
                                          <p:spTgt spid="3117"/>
                                        </p:tgtEl>
                                      </p:cBhvr>
                                    </p:animEffect>
                                  </p:childTnLst>
                                </p:cTn>
                              </p:par>
                            </p:childTnLst>
                          </p:cTn>
                        </p:par>
                        <p:par>
                          <p:cTn id="34" fill="hold">
                            <p:stCondLst>
                              <p:cond delay="1800"/>
                            </p:stCondLst>
                            <p:childTnLst>
                              <p:par>
                                <p:cTn id="35" presetID="1" presetClass="emph" presetSubtype="2" fill="hold" nodeType="afterEffect">
                                  <p:stCondLst>
                                    <p:cond delay="0"/>
                                  </p:stCondLst>
                                  <p:childTnLst>
                                    <p:animClr clrSpc="rgb" dir="cw">
                                      <p:cBhvr>
                                        <p:cTn id="36" dur="300" fill="hold"/>
                                        <p:tgtEl>
                                          <p:spTgt spid="12"/>
                                        </p:tgtEl>
                                        <p:attrNameLst>
                                          <p:attrName>fillcolor</p:attrName>
                                        </p:attrNameLst>
                                      </p:cBhvr>
                                      <p:to>
                                        <a:srgbClr val="FFFF00"/>
                                      </p:to>
                                    </p:animClr>
                                    <p:set>
                                      <p:cBhvr>
                                        <p:cTn id="37" dur="300" fill="hold"/>
                                        <p:tgtEl>
                                          <p:spTgt spid="12"/>
                                        </p:tgtEl>
                                        <p:attrNameLst>
                                          <p:attrName>fill.type</p:attrName>
                                        </p:attrNameLst>
                                      </p:cBhvr>
                                      <p:to>
                                        <p:strVal val="solid"/>
                                      </p:to>
                                    </p:set>
                                    <p:set>
                                      <p:cBhvr>
                                        <p:cTn id="38" dur="300" fill="hold"/>
                                        <p:tgtEl>
                                          <p:spTgt spid="12"/>
                                        </p:tgtEl>
                                        <p:attrNameLst>
                                          <p:attrName>fill.on</p:attrName>
                                        </p:attrNameLst>
                                      </p:cBhvr>
                                      <p:to>
                                        <p:strVal val="true"/>
                                      </p:to>
                                    </p:set>
                                  </p:childTnLst>
                                </p:cTn>
                              </p:par>
                            </p:childTnLst>
                          </p:cTn>
                        </p:par>
                        <p:par>
                          <p:cTn id="39" fill="hold">
                            <p:stCondLst>
                              <p:cond delay="2100"/>
                            </p:stCondLst>
                            <p:childTnLst>
                              <p:par>
                                <p:cTn id="40" presetID="7" presetClass="emph" presetSubtype="2" fill="hold" nodeType="afterEffect">
                                  <p:stCondLst>
                                    <p:cond delay="0"/>
                                  </p:stCondLst>
                                  <p:childTnLst>
                                    <p:animClr clrSpc="rgb" dir="cw">
                                      <p:cBhvr>
                                        <p:cTn id="41" dur="300" fill="hold"/>
                                        <p:tgtEl>
                                          <p:spTgt spid="3109"/>
                                        </p:tgtEl>
                                        <p:attrNameLst>
                                          <p:attrName>stroke.color</p:attrName>
                                        </p:attrNameLst>
                                      </p:cBhvr>
                                      <p:to>
                                        <a:schemeClr val="accent2"/>
                                      </p:to>
                                    </p:animClr>
                                    <p:set>
                                      <p:cBhvr>
                                        <p:cTn id="42" dur="300" fill="hold"/>
                                        <p:tgtEl>
                                          <p:spTgt spid="3109"/>
                                        </p:tgtEl>
                                        <p:attrNameLst>
                                          <p:attrName>stroke.on</p:attrName>
                                        </p:attrNameLst>
                                      </p:cBhvr>
                                      <p:to>
                                        <p:strVal val="true"/>
                                      </p:to>
                                    </p:set>
                                  </p:childTnLst>
                                </p:cTn>
                              </p:par>
                            </p:childTnLst>
                          </p:cTn>
                        </p:par>
                        <p:par>
                          <p:cTn id="43" fill="hold">
                            <p:stCondLst>
                              <p:cond delay="2400"/>
                            </p:stCondLst>
                            <p:childTnLst>
                              <p:par>
                                <p:cTn id="44" presetID="53" presetClass="entr" presetSubtype="16" fill="hold" grpId="0" nodeType="afterEffect">
                                  <p:stCondLst>
                                    <p:cond delay="0"/>
                                  </p:stCondLst>
                                  <p:childTnLst>
                                    <p:set>
                                      <p:cBhvr>
                                        <p:cTn id="45" dur="1" fill="hold">
                                          <p:stCondLst>
                                            <p:cond delay="0"/>
                                          </p:stCondLst>
                                        </p:cTn>
                                        <p:tgtEl>
                                          <p:spTgt spid="3120"/>
                                        </p:tgtEl>
                                        <p:attrNameLst>
                                          <p:attrName>style.visibility</p:attrName>
                                        </p:attrNameLst>
                                      </p:cBhvr>
                                      <p:to>
                                        <p:strVal val="visible"/>
                                      </p:to>
                                    </p:set>
                                    <p:anim calcmode="lin" valueType="num">
                                      <p:cBhvr>
                                        <p:cTn id="46" dur="300" fill="hold"/>
                                        <p:tgtEl>
                                          <p:spTgt spid="3120"/>
                                        </p:tgtEl>
                                        <p:attrNameLst>
                                          <p:attrName>ppt_w</p:attrName>
                                        </p:attrNameLst>
                                      </p:cBhvr>
                                      <p:tavLst>
                                        <p:tav tm="0">
                                          <p:val>
                                            <p:fltVal val="0"/>
                                          </p:val>
                                        </p:tav>
                                        <p:tav tm="100000">
                                          <p:val>
                                            <p:strVal val="#ppt_w"/>
                                          </p:val>
                                        </p:tav>
                                      </p:tavLst>
                                    </p:anim>
                                    <p:anim calcmode="lin" valueType="num">
                                      <p:cBhvr>
                                        <p:cTn id="47" dur="300" fill="hold"/>
                                        <p:tgtEl>
                                          <p:spTgt spid="3120"/>
                                        </p:tgtEl>
                                        <p:attrNameLst>
                                          <p:attrName>ppt_h</p:attrName>
                                        </p:attrNameLst>
                                      </p:cBhvr>
                                      <p:tavLst>
                                        <p:tav tm="0">
                                          <p:val>
                                            <p:fltVal val="0"/>
                                          </p:val>
                                        </p:tav>
                                        <p:tav tm="100000">
                                          <p:val>
                                            <p:strVal val="#ppt_h"/>
                                          </p:val>
                                        </p:tav>
                                      </p:tavLst>
                                    </p:anim>
                                    <p:animEffect transition="in" filter="fade">
                                      <p:cBhvr>
                                        <p:cTn id="48" dur="300"/>
                                        <p:tgtEl>
                                          <p:spTgt spid="3120"/>
                                        </p:tgtEl>
                                      </p:cBhvr>
                                    </p:animEffect>
                                  </p:childTnLst>
                                </p:cTn>
                              </p:par>
                            </p:childTnLst>
                          </p:cTn>
                        </p:par>
                        <p:par>
                          <p:cTn id="49" fill="hold">
                            <p:stCondLst>
                              <p:cond delay="2700"/>
                            </p:stCondLst>
                            <p:childTnLst>
                              <p:par>
                                <p:cTn id="50" presetID="1" presetClass="emph" presetSubtype="2" fill="hold" nodeType="afterEffect">
                                  <p:stCondLst>
                                    <p:cond delay="0"/>
                                  </p:stCondLst>
                                  <p:childTnLst>
                                    <p:animClr clrSpc="rgb" dir="cw">
                                      <p:cBhvr>
                                        <p:cTn id="51" dur="300" fill="hold"/>
                                        <p:tgtEl>
                                          <p:spTgt spid="3124"/>
                                        </p:tgtEl>
                                        <p:attrNameLst>
                                          <p:attrName>fillcolor</p:attrName>
                                        </p:attrNameLst>
                                      </p:cBhvr>
                                      <p:to>
                                        <a:srgbClr val="FFFF00"/>
                                      </p:to>
                                    </p:animClr>
                                    <p:set>
                                      <p:cBhvr>
                                        <p:cTn id="52" dur="300" fill="hold"/>
                                        <p:tgtEl>
                                          <p:spTgt spid="3124"/>
                                        </p:tgtEl>
                                        <p:attrNameLst>
                                          <p:attrName>fill.type</p:attrName>
                                        </p:attrNameLst>
                                      </p:cBhvr>
                                      <p:to>
                                        <p:strVal val="solid"/>
                                      </p:to>
                                    </p:set>
                                    <p:set>
                                      <p:cBhvr>
                                        <p:cTn id="53" dur="300" fill="hold"/>
                                        <p:tgtEl>
                                          <p:spTgt spid="3124"/>
                                        </p:tgtEl>
                                        <p:attrNameLst>
                                          <p:attrName>fill.on</p:attrName>
                                        </p:attrNameLst>
                                      </p:cBhvr>
                                      <p:to>
                                        <p:strVal val="true"/>
                                      </p:to>
                                    </p:set>
                                  </p:childTnLst>
                                </p:cTn>
                              </p:par>
                            </p:childTnLst>
                          </p:cTn>
                        </p:par>
                        <p:par>
                          <p:cTn id="54" fill="hold">
                            <p:stCondLst>
                              <p:cond delay="3000"/>
                            </p:stCondLst>
                            <p:childTnLst>
                              <p:par>
                                <p:cTn id="55" presetID="7" presetClass="emph" presetSubtype="2" fill="hold" nodeType="afterEffect">
                                  <p:stCondLst>
                                    <p:cond delay="0"/>
                                  </p:stCondLst>
                                  <p:childTnLst>
                                    <p:animClr clrSpc="rgb" dir="cw">
                                      <p:cBhvr>
                                        <p:cTn id="56" dur="300" fill="hold"/>
                                        <p:tgtEl>
                                          <p:spTgt spid="28"/>
                                        </p:tgtEl>
                                        <p:attrNameLst>
                                          <p:attrName>stroke.color</p:attrName>
                                        </p:attrNameLst>
                                      </p:cBhvr>
                                      <p:to>
                                        <a:schemeClr val="accent2"/>
                                      </p:to>
                                    </p:animClr>
                                    <p:set>
                                      <p:cBhvr>
                                        <p:cTn id="57" dur="300" fill="hold"/>
                                        <p:tgtEl>
                                          <p:spTgt spid="28"/>
                                        </p:tgtEl>
                                        <p:attrNameLst>
                                          <p:attrName>stroke.on</p:attrName>
                                        </p:attrNameLst>
                                      </p:cBhvr>
                                      <p:to>
                                        <p:strVal val="true"/>
                                      </p:to>
                                    </p:set>
                                  </p:childTnLst>
                                </p:cTn>
                              </p:par>
                            </p:childTnLst>
                          </p:cTn>
                        </p:par>
                        <p:par>
                          <p:cTn id="58" fill="hold">
                            <p:stCondLst>
                              <p:cond delay="3300"/>
                            </p:stCondLst>
                            <p:childTnLst>
                              <p:par>
                                <p:cTn id="59" presetID="53" presetClass="entr" presetSubtype="16" fill="hold" grpId="0" nodeType="afterEffect">
                                  <p:stCondLst>
                                    <p:cond delay="0"/>
                                  </p:stCondLst>
                                  <p:childTnLst>
                                    <p:set>
                                      <p:cBhvr>
                                        <p:cTn id="60" dur="1" fill="hold">
                                          <p:stCondLst>
                                            <p:cond delay="0"/>
                                          </p:stCondLst>
                                        </p:cTn>
                                        <p:tgtEl>
                                          <p:spTgt spid="3126"/>
                                        </p:tgtEl>
                                        <p:attrNameLst>
                                          <p:attrName>style.visibility</p:attrName>
                                        </p:attrNameLst>
                                      </p:cBhvr>
                                      <p:to>
                                        <p:strVal val="visible"/>
                                      </p:to>
                                    </p:set>
                                    <p:anim calcmode="lin" valueType="num">
                                      <p:cBhvr>
                                        <p:cTn id="61" dur="300" fill="hold"/>
                                        <p:tgtEl>
                                          <p:spTgt spid="3126"/>
                                        </p:tgtEl>
                                        <p:attrNameLst>
                                          <p:attrName>ppt_w</p:attrName>
                                        </p:attrNameLst>
                                      </p:cBhvr>
                                      <p:tavLst>
                                        <p:tav tm="0">
                                          <p:val>
                                            <p:fltVal val="0"/>
                                          </p:val>
                                        </p:tav>
                                        <p:tav tm="100000">
                                          <p:val>
                                            <p:strVal val="#ppt_w"/>
                                          </p:val>
                                        </p:tav>
                                      </p:tavLst>
                                    </p:anim>
                                    <p:anim calcmode="lin" valueType="num">
                                      <p:cBhvr>
                                        <p:cTn id="62" dur="300" fill="hold"/>
                                        <p:tgtEl>
                                          <p:spTgt spid="3126"/>
                                        </p:tgtEl>
                                        <p:attrNameLst>
                                          <p:attrName>ppt_h</p:attrName>
                                        </p:attrNameLst>
                                      </p:cBhvr>
                                      <p:tavLst>
                                        <p:tav tm="0">
                                          <p:val>
                                            <p:fltVal val="0"/>
                                          </p:val>
                                        </p:tav>
                                        <p:tav tm="100000">
                                          <p:val>
                                            <p:strVal val="#ppt_h"/>
                                          </p:val>
                                        </p:tav>
                                      </p:tavLst>
                                    </p:anim>
                                    <p:animEffect transition="in" filter="fade">
                                      <p:cBhvr>
                                        <p:cTn id="63" dur="300"/>
                                        <p:tgtEl>
                                          <p:spTgt spid="3126"/>
                                        </p:tgtEl>
                                      </p:cBhvr>
                                    </p:animEffect>
                                  </p:childTnLst>
                                </p:cTn>
                              </p:par>
                            </p:childTnLst>
                          </p:cTn>
                        </p:par>
                        <p:par>
                          <p:cTn id="64" fill="hold">
                            <p:stCondLst>
                              <p:cond delay="3600"/>
                            </p:stCondLst>
                            <p:childTnLst>
                              <p:par>
                                <p:cTn id="65" presetID="1" presetClass="emph" presetSubtype="2" fill="hold" nodeType="afterEffect">
                                  <p:stCondLst>
                                    <p:cond delay="0"/>
                                  </p:stCondLst>
                                  <p:childTnLst>
                                    <p:animClr clrSpc="rgb" dir="cw">
                                      <p:cBhvr>
                                        <p:cTn id="66" dur="300" fill="hold"/>
                                        <p:tgtEl>
                                          <p:spTgt spid="13"/>
                                        </p:tgtEl>
                                        <p:attrNameLst>
                                          <p:attrName>fillcolor</p:attrName>
                                        </p:attrNameLst>
                                      </p:cBhvr>
                                      <p:to>
                                        <a:srgbClr val="FFFF00"/>
                                      </p:to>
                                    </p:animClr>
                                    <p:set>
                                      <p:cBhvr>
                                        <p:cTn id="67" dur="300" fill="hold"/>
                                        <p:tgtEl>
                                          <p:spTgt spid="13"/>
                                        </p:tgtEl>
                                        <p:attrNameLst>
                                          <p:attrName>fill.type</p:attrName>
                                        </p:attrNameLst>
                                      </p:cBhvr>
                                      <p:to>
                                        <p:strVal val="solid"/>
                                      </p:to>
                                    </p:set>
                                    <p:set>
                                      <p:cBhvr>
                                        <p:cTn id="68" dur="300" fill="hold"/>
                                        <p:tgtEl>
                                          <p:spTgt spid="13"/>
                                        </p:tgtEl>
                                        <p:attrNameLst>
                                          <p:attrName>fill.on</p:attrName>
                                        </p:attrNameLst>
                                      </p:cBhvr>
                                      <p:to>
                                        <p:strVal val="true"/>
                                      </p:to>
                                    </p:set>
                                  </p:childTnLst>
                                </p:cTn>
                              </p:par>
                            </p:childTnLst>
                          </p:cTn>
                        </p:par>
                        <p:par>
                          <p:cTn id="69" fill="hold">
                            <p:stCondLst>
                              <p:cond delay="3900"/>
                            </p:stCondLst>
                            <p:childTnLst>
                              <p:par>
                                <p:cTn id="70" presetID="7" presetClass="emph" presetSubtype="2" fill="hold" nodeType="afterEffect">
                                  <p:stCondLst>
                                    <p:cond delay="0"/>
                                  </p:stCondLst>
                                  <p:childTnLst>
                                    <p:animClr clrSpc="rgb" dir="cw">
                                      <p:cBhvr>
                                        <p:cTn id="71" dur="300" fill="hold"/>
                                        <p:tgtEl>
                                          <p:spTgt spid="3083"/>
                                        </p:tgtEl>
                                        <p:attrNameLst>
                                          <p:attrName>stroke.color</p:attrName>
                                        </p:attrNameLst>
                                      </p:cBhvr>
                                      <p:to>
                                        <a:schemeClr val="accent2"/>
                                      </p:to>
                                    </p:animClr>
                                    <p:set>
                                      <p:cBhvr>
                                        <p:cTn id="72" dur="300" fill="hold"/>
                                        <p:tgtEl>
                                          <p:spTgt spid="3083"/>
                                        </p:tgtEl>
                                        <p:attrNameLst>
                                          <p:attrName>stroke.on</p:attrName>
                                        </p:attrNameLst>
                                      </p:cBhvr>
                                      <p:to>
                                        <p:strVal val="true"/>
                                      </p:to>
                                    </p:set>
                                  </p:childTnLst>
                                </p:cTn>
                              </p:par>
                            </p:childTnLst>
                          </p:cTn>
                        </p:par>
                        <p:par>
                          <p:cTn id="73" fill="hold">
                            <p:stCondLst>
                              <p:cond delay="4200"/>
                            </p:stCondLst>
                            <p:childTnLst>
                              <p:par>
                                <p:cTn id="74" presetID="53" presetClass="entr" presetSubtype="16" fill="hold" grpId="0" nodeType="afterEffect">
                                  <p:stCondLst>
                                    <p:cond delay="0"/>
                                  </p:stCondLst>
                                  <p:childTnLst>
                                    <p:set>
                                      <p:cBhvr>
                                        <p:cTn id="75" dur="1" fill="hold">
                                          <p:stCondLst>
                                            <p:cond delay="0"/>
                                          </p:stCondLst>
                                        </p:cTn>
                                        <p:tgtEl>
                                          <p:spTgt spid="3127"/>
                                        </p:tgtEl>
                                        <p:attrNameLst>
                                          <p:attrName>style.visibility</p:attrName>
                                        </p:attrNameLst>
                                      </p:cBhvr>
                                      <p:to>
                                        <p:strVal val="visible"/>
                                      </p:to>
                                    </p:set>
                                    <p:anim calcmode="lin" valueType="num">
                                      <p:cBhvr>
                                        <p:cTn id="76" dur="300" fill="hold"/>
                                        <p:tgtEl>
                                          <p:spTgt spid="3127"/>
                                        </p:tgtEl>
                                        <p:attrNameLst>
                                          <p:attrName>ppt_w</p:attrName>
                                        </p:attrNameLst>
                                      </p:cBhvr>
                                      <p:tavLst>
                                        <p:tav tm="0">
                                          <p:val>
                                            <p:fltVal val="0"/>
                                          </p:val>
                                        </p:tav>
                                        <p:tav tm="100000">
                                          <p:val>
                                            <p:strVal val="#ppt_w"/>
                                          </p:val>
                                        </p:tav>
                                      </p:tavLst>
                                    </p:anim>
                                    <p:anim calcmode="lin" valueType="num">
                                      <p:cBhvr>
                                        <p:cTn id="77" dur="300" fill="hold"/>
                                        <p:tgtEl>
                                          <p:spTgt spid="3127"/>
                                        </p:tgtEl>
                                        <p:attrNameLst>
                                          <p:attrName>ppt_h</p:attrName>
                                        </p:attrNameLst>
                                      </p:cBhvr>
                                      <p:tavLst>
                                        <p:tav tm="0">
                                          <p:val>
                                            <p:fltVal val="0"/>
                                          </p:val>
                                        </p:tav>
                                        <p:tav tm="100000">
                                          <p:val>
                                            <p:strVal val="#ppt_h"/>
                                          </p:val>
                                        </p:tav>
                                      </p:tavLst>
                                    </p:anim>
                                    <p:animEffect transition="in" filter="fade">
                                      <p:cBhvr>
                                        <p:cTn id="78" dur="300"/>
                                        <p:tgtEl>
                                          <p:spTgt spid="3127"/>
                                        </p:tgtEl>
                                      </p:cBhvr>
                                    </p:animEffect>
                                  </p:childTnLst>
                                </p:cTn>
                              </p:par>
                            </p:childTnLst>
                          </p:cTn>
                        </p:par>
                        <p:par>
                          <p:cTn id="79" fill="hold">
                            <p:stCondLst>
                              <p:cond delay="4500"/>
                            </p:stCondLst>
                            <p:childTnLst>
                              <p:par>
                                <p:cTn id="80" presetID="53" presetClass="entr" presetSubtype="16" fill="hold" grpId="0" nodeType="afterEffect">
                                  <p:stCondLst>
                                    <p:cond delay="0"/>
                                  </p:stCondLst>
                                  <p:childTnLst>
                                    <p:set>
                                      <p:cBhvr>
                                        <p:cTn id="81" dur="1" fill="hold">
                                          <p:stCondLst>
                                            <p:cond delay="0"/>
                                          </p:stCondLst>
                                        </p:cTn>
                                        <p:tgtEl>
                                          <p:spTgt spid="3128"/>
                                        </p:tgtEl>
                                        <p:attrNameLst>
                                          <p:attrName>style.visibility</p:attrName>
                                        </p:attrNameLst>
                                      </p:cBhvr>
                                      <p:to>
                                        <p:strVal val="visible"/>
                                      </p:to>
                                    </p:set>
                                    <p:anim calcmode="lin" valueType="num">
                                      <p:cBhvr>
                                        <p:cTn id="82" dur="300" fill="hold"/>
                                        <p:tgtEl>
                                          <p:spTgt spid="3128"/>
                                        </p:tgtEl>
                                        <p:attrNameLst>
                                          <p:attrName>ppt_w</p:attrName>
                                        </p:attrNameLst>
                                      </p:cBhvr>
                                      <p:tavLst>
                                        <p:tav tm="0">
                                          <p:val>
                                            <p:fltVal val="0"/>
                                          </p:val>
                                        </p:tav>
                                        <p:tav tm="100000">
                                          <p:val>
                                            <p:strVal val="#ppt_w"/>
                                          </p:val>
                                        </p:tav>
                                      </p:tavLst>
                                    </p:anim>
                                    <p:anim calcmode="lin" valueType="num">
                                      <p:cBhvr>
                                        <p:cTn id="83" dur="300" fill="hold"/>
                                        <p:tgtEl>
                                          <p:spTgt spid="3128"/>
                                        </p:tgtEl>
                                        <p:attrNameLst>
                                          <p:attrName>ppt_h</p:attrName>
                                        </p:attrNameLst>
                                      </p:cBhvr>
                                      <p:tavLst>
                                        <p:tav tm="0">
                                          <p:val>
                                            <p:fltVal val="0"/>
                                          </p:val>
                                        </p:tav>
                                        <p:tav tm="100000">
                                          <p:val>
                                            <p:strVal val="#ppt_h"/>
                                          </p:val>
                                        </p:tav>
                                      </p:tavLst>
                                    </p:anim>
                                    <p:animEffect transition="in" filter="fade">
                                      <p:cBhvr>
                                        <p:cTn id="84" dur="300"/>
                                        <p:tgtEl>
                                          <p:spTgt spid="3128"/>
                                        </p:tgtEl>
                                      </p:cBhvr>
                                    </p:animEffect>
                                  </p:childTnLst>
                                </p:cTn>
                              </p:par>
                            </p:childTnLst>
                          </p:cTn>
                        </p:par>
                        <p:par>
                          <p:cTn id="85" fill="hold">
                            <p:stCondLst>
                              <p:cond delay="4800"/>
                            </p:stCondLst>
                            <p:childTnLst>
                              <p:par>
                                <p:cTn id="86" presetID="1" presetClass="emph" presetSubtype="2" fill="hold" nodeType="afterEffect">
                                  <p:stCondLst>
                                    <p:cond delay="0"/>
                                  </p:stCondLst>
                                  <p:childTnLst>
                                    <p:animClr clrSpc="rgb" dir="cw">
                                      <p:cBhvr>
                                        <p:cTn id="87" dur="300" fill="hold"/>
                                        <p:tgtEl>
                                          <p:spTgt spid="14"/>
                                        </p:tgtEl>
                                        <p:attrNameLst>
                                          <p:attrName>fillcolor</p:attrName>
                                        </p:attrNameLst>
                                      </p:cBhvr>
                                      <p:to>
                                        <a:srgbClr val="FFFF00"/>
                                      </p:to>
                                    </p:animClr>
                                    <p:set>
                                      <p:cBhvr>
                                        <p:cTn id="88" dur="300" fill="hold"/>
                                        <p:tgtEl>
                                          <p:spTgt spid="14"/>
                                        </p:tgtEl>
                                        <p:attrNameLst>
                                          <p:attrName>fill.type</p:attrName>
                                        </p:attrNameLst>
                                      </p:cBhvr>
                                      <p:to>
                                        <p:strVal val="solid"/>
                                      </p:to>
                                    </p:set>
                                    <p:set>
                                      <p:cBhvr>
                                        <p:cTn id="89" dur="300" fill="hold"/>
                                        <p:tgtEl>
                                          <p:spTgt spid="14"/>
                                        </p:tgtEl>
                                        <p:attrNameLst>
                                          <p:attrName>fill.on</p:attrName>
                                        </p:attrNameLst>
                                      </p:cBhvr>
                                      <p:to>
                                        <p:strVal val="true"/>
                                      </p:to>
                                    </p:set>
                                  </p:childTnLst>
                                </p:cTn>
                              </p:par>
                            </p:childTnLst>
                          </p:cTn>
                        </p:par>
                        <p:par>
                          <p:cTn id="90" fill="hold">
                            <p:stCondLst>
                              <p:cond delay="5100"/>
                            </p:stCondLst>
                            <p:childTnLst>
                              <p:par>
                                <p:cTn id="91" presetID="7" presetClass="emph" presetSubtype="2" fill="hold" nodeType="afterEffect">
                                  <p:stCondLst>
                                    <p:cond delay="0"/>
                                  </p:stCondLst>
                                  <p:childTnLst>
                                    <p:animClr clrSpc="rgb" dir="cw">
                                      <p:cBhvr>
                                        <p:cTn id="92" dur="300" fill="hold"/>
                                        <p:tgtEl>
                                          <p:spTgt spid="3089"/>
                                        </p:tgtEl>
                                        <p:attrNameLst>
                                          <p:attrName>stroke.color</p:attrName>
                                        </p:attrNameLst>
                                      </p:cBhvr>
                                      <p:to>
                                        <a:schemeClr val="accent2"/>
                                      </p:to>
                                    </p:animClr>
                                    <p:set>
                                      <p:cBhvr>
                                        <p:cTn id="93" dur="300" fill="hold"/>
                                        <p:tgtEl>
                                          <p:spTgt spid="3089"/>
                                        </p:tgtEl>
                                        <p:attrNameLst>
                                          <p:attrName>stroke.on</p:attrName>
                                        </p:attrNameLst>
                                      </p:cBhvr>
                                      <p:to>
                                        <p:strVal val="true"/>
                                      </p:to>
                                    </p:set>
                                  </p:childTnLst>
                                </p:cTn>
                              </p:par>
                            </p:childTnLst>
                          </p:cTn>
                        </p:par>
                        <p:par>
                          <p:cTn id="94" fill="hold">
                            <p:stCondLst>
                              <p:cond delay="5400"/>
                            </p:stCondLst>
                            <p:childTnLst>
                              <p:par>
                                <p:cTn id="95" presetID="53" presetClass="entr" presetSubtype="16" fill="hold" grpId="0" nodeType="afterEffect">
                                  <p:stCondLst>
                                    <p:cond delay="0"/>
                                  </p:stCondLst>
                                  <p:childTnLst>
                                    <p:set>
                                      <p:cBhvr>
                                        <p:cTn id="96" dur="1" fill="hold">
                                          <p:stCondLst>
                                            <p:cond delay="0"/>
                                          </p:stCondLst>
                                        </p:cTn>
                                        <p:tgtEl>
                                          <p:spTgt spid="3129"/>
                                        </p:tgtEl>
                                        <p:attrNameLst>
                                          <p:attrName>style.visibility</p:attrName>
                                        </p:attrNameLst>
                                      </p:cBhvr>
                                      <p:to>
                                        <p:strVal val="visible"/>
                                      </p:to>
                                    </p:set>
                                    <p:anim calcmode="lin" valueType="num">
                                      <p:cBhvr>
                                        <p:cTn id="97" dur="300" fill="hold"/>
                                        <p:tgtEl>
                                          <p:spTgt spid="3129"/>
                                        </p:tgtEl>
                                        <p:attrNameLst>
                                          <p:attrName>ppt_w</p:attrName>
                                        </p:attrNameLst>
                                      </p:cBhvr>
                                      <p:tavLst>
                                        <p:tav tm="0">
                                          <p:val>
                                            <p:fltVal val="0"/>
                                          </p:val>
                                        </p:tav>
                                        <p:tav tm="100000">
                                          <p:val>
                                            <p:strVal val="#ppt_w"/>
                                          </p:val>
                                        </p:tav>
                                      </p:tavLst>
                                    </p:anim>
                                    <p:anim calcmode="lin" valueType="num">
                                      <p:cBhvr>
                                        <p:cTn id="98" dur="300" fill="hold"/>
                                        <p:tgtEl>
                                          <p:spTgt spid="3129"/>
                                        </p:tgtEl>
                                        <p:attrNameLst>
                                          <p:attrName>ppt_h</p:attrName>
                                        </p:attrNameLst>
                                      </p:cBhvr>
                                      <p:tavLst>
                                        <p:tav tm="0">
                                          <p:val>
                                            <p:fltVal val="0"/>
                                          </p:val>
                                        </p:tav>
                                        <p:tav tm="100000">
                                          <p:val>
                                            <p:strVal val="#ppt_h"/>
                                          </p:val>
                                        </p:tav>
                                      </p:tavLst>
                                    </p:anim>
                                    <p:animEffect transition="in" filter="fade">
                                      <p:cBhvr>
                                        <p:cTn id="99" dur="300"/>
                                        <p:tgtEl>
                                          <p:spTgt spid="3129"/>
                                        </p:tgtEl>
                                      </p:cBhvr>
                                    </p:animEffect>
                                  </p:childTnLst>
                                </p:cTn>
                              </p:par>
                            </p:childTnLst>
                          </p:cTn>
                        </p:par>
                        <p:par>
                          <p:cTn id="100" fill="hold">
                            <p:stCondLst>
                              <p:cond delay="5700"/>
                            </p:stCondLst>
                            <p:childTnLst>
                              <p:par>
                                <p:cTn id="101" presetID="1" presetClass="emph" presetSubtype="2" fill="hold" nodeType="afterEffect">
                                  <p:stCondLst>
                                    <p:cond delay="0"/>
                                  </p:stCondLst>
                                  <p:childTnLst>
                                    <p:animClr clrSpc="rgb" dir="cw">
                                      <p:cBhvr>
                                        <p:cTn id="102" dur="300" fill="hold"/>
                                        <p:tgtEl>
                                          <p:spTgt spid="15"/>
                                        </p:tgtEl>
                                        <p:attrNameLst>
                                          <p:attrName>fillcolor</p:attrName>
                                        </p:attrNameLst>
                                      </p:cBhvr>
                                      <p:to>
                                        <a:srgbClr val="FFFF00"/>
                                      </p:to>
                                    </p:animClr>
                                    <p:set>
                                      <p:cBhvr>
                                        <p:cTn id="103" dur="300" fill="hold"/>
                                        <p:tgtEl>
                                          <p:spTgt spid="15"/>
                                        </p:tgtEl>
                                        <p:attrNameLst>
                                          <p:attrName>fill.type</p:attrName>
                                        </p:attrNameLst>
                                      </p:cBhvr>
                                      <p:to>
                                        <p:strVal val="solid"/>
                                      </p:to>
                                    </p:set>
                                    <p:set>
                                      <p:cBhvr>
                                        <p:cTn id="104" dur="300" fill="hold"/>
                                        <p:tgtEl>
                                          <p:spTgt spid="15"/>
                                        </p:tgtEl>
                                        <p:attrNameLst>
                                          <p:attrName>fill.on</p:attrName>
                                        </p:attrNameLst>
                                      </p:cBhvr>
                                      <p:to>
                                        <p:strVal val="true"/>
                                      </p:to>
                                    </p:set>
                                  </p:childTnLst>
                                </p:cTn>
                              </p:par>
                            </p:childTnLst>
                          </p:cTn>
                        </p:par>
                        <p:par>
                          <p:cTn id="105" fill="hold">
                            <p:stCondLst>
                              <p:cond delay="6000"/>
                            </p:stCondLst>
                            <p:childTnLst>
                              <p:par>
                                <p:cTn id="106" presetID="7" presetClass="emph" presetSubtype="2" fill="hold" nodeType="afterEffect">
                                  <p:stCondLst>
                                    <p:cond delay="0"/>
                                  </p:stCondLst>
                                  <p:childTnLst>
                                    <p:animClr clrSpc="rgb" dir="cw">
                                      <p:cBhvr>
                                        <p:cTn id="107" dur="300" fill="hold"/>
                                        <p:tgtEl>
                                          <p:spTgt spid="24"/>
                                        </p:tgtEl>
                                        <p:attrNameLst>
                                          <p:attrName>stroke.color</p:attrName>
                                        </p:attrNameLst>
                                      </p:cBhvr>
                                      <p:to>
                                        <a:schemeClr val="accent2"/>
                                      </p:to>
                                    </p:animClr>
                                    <p:set>
                                      <p:cBhvr>
                                        <p:cTn id="108" dur="300" fill="hold"/>
                                        <p:tgtEl>
                                          <p:spTgt spid="24"/>
                                        </p:tgtEl>
                                        <p:attrNameLst>
                                          <p:attrName>stroke.on</p:attrName>
                                        </p:attrNameLst>
                                      </p:cBhvr>
                                      <p:to>
                                        <p:strVal val="true"/>
                                      </p:to>
                                    </p:set>
                                  </p:childTnLst>
                                </p:cTn>
                              </p:par>
                            </p:childTnLst>
                          </p:cTn>
                        </p:par>
                        <p:par>
                          <p:cTn id="109" fill="hold">
                            <p:stCondLst>
                              <p:cond delay="6300"/>
                            </p:stCondLst>
                            <p:childTnLst>
                              <p:par>
                                <p:cTn id="110" presetID="53" presetClass="entr" presetSubtype="16" fill="hold" grpId="0" nodeType="afterEffect">
                                  <p:stCondLst>
                                    <p:cond delay="0"/>
                                  </p:stCondLst>
                                  <p:childTnLst>
                                    <p:set>
                                      <p:cBhvr>
                                        <p:cTn id="111" dur="1" fill="hold">
                                          <p:stCondLst>
                                            <p:cond delay="0"/>
                                          </p:stCondLst>
                                        </p:cTn>
                                        <p:tgtEl>
                                          <p:spTgt spid="3130"/>
                                        </p:tgtEl>
                                        <p:attrNameLst>
                                          <p:attrName>style.visibility</p:attrName>
                                        </p:attrNameLst>
                                      </p:cBhvr>
                                      <p:to>
                                        <p:strVal val="visible"/>
                                      </p:to>
                                    </p:set>
                                    <p:anim calcmode="lin" valueType="num">
                                      <p:cBhvr>
                                        <p:cTn id="112" dur="300" fill="hold"/>
                                        <p:tgtEl>
                                          <p:spTgt spid="3130"/>
                                        </p:tgtEl>
                                        <p:attrNameLst>
                                          <p:attrName>ppt_w</p:attrName>
                                        </p:attrNameLst>
                                      </p:cBhvr>
                                      <p:tavLst>
                                        <p:tav tm="0">
                                          <p:val>
                                            <p:fltVal val="0"/>
                                          </p:val>
                                        </p:tav>
                                        <p:tav tm="100000">
                                          <p:val>
                                            <p:strVal val="#ppt_w"/>
                                          </p:val>
                                        </p:tav>
                                      </p:tavLst>
                                    </p:anim>
                                    <p:anim calcmode="lin" valueType="num">
                                      <p:cBhvr>
                                        <p:cTn id="113" dur="300" fill="hold"/>
                                        <p:tgtEl>
                                          <p:spTgt spid="3130"/>
                                        </p:tgtEl>
                                        <p:attrNameLst>
                                          <p:attrName>ppt_h</p:attrName>
                                        </p:attrNameLst>
                                      </p:cBhvr>
                                      <p:tavLst>
                                        <p:tav tm="0">
                                          <p:val>
                                            <p:fltVal val="0"/>
                                          </p:val>
                                        </p:tav>
                                        <p:tav tm="100000">
                                          <p:val>
                                            <p:strVal val="#ppt_h"/>
                                          </p:val>
                                        </p:tav>
                                      </p:tavLst>
                                    </p:anim>
                                    <p:animEffect transition="in" filter="fade">
                                      <p:cBhvr>
                                        <p:cTn id="114" dur="300"/>
                                        <p:tgtEl>
                                          <p:spTgt spid="3130"/>
                                        </p:tgtEl>
                                      </p:cBhvr>
                                    </p:animEffect>
                                  </p:childTnLst>
                                </p:cTn>
                              </p:par>
                            </p:childTnLst>
                          </p:cTn>
                        </p:par>
                        <p:par>
                          <p:cTn id="115" fill="hold">
                            <p:stCondLst>
                              <p:cond delay="6600"/>
                            </p:stCondLst>
                            <p:childTnLst>
                              <p:par>
                                <p:cTn id="116" presetID="1" presetClass="emph" presetSubtype="2" fill="hold" nodeType="afterEffect">
                                  <p:stCondLst>
                                    <p:cond delay="0"/>
                                  </p:stCondLst>
                                  <p:childTnLst>
                                    <p:animClr clrSpc="rgb" dir="cw">
                                      <p:cBhvr>
                                        <p:cTn id="117" dur="300" fill="hold"/>
                                        <p:tgtEl>
                                          <p:spTgt spid="16"/>
                                        </p:tgtEl>
                                        <p:attrNameLst>
                                          <p:attrName>fillcolor</p:attrName>
                                        </p:attrNameLst>
                                      </p:cBhvr>
                                      <p:to>
                                        <a:srgbClr val="FFFF00"/>
                                      </p:to>
                                    </p:animClr>
                                    <p:set>
                                      <p:cBhvr>
                                        <p:cTn id="118" dur="300" fill="hold"/>
                                        <p:tgtEl>
                                          <p:spTgt spid="16"/>
                                        </p:tgtEl>
                                        <p:attrNameLst>
                                          <p:attrName>fill.type</p:attrName>
                                        </p:attrNameLst>
                                      </p:cBhvr>
                                      <p:to>
                                        <p:strVal val="solid"/>
                                      </p:to>
                                    </p:set>
                                    <p:set>
                                      <p:cBhvr>
                                        <p:cTn id="119" dur="300" fill="hold"/>
                                        <p:tgtEl>
                                          <p:spTgt spid="16"/>
                                        </p:tgtEl>
                                        <p:attrNameLst>
                                          <p:attrName>fill.on</p:attrName>
                                        </p:attrNameLst>
                                      </p:cBhvr>
                                      <p:to>
                                        <p:strVal val="true"/>
                                      </p:to>
                                    </p:set>
                                  </p:childTnLst>
                                </p:cTn>
                              </p:par>
                            </p:childTnLst>
                          </p:cTn>
                        </p:par>
                        <p:par>
                          <p:cTn id="120" fill="hold">
                            <p:stCondLst>
                              <p:cond delay="6900"/>
                            </p:stCondLst>
                            <p:childTnLst>
                              <p:par>
                                <p:cTn id="121" presetID="7" presetClass="emph" presetSubtype="2" fill="hold" nodeType="afterEffect">
                                  <p:stCondLst>
                                    <p:cond delay="0"/>
                                  </p:stCondLst>
                                  <p:childTnLst>
                                    <p:animClr clrSpc="rgb" dir="cw">
                                      <p:cBhvr>
                                        <p:cTn id="122" dur="300" fill="hold"/>
                                        <p:tgtEl>
                                          <p:spTgt spid="3101"/>
                                        </p:tgtEl>
                                        <p:attrNameLst>
                                          <p:attrName>stroke.color</p:attrName>
                                        </p:attrNameLst>
                                      </p:cBhvr>
                                      <p:to>
                                        <a:schemeClr val="accent2"/>
                                      </p:to>
                                    </p:animClr>
                                    <p:set>
                                      <p:cBhvr>
                                        <p:cTn id="123" dur="300" fill="hold"/>
                                        <p:tgtEl>
                                          <p:spTgt spid="3101"/>
                                        </p:tgtEl>
                                        <p:attrNameLst>
                                          <p:attrName>stroke.on</p:attrName>
                                        </p:attrNameLst>
                                      </p:cBhvr>
                                      <p:to>
                                        <p:strVal val="true"/>
                                      </p:to>
                                    </p:set>
                                  </p:childTnLst>
                                </p:cTn>
                              </p:par>
                            </p:childTnLst>
                          </p:cTn>
                        </p:par>
                        <p:par>
                          <p:cTn id="124" fill="hold">
                            <p:stCondLst>
                              <p:cond delay="7200"/>
                            </p:stCondLst>
                            <p:childTnLst>
                              <p:par>
                                <p:cTn id="125" presetID="53" presetClass="entr" presetSubtype="16" fill="hold" grpId="0" nodeType="afterEffect">
                                  <p:stCondLst>
                                    <p:cond delay="0"/>
                                  </p:stCondLst>
                                  <p:childTnLst>
                                    <p:set>
                                      <p:cBhvr>
                                        <p:cTn id="126" dur="1" fill="hold">
                                          <p:stCondLst>
                                            <p:cond delay="0"/>
                                          </p:stCondLst>
                                        </p:cTn>
                                        <p:tgtEl>
                                          <p:spTgt spid="3131"/>
                                        </p:tgtEl>
                                        <p:attrNameLst>
                                          <p:attrName>style.visibility</p:attrName>
                                        </p:attrNameLst>
                                      </p:cBhvr>
                                      <p:to>
                                        <p:strVal val="visible"/>
                                      </p:to>
                                    </p:set>
                                    <p:anim calcmode="lin" valueType="num">
                                      <p:cBhvr>
                                        <p:cTn id="127" dur="300" fill="hold"/>
                                        <p:tgtEl>
                                          <p:spTgt spid="3131"/>
                                        </p:tgtEl>
                                        <p:attrNameLst>
                                          <p:attrName>ppt_w</p:attrName>
                                        </p:attrNameLst>
                                      </p:cBhvr>
                                      <p:tavLst>
                                        <p:tav tm="0">
                                          <p:val>
                                            <p:fltVal val="0"/>
                                          </p:val>
                                        </p:tav>
                                        <p:tav tm="100000">
                                          <p:val>
                                            <p:strVal val="#ppt_w"/>
                                          </p:val>
                                        </p:tav>
                                      </p:tavLst>
                                    </p:anim>
                                    <p:anim calcmode="lin" valueType="num">
                                      <p:cBhvr>
                                        <p:cTn id="128" dur="300" fill="hold"/>
                                        <p:tgtEl>
                                          <p:spTgt spid="3131"/>
                                        </p:tgtEl>
                                        <p:attrNameLst>
                                          <p:attrName>ppt_h</p:attrName>
                                        </p:attrNameLst>
                                      </p:cBhvr>
                                      <p:tavLst>
                                        <p:tav tm="0">
                                          <p:val>
                                            <p:fltVal val="0"/>
                                          </p:val>
                                        </p:tav>
                                        <p:tav tm="100000">
                                          <p:val>
                                            <p:strVal val="#ppt_h"/>
                                          </p:val>
                                        </p:tav>
                                      </p:tavLst>
                                    </p:anim>
                                    <p:animEffect transition="in" filter="fade">
                                      <p:cBhvr>
                                        <p:cTn id="129" dur="300"/>
                                        <p:tgtEl>
                                          <p:spTgt spid="3131"/>
                                        </p:tgtEl>
                                      </p:cBhvr>
                                    </p:animEffect>
                                  </p:childTnLst>
                                </p:cTn>
                              </p:par>
                            </p:childTnLst>
                          </p:cTn>
                        </p:par>
                        <p:par>
                          <p:cTn id="130" fill="hold">
                            <p:stCondLst>
                              <p:cond delay="7500"/>
                            </p:stCondLst>
                            <p:childTnLst>
                              <p:par>
                                <p:cTn id="131" presetID="1" presetClass="emph" presetSubtype="2" fill="hold" nodeType="afterEffect">
                                  <p:stCondLst>
                                    <p:cond delay="0"/>
                                  </p:stCondLst>
                                  <p:childTnLst>
                                    <p:animClr clrSpc="rgb" dir="cw">
                                      <p:cBhvr>
                                        <p:cTn id="132" dur="300" fill="hold"/>
                                        <p:tgtEl>
                                          <p:spTgt spid="17"/>
                                        </p:tgtEl>
                                        <p:attrNameLst>
                                          <p:attrName>fillcolor</p:attrName>
                                        </p:attrNameLst>
                                      </p:cBhvr>
                                      <p:to>
                                        <a:srgbClr val="FFFF00"/>
                                      </p:to>
                                    </p:animClr>
                                    <p:set>
                                      <p:cBhvr>
                                        <p:cTn id="133" dur="300" fill="hold"/>
                                        <p:tgtEl>
                                          <p:spTgt spid="17"/>
                                        </p:tgtEl>
                                        <p:attrNameLst>
                                          <p:attrName>fill.type</p:attrName>
                                        </p:attrNameLst>
                                      </p:cBhvr>
                                      <p:to>
                                        <p:strVal val="solid"/>
                                      </p:to>
                                    </p:set>
                                    <p:set>
                                      <p:cBhvr>
                                        <p:cTn id="134" dur="300" fill="hold"/>
                                        <p:tgtEl>
                                          <p:spTgt spid="17"/>
                                        </p:tgtEl>
                                        <p:attrNameLst>
                                          <p:attrName>fill.on</p:attrName>
                                        </p:attrNameLst>
                                      </p:cBhvr>
                                      <p:to>
                                        <p:strVal val="true"/>
                                      </p:to>
                                    </p:set>
                                  </p:childTnLst>
                                </p:cTn>
                              </p:par>
                            </p:childTnLst>
                          </p:cTn>
                        </p:par>
                        <p:par>
                          <p:cTn id="135" fill="hold">
                            <p:stCondLst>
                              <p:cond delay="7800"/>
                            </p:stCondLst>
                            <p:childTnLst>
                              <p:par>
                                <p:cTn id="136" presetID="7" presetClass="emph" presetSubtype="2" fill="hold" nodeType="afterEffect">
                                  <p:stCondLst>
                                    <p:cond delay="0"/>
                                  </p:stCondLst>
                                  <p:childTnLst>
                                    <p:animClr clrSpc="rgb" dir="cw">
                                      <p:cBhvr>
                                        <p:cTn id="137" dur="300" fill="hold"/>
                                        <p:tgtEl>
                                          <p:spTgt spid="24"/>
                                        </p:tgtEl>
                                        <p:attrNameLst>
                                          <p:attrName>stroke.color</p:attrName>
                                        </p:attrNameLst>
                                      </p:cBhvr>
                                      <p:to>
                                        <a:schemeClr val="accent2"/>
                                      </p:to>
                                    </p:animClr>
                                    <p:set>
                                      <p:cBhvr>
                                        <p:cTn id="138" dur="300" fill="hold"/>
                                        <p:tgtEl>
                                          <p:spTgt spid="24"/>
                                        </p:tgtEl>
                                        <p:attrNameLst>
                                          <p:attrName>stroke.on</p:attrName>
                                        </p:attrNameLst>
                                      </p:cBhvr>
                                      <p:to>
                                        <p:strVal val="true"/>
                                      </p:to>
                                    </p:set>
                                  </p:childTnLst>
                                </p:cTn>
                              </p:par>
                            </p:childTnLst>
                          </p:cTn>
                        </p:par>
                        <p:par>
                          <p:cTn id="139" fill="hold">
                            <p:stCondLst>
                              <p:cond delay="8100"/>
                            </p:stCondLst>
                            <p:childTnLst>
                              <p:par>
                                <p:cTn id="140" presetID="53" presetClass="entr" presetSubtype="16" fill="hold" grpId="0" nodeType="afterEffect">
                                  <p:stCondLst>
                                    <p:cond delay="0"/>
                                  </p:stCondLst>
                                  <p:childTnLst>
                                    <p:set>
                                      <p:cBhvr>
                                        <p:cTn id="141" dur="1" fill="hold">
                                          <p:stCondLst>
                                            <p:cond delay="0"/>
                                          </p:stCondLst>
                                        </p:cTn>
                                        <p:tgtEl>
                                          <p:spTgt spid="3132"/>
                                        </p:tgtEl>
                                        <p:attrNameLst>
                                          <p:attrName>style.visibility</p:attrName>
                                        </p:attrNameLst>
                                      </p:cBhvr>
                                      <p:to>
                                        <p:strVal val="visible"/>
                                      </p:to>
                                    </p:set>
                                    <p:anim calcmode="lin" valueType="num">
                                      <p:cBhvr>
                                        <p:cTn id="142" dur="300" fill="hold"/>
                                        <p:tgtEl>
                                          <p:spTgt spid="3132"/>
                                        </p:tgtEl>
                                        <p:attrNameLst>
                                          <p:attrName>ppt_w</p:attrName>
                                        </p:attrNameLst>
                                      </p:cBhvr>
                                      <p:tavLst>
                                        <p:tav tm="0">
                                          <p:val>
                                            <p:fltVal val="0"/>
                                          </p:val>
                                        </p:tav>
                                        <p:tav tm="100000">
                                          <p:val>
                                            <p:strVal val="#ppt_w"/>
                                          </p:val>
                                        </p:tav>
                                      </p:tavLst>
                                    </p:anim>
                                    <p:anim calcmode="lin" valueType="num">
                                      <p:cBhvr>
                                        <p:cTn id="143" dur="300" fill="hold"/>
                                        <p:tgtEl>
                                          <p:spTgt spid="3132"/>
                                        </p:tgtEl>
                                        <p:attrNameLst>
                                          <p:attrName>ppt_h</p:attrName>
                                        </p:attrNameLst>
                                      </p:cBhvr>
                                      <p:tavLst>
                                        <p:tav tm="0">
                                          <p:val>
                                            <p:fltVal val="0"/>
                                          </p:val>
                                        </p:tav>
                                        <p:tav tm="100000">
                                          <p:val>
                                            <p:strVal val="#ppt_h"/>
                                          </p:val>
                                        </p:tav>
                                      </p:tavLst>
                                    </p:anim>
                                    <p:animEffect transition="in" filter="fade">
                                      <p:cBhvr>
                                        <p:cTn id="144" dur="300"/>
                                        <p:tgtEl>
                                          <p:spTgt spid="3132"/>
                                        </p:tgtEl>
                                      </p:cBhvr>
                                    </p:animEffect>
                                  </p:childTnLst>
                                </p:cTn>
                              </p:par>
                            </p:childTnLst>
                          </p:cTn>
                        </p:par>
                        <p:par>
                          <p:cTn id="145" fill="hold">
                            <p:stCondLst>
                              <p:cond delay="8400"/>
                            </p:stCondLst>
                            <p:childTnLst>
                              <p:par>
                                <p:cTn id="146" presetID="1" presetClass="emph" presetSubtype="2" fill="hold" nodeType="afterEffect">
                                  <p:stCondLst>
                                    <p:cond delay="0"/>
                                  </p:stCondLst>
                                  <p:childTnLst>
                                    <p:animClr clrSpc="rgb" dir="cw">
                                      <p:cBhvr>
                                        <p:cTn id="147" dur="300" fill="hold"/>
                                        <p:tgtEl>
                                          <p:spTgt spid="19"/>
                                        </p:tgtEl>
                                        <p:attrNameLst>
                                          <p:attrName>fillcolor</p:attrName>
                                        </p:attrNameLst>
                                      </p:cBhvr>
                                      <p:to>
                                        <a:srgbClr val="FFFF00"/>
                                      </p:to>
                                    </p:animClr>
                                    <p:set>
                                      <p:cBhvr>
                                        <p:cTn id="148" dur="300" fill="hold"/>
                                        <p:tgtEl>
                                          <p:spTgt spid="19"/>
                                        </p:tgtEl>
                                        <p:attrNameLst>
                                          <p:attrName>fill.type</p:attrName>
                                        </p:attrNameLst>
                                      </p:cBhvr>
                                      <p:to>
                                        <p:strVal val="solid"/>
                                      </p:to>
                                    </p:set>
                                    <p:set>
                                      <p:cBhvr>
                                        <p:cTn id="149" dur="300" fill="hold"/>
                                        <p:tgtEl>
                                          <p:spTgt spid="19"/>
                                        </p:tgtEl>
                                        <p:attrNameLst>
                                          <p:attrName>fill.on</p:attrName>
                                        </p:attrNameLst>
                                      </p:cBhvr>
                                      <p:to>
                                        <p:strVal val="true"/>
                                      </p:to>
                                    </p:set>
                                  </p:childTnLst>
                                </p:cTn>
                              </p:par>
                            </p:childTnLst>
                          </p:cTn>
                        </p:par>
                        <p:par>
                          <p:cTn id="150" fill="hold">
                            <p:stCondLst>
                              <p:cond delay="8700"/>
                            </p:stCondLst>
                            <p:childTnLst>
                              <p:par>
                                <p:cTn id="151" presetID="7" presetClass="emph" presetSubtype="2" fill="hold" nodeType="afterEffect">
                                  <p:stCondLst>
                                    <p:cond delay="0"/>
                                  </p:stCondLst>
                                  <p:childTnLst>
                                    <p:animClr clrSpc="rgb" dir="cw">
                                      <p:cBhvr>
                                        <p:cTn id="152" dur="300" fill="hold"/>
                                        <p:tgtEl>
                                          <p:spTgt spid="3103"/>
                                        </p:tgtEl>
                                        <p:attrNameLst>
                                          <p:attrName>stroke.color</p:attrName>
                                        </p:attrNameLst>
                                      </p:cBhvr>
                                      <p:to>
                                        <a:schemeClr val="accent2"/>
                                      </p:to>
                                    </p:animClr>
                                    <p:set>
                                      <p:cBhvr>
                                        <p:cTn id="153" dur="300" fill="hold"/>
                                        <p:tgtEl>
                                          <p:spTgt spid="3103"/>
                                        </p:tgtEl>
                                        <p:attrNameLst>
                                          <p:attrName>stroke.on</p:attrName>
                                        </p:attrNameLst>
                                      </p:cBhvr>
                                      <p:to>
                                        <p:strVal val="true"/>
                                      </p:to>
                                    </p:set>
                                  </p:childTnLst>
                                </p:cTn>
                              </p:par>
                            </p:childTnLst>
                          </p:cTn>
                        </p:par>
                        <p:par>
                          <p:cTn id="154" fill="hold">
                            <p:stCondLst>
                              <p:cond delay="9000"/>
                            </p:stCondLst>
                            <p:childTnLst>
                              <p:par>
                                <p:cTn id="155" presetID="53" presetClass="entr" presetSubtype="16" fill="hold" grpId="0" nodeType="afterEffect">
                                  <p:stCondLst>
                                    <p:cond delay="0"/>
                                  </p:stCondLst>
                                  <p:childTnLst>
                                    <p:set>
                                      <p:cBhvr>
                                        <p:cTn id="156" dur="1" fill="hold">
                                          <p:stCondLst>
                                            <p:cond delay="0"/>
                                          </p:stCondLst>
                                        </p:cTn>
                                        <p:tgtEl>
                                          <p:spTgt spid="3133"/>
                                        </p:tgtEl>
                                        <p:attrNameLst>
                                          <p:attrName>style.visibility</p:attrName>
                                        </p:attrNameLst>
                                      </p:cBhvr>
                                      <p:to>
                                        <p:strVal val="visible"/>
                                      </p:to>
                                    </p:set>
                                    <p:anim calcmode="lin" valueType="num">
                                      <p:cBhvr>
                                        <p:cTn id="157" dur="300" fill="hold"/>
                                        <p:tgtEl>
                                          <p:spTgt spid="3133"/>
                                        </p:tgtEl>
                                        <p:attrNameLst>
                                          <p:attrName>ppt_w</p:attrName>
                                        </p:attrNameLst>
                                      </p:cBhvr>
                                      <p:tavLst>
                                        <p:tav tm="0">
                                          <p:val>
                                            <p:fltVal val="0"/>
                                          </p:val>
                                        </p:tav>
                                        <p:tav tm="100000">
                                          <p:val>
                                            <p:strVal val="#ppt_w"/>
                                          </p:val>
                                        </p:tav>
                                      </p:tavLst>
                                    </p:anim>
                                    <p:anim calcmode="lin" valueType="num">
                                      <p:cBhvr>
                                        <p:cTn id="158" dur="300" fill="hold"/>
                                        <p:tgtEl>
                                          <p:spTgt spid="3133"/>
                                        </p:tgtEl>
                                        <p:attrNameLst>
                                          <p:attrName>ppt_h</p:attrName>
                                        </p:attrNameLst>
                                      </p:cBhvr>
                                      <p:tavLst>
                                        <p:tav tm="0">
                                          <p:val>
                                            <p:fltVal val="0"/>
                                          </p:val>
                                        </p:tav>
                                        <p:tav tm="100000">
                                          <p:val>
                                            <p:strVal val="#ppt_h"/>
                                          </p:val>
                                        </p:tav>
                                      </p:tavLst>
                                    </p:anim>
                                    <p:animEffect transition="in" filter="fade">
                                      <p:cBhvr>
                                        <p:cTn id="159" dur="300"/>
                                        <p:tgtEl>
                                          <p:spTgt spid="3133"/>
                                        </p:tgtEl>
                                      </p:cBhvr>
                                    </p:animEffect>
                                  </p:childTnLst>
                                </p:cTn>
                              </p:par>
                            </p:childTnLst>
                          </p:cTn>
                        </p:par>
                        <p:par>
                          <p:cTn id="160" fill="hold">
                            <p:stCondLst>
                              <p:cond delay="9300"/>
                            </p:stCondLst>
                            <p:childTnLst>
                              <p:par>
                                <p:cTn id="161" presetID="1" presetClass="emph" presetSubtype="2" fill="hold" nodeType="afterEffect">
                                  <p:stCondLst>
                                    <p:cond delay="0"/>
                                  </p:stCondLst>
                                  <p:childTnLst>
                                    <p:animClr clrSpc="rgb" dir="cw">
                                      <p:cBhvr>
                                        <p:cTn id="162" dur="300" fill="hold"/>
                                        <p:tgtEl>
                                          <p:spTgt spid="18"/>
                                        </p:tgtEl>
                                        <p:attrNameLst>
                                          <p:attrName>fillcolor</p:attrName>
                                        </p:attrNameLst>
                                      </p:cBhvr>
                                      <p:to>
                                        <a:srgbClr val="FFFF00"/>
                                      </p:to>
                                    </p:animClr>
                                    <p:set>
                                      <p:cBhvr>
                                        <p:cTn id="163" dur="300" fill="hold"/>
                                        <p:tgtEl>
                                          <p:spTgt spid="18"/>
                                        </p:tgtEl>
                                        <p:attrNameLst>
                                          <p:attrName>fill.type</p:attrName>
                                        </p:attrNameLst>
                                      </p:cBhvr>
                                      <p:to>
                                        <p:strVal val="solid"/>
                                      </p:to>
                                    </p:set>
                                    <p:set>
                                      <p:cBhvr>
                                        <p:cTn id="164" dur="300" fill="hold"/>
                                        <p:tgtEl>
                                          <p:spTgt spid="18"/>
                                        </p:tgtEl>
                                        <p:attrNameLst>
                                          <p:attrName>fill.on</p:attrName>
                                        </p:attrNameLst>
                                      </p:cBhvr>
                                      <p:to>
                                        <p:strVal val="true"/>
                                      </p:to>
                                    </p:set>
                                  </p:childTnLst>
                                </p:cTn>
                              </p:par>
                            </p:childTnLst>
                          </p:cTn>
                        </p:par>
                        <p:par>
                          <p:cTn id="165" fill="hold">
                            <p:stCondLst>
                              <p:cond delay="9600"/>
                            </p:stCondLst>
                            <p:childTnLst>
                              <p:par>
                                <p:cTn id="166" presetID="7" presetClass="emph" presetSubtype="2" fill="hold" nodeType="afterEffect">
                                  <p:stCondLst>
                                    <p:cond delay="0"/>
                                  </p:stCondLst>
                                  <p:childTnLst>
                                    <p:animClr clrSpc="rgb" dir="cw">
                                      <p:cBhvr>
                                        <p:cTn id="167" dur="300" fill="hold"/>
                                        <p:tgtEl>
                                          <p:spTgt spid="3101"/>
                                        </p:tgtEl>
                                        <p:attrNameLst>
                                          <p:attrName>stroke.color</p:attrName>
                                        </p:attrNameLst>
                                      </p:cBhvr>
                                      <p:to>
                                        <a:schemeClr val="accent2"/>
                                      </p:to>
                                    </p:animClr>
                                    <p:set>
                                      <p:cBhvr>
                                        <p:cTn id="168" dur="300" fill="hold"/>
                                        <p:tgtEl>
                                          <p:spTgt spid="3101"/>
                                        </p:tgtEl>
                                        <p:attrNameLst>
                                          <p:attrName>stroke.on</p:attrName>
                                        </p:attrNameLst>
                                      </p:cBhvr>
                                      <p:to>
                                        <p:strVal val="true"/>
                                      </p:to>
                                    </p:set>
                                  </p:childTnLst>
                                </p:cTn>
                              </p:par>
                            </p:childTnLst>
                          </p:cTn>
                        </p:par>
                        <p:par>
                          <p:cTn id="169" fill="hold">
                            <p:stCondLst>
                              <p:cond delay="9900"/>
                            </p:stCondLst>
                            <p:childTnLst>
                              <p:par>
                                <p:cTn id="170" presetID="53" presetClass="entr" presetSubtype="16" fill="hold" grpId="0" nodeType="afterEffect">
                                  <p:stCondLst>
                                    <p:cond delay="0"/>
                                  </p:stCondLst>
                                  <p:childTnLst>
                                    <p:set>
                                      <p:cBhvr>
                                        <p:cTn id="171" dur="1" fill="hold">
                                          <p:stCondLst>
                                            <p:cond delay="0"/>
                                          </p:stCondLst>
                                        </p:cTn>
                                        <p:tgtEl>
                                          <p:spTgt spid="3134"/>
                                        </p:tgtEl>
                                        <p:attrNameLst>
                                          <p:attrName>style.visibility</p:attrName>
                                        </p:attrNameLst>
                                      </p:cBhvr>
                                      <p:to>
                                        <p:strVal val="visible"/>
                                      </p:to>
                                    </p:set>
                                    <p:anim calcmode="lin" valueType="num">
                                      <p:cBhvr>
                                        <p:cTn id="172" dur="300" fill="hold"/>
                                        <p:tgtEl>
                                          <p:spTgt spid="3134"/>
                                        </p:tgtEl>
                                        <p:attrNameLst>
                                          <p:attrName>ppt_w</p:attrName>
                                        </p:attrNameLst>
                                      </p:cBhvr>
                                      <p:tavLst>
                                        <p:tav tm="0">
                                          <p:val>
                                            <p:fltVal val="0"/>
                                          </p:val>
                                        </p:tav>
                                        <p:tav tm="100000">
                                          <p:val>
                                            <p:strVal val="#ppt_w"/>
                                          </p:val>
                                        </p:tav>
                                      </p:tavLst>
                                    </p:anim>
                                    <p:anim calcmode="lin" valueType="num">
                                      <p:cBhvr>
                                        <p:cTn id="173" dur="300" fill="hold"/>
                                        <p:tgtEl>
                                          <p:spTgt spid="3134"/>
                                        </p:tgtEl>
                                        <p:attrNameLst>
                                          <p:attrName>ppt_h</p:attrName>
                                        </p:attrNameLst>
                                      </p:cBhvr>
                                      <p:tavLst>
                                        <p:tav tm="0">
                                          <p:val>
                                            <p:fltVal val="0"/>
                                          </p:val>
                                        </p:tav>
                                        <p:tav tm="100000">
                                          <p:val>
                                            <p:strVal val="#ppt_h"/>
                                          </p:val>
                                        </p:tav>
                                      </p:tavLst>
                                    </p:anim>
                                    <p:animEffect transition="in" filter="fade">
                                      <p:cBhvr>
                                        <p:cTn id="174" dur="300"/>
                                        <p:tgtEl>
                                          <p:spTgt spid="3134"/>
                                        </p:tgtEl>
                                      </p:cBhvr>
                                    </p:animEffect>
                                  </p:childTnLst>
                                </p:cTn>
                              </p:par>
                            </p:childTnLst>
                          </p:cTn>
                        </p:par>
                        <p:par>
                          <p:cTn id="175" fill="hold">
                            <p:stCondLst>
                              <p:cond delay="10200"/>
                            </p:stCondLst>
                            <p:childTnLst>
                              <p:par>
                                <p:cTn id="176" presetID="53" presetClass="entr" presetSubtype="16" fill="hold" grpId="0" nodeType="afterEffect">
                                  <p:stCondLst>
                                    <p:cond delay="0"/>
                                  </p:stCondLst>
                                  <p:childTnLst>
                                    <p:set>
                                      <p:cBhvr>
                                        <p:cTn id="177" dur="1" fill="hold">
                                          <p:stCondLst>
                                            <p:cond delay="0"/>
                                          </p:stCondLst>
                                        </p:cTn>
                                        <p:tgtEl>
                                          <p:spTgt spid="3135"/>
                                        </p:tgtEl>
                                        <p:attrNameLst>
                                          <p:attrName>style.visibility</p:attrName>
                                        </p:attrNameLst>
                                      </p:cBhvr>
                                      <p:to>
                                        <p:strVal val="visible"/>
                                      </p:to>
                                    </p:set>
                                    <p:anim calcmode="lin" valueType="num">
                                      <p:cBhvr>
                                        <p:cTn id="178" dur="300" fill="hold"/>
                                        <p:tgtEl>
                                          <p:spTgt spid="3135"/>
                                        </p:tgtEl>
                                        <p:attrNameLst>
                                          <p:attrName>ppt_w</p:attrName>
                                        </p:attrNameLst>
                                      </p:cBhvr>
                                      <p:tavLst>
                                        <p:tav tm="0">
                                          <p:val>
                                            <p:fltVal val="0"/>
                                          </p:val>
                                        </p:tav>
                                        <p:tav tm="100000">
                                          <p:val>
                                            <p:strVal val="#ppt_w"/>
                                          </p:val>
                                        </p:tav>
                                      </p:tavLst>
                                    </p:anim>
                                    <p:anim calcmode="lin" valueType="num">
                                      <p:cBhvr>
                                        <p:cTn id="179" dur="300" fill="hold"/>
                                        <p:tgtEl>
                                          <p:spTgt spid="3135"/>
                                        </p:tgtEl>
                                        <p:attrNameLst>
                                          <p:attrName>ppt_h</p:attrName>
                                        </p:attrNameLst>
                                      </p:cBhvr>
                                      <p:tavLst>
                                        <p:tav tm="0">
                                          <p:val>
                                            <p:fltVal val="0"/>
                                          </p:val>
                                        </p:tav>
                                        <p:tav tm="100000">
                                          <p:val>
                                            <p:strVal val="#ppt_h"/>
                                          </p:val>
                                        </p:tav>
                                      </p:tavLst>
                                    </p:anim>
                                    <p:animEffect transition="in" filter="fade">
                                      <p:cBhvr>
                                        <p:cTn id="180" dur="300"/>
                                        <p:tgtEl>
                                          <p:spTgt spid="3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17" grpId="0" animBg="1"/>
      <p:bldP spid="3120" grpId="0" animBg="1"/>
      <p:bldP spid="3126" grpId="0" animBg="1"/>
      <p:bldP spid="3127" grpId="0" animBg="1"/>
      <p:bldP spid="3128" grpId="0" animBg="1"/>
      <p:bldP spid="3129" grpId="0" animBg="1"/>
      <p:bldP spid="3130" grpId="0" animBg="1"/>
      <p:bldP spid="3131" grpId="0" animBg="1"/>
      <p:bldP spid="3132" grpId="0" animBg="1"/>
      <p:bldP spid="3133" grpId="0" animBg="1"/>
      <p:bldP spid="3134" grpId="0" animBg="1"/>
      <p:bldP spid="31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8" name="Picture 6" descr="Premium Vector | Illustration background wallpaper banner template flyer  poster event label backdrop modern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0" y="-3131074"/>
            <a:ext cx="9328833" cy="55734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Minh Hoạ Hộp Quà Tặng Vector PNG Miễn Phí Tải Về - Lovepik">
            <a:extLst>
              <a:ext uri="{FF2B5EF4-FFF2-40B4-BE49-F238E27FC236}">
                <a16:creationId xmlns:a16="http://schemas.microsoft.com/office/drawing/2014/main" id="{7F174972-B40C-42AC-A3A5-3C23893B8F2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51" b="92791" l="10000" r="90000">
                        <a14:foregroundMark x1="56163" y1="5000" x2="60000" y2="14767"/>
                        <a14:foregroundMark x1="74419" y1="4767" x2="74419" y2="4767"/>
                        <a14:foregroundMark x1="58023" y1="92791" x2="27791" y2="92558"/>
                        <a14:foregroundMark x1="36628" y1="81977" x2="36628" y2="81977"/>
                        <a14:foregroundMark x1="38372" y1="86395" x2="38372" y2="86395"/>
                        <a14:foregroundMark x1="28023" y1="83023" x2="28023" y2="83023"/>
                      </a14:backgroundRemoval>
                    </a14:imgEffect>
                  </a14:imgLayer>
                </a14:imgProps>
              </a:ext>
              <a:ext uri="{28A0092B-C50C-407E-A947-70E740481C1C}">
                <a14:useLocalDpi xmlns:a14="http://schemas.microsoft.com/office/drawing/2010/main" val="0"/>
              </a:ext>
            </a:extLst>
          </a:blip>
          <a:srcRect/>
          <a:stretch>
            <a:fillRect/>
          </a:stretch>
        </p:blipFill>
        <p:spPr bwMode="auto">
          <a:xfrm rot="17347770">
            <a:off x="6373700" y="2390979"/>
            <a:ext cx="2839101" cy="2839101"/>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rot="5465324">
            <a:off x="-1427662" y="2641729"/>
            <a:ext cx="2675383" cy="3129103"/>
          </a:xfrm>
          <a:custGeom>
            <a:avLst/>
            <a:gdLst/>
            <a:ahLst/>
            <a:cxnLst/>
            <a:rect l="l" t="t" r="r" b="b"/>
            <a:pathLst>
              <a:path w="5350765" h="6258205">
                <a:moveTo>
                  <a:pt x="0" y="0"/>
                </a:moveTo>
                <a:lnTo>
                  <a:pt x="5350766" y="0"/>
                </a:lnTo>
                <a:lnTo>
                  <a:pt x="5350766" y="6258205"/>
                </a:lnTo>
                <a:lnTo>
                  <a:pt x="0" y="6258205"/>
                </a:lnTo>
                <a:lnTo>
                  <a:pt x="0" y="0"/>
                </a:lnTo>
                <a:close/>
              </a:path>
            </a:pathLst>
          </a:custGeom>
          <a:blipFill>
            <a:blip r:embed="rId6"/>
            <a:stretch>
              <a:fillRect/>
            </a:stretch>
          </a:blipFill>
        </p:spPr>
        <p:txBody>
          <a:bodyPr/>
          <a:lstStyle/>
          <a:p>
            <a:pPr defTabSz="457200">
              <a:buClrTx/>
              <a:defRPr/>
            </a:pPr>
            <a:endParaRPr lang="en-US" sz="900" kern="1200">
              <a:solidFill>
                <a:prstClr val="black"/>
              </a:solidFill>
              <a:latin typeface="Calibri"/>
            </a:endParaRPr>
          </a:p>
        </p:txBody>
      </p:sp>
      <p:sp>
        <p:nvSpPr>
          <p:cNvPr id="6" name="Freeform 6"/>
          <p:cNvSpPr/>
          <p:nvPr/>
        </p:nvSpPr>
        <p:spPr>
          <a:xfrm rot="-3167016">
            <a:off x="7339832" y="-2947460"/>
            <a:ext cx="1079743" cy="879991"/>
          </a:xfrm>
          <a:custGeom>
            <a:avLst/>
            <a:gdLst/>
            <a:ahLst/>
            <a:cxnLst/>
            <a:rect l="l" t="t" r="r" b="b"/>
            <a:pathLst>
              <a:path w="2159486" h="1759981">
                <a:moveTo>
                  <a:pt x="0" y="0"/>
                </a:moveTo>
                <a:lnTo>
                  <a:pt x="2159486" y="0"/>
                </a:lnTo>
                <a:lnTo>
                  <a:pt x="2159486" y="1759981"/>
                </a:lnTo>
                <a:lnTo>
                  <a:pt x="0" y="1759981"/>
                </a:lnTo>
                <a:lnTo>
                  <a:pt x="0" y="0"/>
                </a:lnTo>
                <a:close/>
              </a:path>
            </a:pathLst>
          </a:custGeom>
          <a:blipFill>
            <a:blip r:embed="rId7">
              <a:alphaModFix amt="53000"/>
            </a:blip>
            <a:stretch>
              <a:fillRect/>
            </a:stretch>
          </a:blipFill>
        </p:spPr>
        <p:txBody>
          <a:bodyPr/>
          <a:lstStyle/>
          <a:p>
            <a:pPr defTabSz="457200">
              <a:buClrTx/>
              <a:defRPr/>
            </a:pPr>
            <a:endParaRPr lang="en-US" sz="900" kern="1200">
              <a:solidFill>
                <a:prstClr val="black"/>
              </a:solidFill>
              <a:latin typeface="Calibri"/>
            </a:endParaRPr>
          </a:p>
        </p:txBody>
      </p:sp>
      <p:sp>
        <p:nvSpPr>
          <p:cNvPr id="7" name="Freeform 7"/>
          <p:cNvSpPr/>
          <p:nvPr/>
        </p:nvSpPr>
        <p:spPr>
          <a:xfrm>
            <a:off x="167121" y="-3448573"/>
            <a:ext cx="1881280" cy="1882220"/>
          </a:xfrm>
          <a:custGeom>
            <a:avLst/>
            <a:gdLst/>
            <a:ahLst/>
            <a:cxnLst/>
            <a:rect l="l" t="t" r="r" b="b"/>
            <a:pathLst>
              <a:path w="3762560" h="3764439">
                <a:moveTo>
                  <a:pt x="0" y="0"/>
                </a:moveTo>
                <a:lnTo>
                  <a:pt x="3762560" y="0"/>
                </a:lnTo>
                <a:lnTo>
                  <a:pt x="3762560" y="3764440"/>
                </a:lnTo>
                <a:lnTo>
                  <a:pt x="0" y="3764440"/>
                </a:lnTo>
                <a:lnTo>
                  <a:pt x="0" y="0"/>
                </a:lnTo>
                <a:close/>
              </a:path>
            </a:pathLst>
          </a:custGeom>
          <a:blipFill>
            <a:blip r:embed="rId8">
              <a:alphaModFix amt="38000"/>
            </a:blip>
            <a:stretch>
              <a:fillRect/>
            </a:stretch>
          </a:blipFill>
        </p:spPr>
        <p:txBody>
          <a:bodyPr/>
          <a:lstStyle/>
          <a:p>
            <a:pPr defTabSz="457200">
              <a:buClrTx/>
              <a:defRPr/>
            </a:pPr>
            <a:endParaRPr lang="en-US" sz="900" kern="1200" dirty="0">
              <a:solidFill>
                <a:prstClr val="black"/>
              </a:solidFill>
              <a:latin typeface="Calibri"/>
            </a:endParaRPr>
          </a:p>
        </p:txBody>
      </p:sp>
      <p:sp>
        <p:nvSpPr>
          <p:cNvPr id="4" name="Freeform 4"/>
          <p:cNvSpPr/>
          <p:nvPr/>
        </p:nvSpPr>
        <p:spPr>
          <a:xfrm rot="7338064" flipH="1" flipV="1">
            <a:off x="7806313" y="2767401"/>
            <a:ext cx="2675383" cy="3129103"/>
          </a:xfrm>
          <a:custGeom>
            <a:avLst/>
            <a:gdLst/>
            <a:ahLst/>
            <a:cxnLst/>
            <a:rect l="l" t="t" r="r" b="b"/>
            <a:pathLst>
              <a:path w="5350765" h="6258205">
                <a:moveTo>
                  <a:pt x="5350766" y="6258205"/>
                </a:moveTo>
                <a:lnTo>
                  <a:pt x="0" y="6258205"/>
                </a:lnTo>
                <a:lnTo>
                  <a:pt x="0" y="0"/>
                </a:lnTo>
                <a:lnTo>
                  <a:pt x="5350766" y="0"/>
                </a:lnTo>
                <a:lnTo>
                  <a:pt x="5350766" y="6258205"/>
                </a:lnTo>
                <a:close/>
              </a:path>
            </a:pathLst>
          </a:custGeom>
          <a:blipFill>
            <a:blip r:embed="rId6"/>
            <a:stretch>
              <a:fillRect/>
            </a:stretch>
          </a:blipFill>
        </p:spPr>
        <p:txBody>
          <a:bodyPr/>
          <a:lstStyle/>
          <a:p>
            <a:pPr defTabSz="457200">
              <a:buClrTx/>
              <a:defRPr/>
            </a:pPr>
            <a:endParaRPr lang="en-US" sz="900" kern="1200">
              <a:solidFill>
                <a:prstClr val="black"/>
              </a:solidFill>
              <a:latin typeface="Calibri"/>
            </a:endParaRPr>
          </a:p>
        </p:txBody>
      </p:sp>
      <p:sp>
        <p:nvSpPr>
          <p:cNvPr id="3" name="TextBox 9">
            <a:extLst>
              <a:ext uri="{FF2B5EF4-FFF2-40B4-BE49-F238E27FC236}">
                <a16:creationId xmlns:a16="http://schemas.microsoft.com/office/drawing/2014/main" id="{C2C810D6-328E-7EDF-8FFE-EBFCDDAC2CD1}"/>
              </a:ext>
            </a:extLst>
          </p:cNvPr>
          <p:cNvSpPr txBox="1"/>
          <p:nvPr/>
        </p:nvSpPr>
        <p:spPr>
          <a:xfrm>
            <a:off x="1711487" y="-4610195"/>
            <a:ext cx="5721027" cy="738664"/>
          </a:xfrm>
          <a:prstGeom prst="rect">
            <a:avLst/>
          </a:prstGeom>
        </p:spPr>
        <p:txBody>
          <a:bodyPr wrap="square" lIns="0" tIns="0" rIns="0" bIns="0" rtlCol="0" anchor="t">
            <a:spAutoFit/>
          </a:bodyPr>
          <a:lstStyle/>
          <a:p>
            <a:pPr algn="ctr" defTabSz="457200">
              <a:spcBef>
                <a:spcPct val="0"/>
              </a:spcBef>
              <a:buClrTx/>
              <a:defRPr/>
            </a:pPr>
            <a:r>
              <a:rPr lang="en-US" sz="4800" b="1" kern="1200" dirty="0" err="1">
                <a:solidFill>
                  <a:prstClr val="white"/>
                </a:solidFill>
                <a:effectLst>
                  <a:glow rad="139700">
                    <a:srgbClr val="FF9BC1">
                      <a:alpha val="40000"/>
                    </a:srgbClr>
                  </a:glow>
                </a:effectLst>
                <a:latin typeface="Arial" panose="020B0604020202020204" pitchFamily="34" charset="0"/>
                <a:ea typeface="Tahoma" panose="020B0604030504040204" pitchFamily="34" charset="0"/>
                <a:cs typeface="Arial" panose="020B0604020202020204" pitchFamily="34" charset="0"/>
              </a:rPr>
              <a:t>Trò</a:t>
            </a:r>
            <a:r>
              <a:rPr lang="en-US" sz="4800" b="1" kern="1200" dirty="0">
                <a:solidFill>
                  <a:prstClr val="white"/>
                </a:solidFill>
                <a:effectLst>
                  <a:glow rad="139700">
                    <a:srgbClr val="FF9BC1">
                      <a:alpha val="40000"/>
                    </a:srgbClr>
                  </a:glow>
                </a:effectLst>
                <a:latin typeface="Arial" panose="020B0604020202020204" pitchFamily="34" charset="0"/>
                <a:ea typeface="Tahoma" panose="020B0604030504040204" pitchFamily="34" charset="0"/>
                <a:cs typeface="Arial" panose="020B0604020202020204" pitchFamily="34" charset="0"/>
              </a:rPr>
              <a:t> </a:t>
            </a:r>
            <a:r>
              <a:rPr lang="en-US" sz="4800" b="1" kern="1200" dirty="0" err="1">
                <a:solidFill>
                  <a:prstClr val="white"/>
                </a:solidFill>
                <a:effectLst>
                  <a:glow rad="139700">
                    <a:srgbClr val="FF9BC1">
                      <a:alpha val="40000"/>
                    </a:srgbClr>
                  </a:glow>
                </a:effectLst>
                <a:latin typeface="Arial" panose="020B0604020202020204" pitchFamily="34" charset="0"/>
                <a:ea typeface="Tahoma" panose="020B0604030504040204" pitchFamily="34" charset="0"/>
                <a:cs typeface="Arial" panose="020B0604020202020204" pitchFamily="34" charset="0"/>
              </a:rPr>
              <a:t>chơi</a:t>
            </a:r>
            <a:endParaRPr lang="en-US" sz="4800" b="1" kern="1200" dirty="0">
              <a:solidFill>
                <a:prstClr val="white"/>
              </a:solidFill>
              <a:effectLst>
                <a:glow rad="139700">
                  <a:srgbClr val="FF9BC1">
                    <a:alpha val="40000"/>
                  </a:srgbClr>
                </a:glow>
              </a:effectLst>
              <a:latin typeface="Arial" panose="020B0604020202020204" pitchFamily="34" charset="0"/>
              <a:ea typeface="Tahoma" panose="020B0604030504040204" pitchFamily="34" charset="0"/>
              <a:cs typeface="Arial" panose="020B0604020202020204" pitchFamily="34" charset="0"/>
            </a:endParaRPr>
          </a:p>
        </p:txBody>
      </p:sp>
      <p:sp>
        <p:nvSpPr>
          <p:cNvPr id="8" name="TextBox 9">
            <a:extLst>
              <a:ext uri="{FF2B5EF4-FFF2-40B4-BE49-F238E27FC236}">
                <a16:creationId xmlns:a16="http://schemas.microsoft.com/office/drawing/2014/main" id="{27DAD39F-B584-4475-BC42-3C44248C97EB}"/>
              </a:ext>
            </a:extLst>
          </p:cNvPr>
          <p:cNvSpPr txBox="1"/>
          <p:nvPr/>
        </p:nvSpPr>
        <p:spPr>
          <a:xfrm>
            <a:off x="-14941854" y="-573911"/>
            <a:ext cx="5721027" cy="1846659"/>
          </a:xfrm>
          <a:prstGeom prst="rect">
            <a:avLst/>
          </a:prstGeom>
        </p:spPr>
        <p:txBody>
          <a:bodyPr wrap="square" lIns="0" tIns="0" rIns="0" bIns="0" rtlCol="0" anchor="t">
            <a:spAutoFit/>
          </a:bodyPr>
          <a:lstStyle/>
          <a:p>
            <a:pPr algn="ctr" defTabSz="457200">
              <a:spcBef>
                <a:spcPct val="0"/>
              </a:spcBef>
              <a:buClrTx/>
              <a:defRPr/>
            </a:pPr>
            <a:r>
              <a:rPr lang="en-US" sz="6000" b="1" kern="1200" dirty="0">
                <a:solidFill>
                  <a:srgbClr val="FFFF00"/>
                </a:solidFill>
                <a:effectLst>
                  <a:glow rad="139700">
                    <a:srgbClr val="FF9BC1">
                      <a:alpha val="40000"/>
                    </a:srgbClr>
                  </a:glow>
                </a:effectLst>
                <a:latin typeface="Arial" panose="020B0604020202020204" pitchFamily="34" charset="0"/>
                <a:ea typeface="Tahoma" panose="020B0604030504040204" pitchFamily="34" charset="0"/>
                <a:cs typeface="Arial" panose="020B0604020202020204" pitchFamily="34" charset="0"/>
              </a:rPr>
              <a:t>ĐOÁN ĐÚNG TRÚNG Ý</a:t>
            </a:r>
          </a:p>
        </p:txBody>
      </p:sp>
      <p:pic>
        <p:nvPicPr>
          <p:cNvPr id="12" name="Picture 11">
            <a:extLst>
              <a:ext uri="{FF2B5EF4-FFF2-40B4-BE49-F238E27FC236}">
                <a16:creationId xmlns:a16="http://schemas.microsoft.com/office/drawing/2014/main" id="{7CFAB9A6-5DC8-476C-A408-3946B066E058}"/>
              </a:ext>
            </a:extLst>
          </p:cNvPr>
          <p:cNvPicPr>
            <a:picLocks noChangeAspect="1"/>
          </p:cNvPicPr>
          <p:nvPr/>
        </p:nvPicPr>
        <p:blipFill rotWithShape="1">
          <a:blip r:embed="rId9">
            <a:extLst>
              <a:ext uri="{28A0092B-C50C-407E-A947-70E740481C1C}">
                <a14:useLocalDpi xmlns:a14="http://schemas.microsoft.com/office/drawing/2010/main" val="0"/>
              </a:ext>
            </a:extLst>
          </a:blip>
          <a:srcRect l="7605" t="35574" r="44895"/>
          <a:stretch/>
        </p:blipFill>
        <p:spPr>
          <a:xfrm>
            <a:off x="-2905437" y="0"/>
            <a:ext cx="3072557" cy="2946351"/>
          </a:xfrm>
          <a:prstGeom prst="rect">
            <a:avLst/>
          </a:prstGeom>
          <a:effectLst>
            <a:outerShdw blurRad="50800" dist="38100" dir="5400000" algn="t" rotWithShape="0">
              <a:prstClr val="black">
                <a:alpha val="40000"/>
              </a:prstClr>
            </a:outerShdw>
          </a:effectLst>
        </p:spPr>
      </p:pic>
      <p:pic>
        <p:nvPicPr>
          <p:cNvPr id="2054" name="Picture 6" descr="Hộp quà vector file AI, PNG, PSD, SVG | Tải Free 30 mẫu">
            <a:extLst>
              <a:ext uri="{FF2B5EF4-FFF2-40B4-BE49-F238E27FC236}">
                <a16:creationId xmlns:a16="http://schemas.microsoft.com/office/drawing/2014/main" id="{C7454FD3-8D94-4E38-8280-D01612D7F57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8224" y="2946351"/>
            <a:ext cx="4643438"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Empregados felizes isométricos elegantes comemorando isolado no branco |  Foto Premium">
            <a:extLst>
              <a:ext uri="{FF2B5EF4-FFF2-40B4-BE49-F238E27FC236}">
                <a16:creationId xmlns:a16="http://schemas.microsoft.com/office/drawing/2014/main" id="{536F5CFC-A8B9-48A2-A5B3-E8863F366A30}"/>
              </a:ext>
            </a:extLst>
          </p:cNvPr>
          <p:cNvSpPr>
            <a:spLocks noChangeAspect="1" noChangeArrowheads="1"/>
          </p:cNvSpPr>
          <p:nvPr/>
        </p:nvSpPr>
        <p:spPr bwMode="auto">
          <a:xfrm>
            <a:off x="4495800" y="249555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457223">
              <a:buClrTx/>
            </a:pPr>
            <a:endParaRPr lang="en-US" sz="900" kern="1200">
              <a:solidFill>
                <a:prstClr val="black"/>
              </a:solidFill>
              <a:latin typeface="Calibri"/>
            </a:endParaRPr>
          </a:p>
        </p:txBody>
      </p:sp>
      <p:pic>
        <p:nvPicPr>
          <p:cNvPr id="14" name="Picture 6" descr="phim hoạt hình kinh doanh công việc lego doanh nhân - người chiến thắng png  tải về - Miễn phí trong suốt Phim Hoạt Hình png Tải về.">
            <a:extLst>
              <a:ext uri="{FF2B5EF4-FFF2-40B4-BE49-F238E27FC236}">
                <a16:creationId xmlns:a16="http://schemas.microsoft.com/office/drawing/2014/main" id="{33913BEF-54F3-440A-A991-76953C12B27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000" b="95577" l="3556" r="94444">
                        <a14:foregroundMark x1="71333" y1="68365" x2="71333" y2="68365"/>
                        <a14:foregroundMark x1="89111" y1="57212" x2="89111" y2="57212"/>
                        <a14:foregroundMark x1="69000" y1="93654" x2="69000" y2="93654"/>
                        <a14:foregroundMark x1="75111" y1="92788" x2="75111" y2="92788"/>
                        <a14:foregroundMark x1="75111" y1="95865" x2="75111" y2="95865"/>
                        <a14:foregroundMark x1="51778" y1="5096" x2="51778" y2="5096"/>
                        <a14:foregroundMark x1="6778" y1="65769" x2="6778" y2="65769"/>
                        <a14:foregroundMark x1="27444" y1="62019" x2="27444" y2="62019"/>
                        <a14:foregroundMark x1="3556" y1="64038" x2="3556" y2="64038"/>
                        <a14:foregroundMark x1="79667" y1="50577" x2="79667" y2="50577"/>
                        <a14:foregroundMark x1="94444" y1="71058" x2="94444" y2="71058"/>
                        <a14:foregroundMark x1="66778" y1="9712" x2="66778" y2="9712"/>
                        <a14:foregroundMark x1="35778" y1="8365" x2="35778" y2="8365"/>
                      </a14:backgroundRemoval>
                    </a14:imgEffect>
                  </a14:imgLayer>
                </a14:imgProps>
              </a:ext>
              <a:ext uri="{28A0092B-C50C-407E-A947-70E740481C1C}">
                <a14:useLocalDpi xmlns:a14="http://schemas.microsoft.com/office/drawing/2010/main" val="0"/>
              </a:ext>
            </a:extLst>
          </a:blip>
          <a:srcRect/>
          <a:stretch>
            <a:fillRect/>
          </a:stretch>
        </p:blipFill>
        <p:spPr bwMode="auto">
          <a:xfrm>
            <a:off x="2619566" y="95250"/>
            <a:ext cx="428625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9001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371"/>
        <p:cNvGrpSpPr/>
        <p:nvPr/>
      </p:nvGrpSpPr>
      <p:grpSpPr>
        <a:xfrm>
          <a:off x="0" y="0"/>
          <a:ext cx="0" cy="0"/>
          <a:chOff x="0" y="0"/>
          <a:chExt cx="0" cy="0"/>
        </a:xfrm>
      </p:grpSpPr>
      <p:sp>
        <p:nvSpPr>
          <p:cNvPr id="168" name="Google Shape;3190;p29">
            <a:extLst>
              <a:ext uri="{FF2B5EF4-FFF2-40B4-BE49-F238E27FC236}">
                <a16:creationId xmlns:a16="http://schemas.microsoft.com/office/drawing/2014/main" id="{3BD533DC-A19B-4361-A936-D9AAA8C9DE0E}"/>
              </a:ext>
            </a:extLst>
          </p:cNvPr>
          <p:cNvSpPr txBox="1"/>
          <p:nvPr/>
        </p:nvSpPr>
        <p:spPr>
          <a:xfrm flipH="1">
            <a:off x="378451" y="1862951"/>
            <a:ext cx="8533320" cy="208421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800" b="1" dirty="0">
                <a:solidFill>
                  <a:srgbClr val="FF0000"/>
                </a:solidFill>
                <a:latin typeface="+mj-lt"/>
                <a:ea typeface="Didact Gothic"/>
                <a:cs typeface="Didact Gothic"/>
                <a:sym typeface="Didact Gothic"/>
              </a:rPr>
              <a:t>VÈ CHƯA CÓ</a:t>
            </a:r>
          </a:p>
          <a:p>
            <a:pPr marL="0" lvl="0" indent="0" algn="ctr" rtl="0">
              <a:spcBef>
                <a:spcPts val="0"/>
              </a:spcBef>
              <a:spcAft>
                <a:spcPts val="0"/>
              </a:spcAft>
              <a:buNone/>
            </a:pPr>
            <a:endParaRPr sz="2800" b="1" dirty="0">
              <a:solidFill>
                <a:srgbClr val="FF0000"/>
              </a:solidFill>
              <a:latin typeface="+mj-lt"/>
              <a:ea typeface="Didact Gothic"/>
              <a:cs typeface="Didact Gothic"/>
              <a:sym typeface="Didact Gothic"/>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453798E-0F7F-4461-975B-A62F120065AF}"/>
                  </a:ext>
                </a:extLst>
              </p14:cNvPr>
              <p14:cNvContentPartPr/>
              <p14:nvPr/>
            </p14:nvContentPartPr>
            <p14:xfrm>
              <a:off x="1551580" y="2348445"/>
              <a:ext cx="360" cy="360"/>
            </p14:xfrm>
          </p:contentPart>
        </mc:Choice>
        <mc:Fallback xmlns="">
          <p:pic>
            <p:nvPicPr>
              <p:cNvPr id="2" name="Ink 1">
                <a:extLst>
                  <a:ext uri="{FF2B5EF4-FFF2-40B4-BE49-F238E27FC236}">
                    <a16:creationId xmlns:a16="http://schemas.microsoft.com/office/drawing/2014/main" id="{F453798E-0F7F-4461-975B-A62F120065AF}"/>
                  </a:ext>
                </a:extLst>
              </p:cNvPr>
              <p:cNvPicPr/>
              <p:nvPr/>
            </p:nvPicPr>
            <p:blipFill>
              <a:blip r:embed="rId4"/>
              <a:stretch>
                <a:fillRect/>
              </a:stretch>
            </p:blipFill>
            <p:spPr>
              <a:xfrm>
                <a:off x="1542580" y="23398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3827481-CA1F-B3AA-8440-CFF82137F2CD}"/>
                  </a:ext>
                </a:extLst>
              </p14:cNvPr>
              <p14:cNvContentPartPr/>
              <p14:nvPr/>
            </p14:nvContentPartPr>
            <p14:xfrm>
              <a:off x="804940" y="981165"/>
              <a:ext cx="360" cy="360"/>
            </p14:xfrm>
          </p:contentPart>
        </mc:Choice>
        <mc:Fallback xmlns="">
          <p:pic>
            <p:nvPicPr>
              <p:cNvPr id="3" name="Ink 2">
                <a:extLst>
                  <a:ext uri="{FF2B5EF4-FFF2-40B4-BE49-F238E27FC236}">
                    <a16:creationId xmlns:a16="http://schemas.microsoft.com/office/drawing/2014/main" id="{C3827481-CA1F-B3AA-8440-CFF82137F2CD}"/>
                  </a:ext>
                </a:extLst>
              </p:cNvPr>
              <p:cNvPicPr/>
              <p:nvPr/>
            </p:nvPicPr>
            <p:blipFill>
              <a:blip r:embed="rId4"/>
              <a:stretch>
                <a:fillRect/>
              </a:stretch>
            </p:blipFill>
            <p:spPr>
              <a:xfrm>
                <a:off x="795940" y="9725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A724355-9D8C-E11F-472B-D6BEDB73FC26}"/>
                  </a:ext>
                </a:extLst>
              </p14:cNvPr>
              <p14:cNvContentPartPr/>
              <p14:nvPr/>
            </p14:nvContentPartPr>
            <p14:xfrm>
              <a:off x="2843620" y="1543485"/>
              <a:ext cx="360" cy="360"/>
            </p14:xfrm>
          </p:contentPart>
        </mc:Choice>
        <mc:Fallback xmlns="">
          <p:pic>
            <p:nvPicPr>
              <p:cNvPr id="4" name="Ink 3">
                <a:extLst>
                  <a:ext uri="{FF2B5EF4-FFF2-40B4-BE49-F238E27FC236}">
                    <a16:creationId xmlns:a16="http://schemas.microsoft.com/office/drawing/2014/main" id="{FA724355-9D8C-E11F-472B-D6BEDB73FC26}"/>
                  </a:ext>
                </a:extLst>
              </p:cNvPr>
              <p:cNvPicPr/>
              <p:nvPr/>
            </p:nvPicPr>
            <p:blipFill>
              <a:blip r:embed="rId4"/>
              <a:stretch>
                <a:fillRect/>
              </a:stretch>
            </p:blipFill>
            <p:spPr>
              <a:xfrm>
                <a:off x="2834980" y="15344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F49847B-126E-4FAC-D7EF-18E7179A0633}"/>
                  </a:ext>
                </a:extLst>
              </p14:cNvPr>
              <p14:cNvContentPartPr/>
              <p14:nvPr/>
            </p14:nvContentPartPr>
            <p14:xfrm>
              <a:off x="2046580" y="955965"/>
              <a:ext cx="360" cy="360"/>
            </p14:xfrm>
          </p:contentPart>
        </mc:Choice>
        <mc:Fallback xmlns="">
          <p:pic>
            <p:nvPicPr>
              <p:cNvPr id="5" name="Ink 4">
                <a:extLst>
                  <a:ext uri="{FF2B5EF4-FFF2-40B4-BE49-F238E27FC236}">
                    <a16:creationId xmlns:a16="http://schemas.microsoft.com/office/drawing/2014/main" id="{EF49847B-126E-4FAC-D7EF-18E7179A0633}"/>
                  </a:ext>
                </a:extLst>
              </p:cNvPr>
              <p:cNvPicPr/>
              <p:nvPr/>
            </p:nvPicPr>
            <p:blipFill>
              <a:blip r:embed="rId4"/>
              <a:stretch>
                <a:fillRect/>
              </a:stretch>
            </p:blipFill>
            <p:spPr>
              <a:xfrm>
                <a:off x="2037940" y="947325"/>
                <a:ext cx="18000" cy="18000"/>
              </a:xfrm>
              <a:prstGeom prst="rect">
                <a:avLst/>
              </a:prstGeom>
            </p:spPr>
          </p:pic>
        </mc:Fallback>
      </mc:AlternateContent>
    </p:spTree>
    <p:extLst>
      <p:ext uri="{BB962C8B-B14F-4D97-AF65-F5344CB8AC3E}">
        <p14:creationId xmlns:p14="http://schemas.microsoft.com/office/powerpoint/2010/main" val="3275008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21" name="Picture 2" descr="Hình nền Tập Trung Vào Bóng đèn được Chiếu Sáng Trong Một Mảng Kết Xuất 3d  Với đèn Nền Mờ Và điện, đèn Led, đèn Bóng đèn, Bóng đèn Background Vector để">
            <a:extLst>
              <a:ext uri="{FF2B5EF4-FFF2-40B4-BE49-F238E27FC236}">
                <a16:creationId xmlns:a16="http://schemas.microsoft.com/office/drawing/2014/main" id="{242190E4-C2A5-4C37-8720-079ABB025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7" y="9525"/>
            <a:ext cx="9144000" cy="5133975"/>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9;p4"/>
          <p:cNvSpPr/>
          <p:nvPr/>
        </p:nvSpPr>
        <p:spPr>
          <a:xfrm>
            <a:off x="5" y="4996582"/>
            <a:ext cx="634001" cy="14691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1399">
              <a:ea typeface="+mn-ea"/>
            </a:endParaRPr>
          </a:p>
        </p:txBody>
      </p:sp>
      <p:sp>
        <p:nvSpPr>
          <p:cNvPr id="16" name="Google Shape;30;p4"/>
          <p:cNvSpPr/>
          <p:nvPr/>
        </p:nvSpPr>
        <p:spPr>
          <a:xfrm>
            <a:off x="-410275" y="-202621"/>
            <a:ext cx="1335937" cy="74199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sz="1399">
              <a:ea typeface="+mn-ea"/>
            </a:endParaRPr>
          </a:p>
        </p:txBody>
      </p:sp>
      <p:sp>
        <p:nvSpPr>
          <p:cNvPr id="17" name="Google Shape;31;p4"/>
          <p:cNvSpPr/>
          <p:nvPr/>
        </p:nvSpPr>
        <p:spPr>
          <a:xfrm>
            <a:off x="8430734" y="-120375"/>
            <a:ext cx="633999" cy="572705"/>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sz="1399">
              <a:ea typeface="+mn-ea"/>
            </a:endParaRPr>
          </a:p>
        </p:txBody>
      </p:sp>
      <p:sp>
        <p:nvSpPr>
          <p:cNvPr id="18" name="Google Shape;32;p4"/>
          <p:cNvSpPr/>
          <p:nvPr/>
        </p:nvSpPr>
        <p:spPr>
          <a:xfrm>
            <a:off x="7282897" y="171976"/>
            <a:ext cx="781190" cy="157424"/>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sz="1399">
              <a:ea typeface="+mn-ea"/>
            </a:endParaRPr>
          </a:p>
        </p:txBody>
      </p:sp>
      <p:grpSp>
        <p:nvGrpSpPr>
          <p:cNvPr id="24" name="Group 23"/>
          <p:cNvGrpSpPr/>
          <p:nvPr/>
        </p:nvGrpSpPr>
        <p:grpSpPr>
          <a:xfrm>
            <a:off x="3197911" y="-850251"/>
            <a:ext cx="2748185" cy="2032456"/>
            <a:chOff x="3252565" y="-637730"/>
            <a:chExt cx="2748185" cy="2032456"/>
          </a:xfrm>
        </p:grpSpPr>
        <p:sp>
          <p:nvSpPr>
            <p:cNvPr id="25" name="Freeform: Shape 24"/>
            <p:cNvSpPr/>
            <p:nvPr/>
          </p:nvSpPr>
          <p:spPr>
            <a:xfrm rot="2700000">
              <a:off x="5695813" y="241560"/>
              <a:ext cx="229484" cy="380391"/>
            </a:xfrm>
            <a:custGeom>
              <a:avLst/>
              <a:gdLst>
                <a:gd name="connsiteX0" fmla="*/ 0 w 580296"/>
                <a:gd name="connsiteY0" fmla="*/ 0 h 961894"/>
                <a:gd name="connsiteX1" fmla="*/ 580297 w 580296"/>
                <a:gd name="connsiteY1" fmla="*/ 0 h 961894"/>
                <a:gd name="connsiteX2" fmla="*/ 580297 w 580296"/>
                <a:gd name="connsiteY2" fmla="*/ 961895 h 961894"/>
                <a:gd name="connsiteX3" fmla="*/ 0 w 580296"/>
                <a:gd name="connsiteY3" fmla="*/ 961895 h 961894"/>
              </a:gdLst>
              <a:ahLst/>
              <a:cxnLst>
                <a:cxn ang="0">
                  <a:pos x="connsiteX0" y="connsiteY0"/>
                </a:cxn>
                <a:cxn ang="0">
                  <a:pos x="connsiteX1" y="connsiteY1"/>
                </a:cxn>
                <a:cxn ang="0">
                  <a:pos x="connsiteX2" y="connsiteY2"/>
                </a:cxn>
                <a:cxn ang="0">
                  <a:pos x="connsiteX3" y="connsiteY3"/>
                </a:cxn>
              </a:cxnLst>
              <a:rect l="l" t="t" r="r" b="b"/>
              <a:pathLst>
                <a:path w="580296" h="961894">
                  <a:moveTo>
                    <a:pt x="0" y="0"/>
                  </a:moveTo>
                  <a:lnTo>
                    <a:pt x="580297" y="0"/>
                  </a:lnTo>
                  <a:lnTo>
                    <a:pt x="580297" y="961895"/>
                  </a:lnTo>
                  <a:lnTo>
                    <a:pt x="0" y="961895"/>
                  </a:lnTo>
                  <a:close/>
                </a:path>
              </a:pathLst>
            </a:custGeom>
            <a:solidFill>
              <a:srgbClr val="56B2DB"/>
            </a:solidFill>
            <a:ln w="8587" cap="flat">
              <a:noFill/>
              <a:prstDash val="solid"/>
              <a:miter/>
            </a:ln>
          </p:spPr>
          <p:txBody>
            <a:bodyPr rtlCol="0" anchor="ctr"/>
            <a:lstStyle/>
            <a:p>
              <a:pPr defTabSz="914378">
                <a:defRPr/>
              </a:pPr>
              <a:endParaRPr lang="en-US" sz="1399">
                <a:ea typeface="+mn-ea"/>
              </a:endParaRPr>
            </a:p>
          </p:txBody>
        </p:sp>
        <p:sp>
          <p:nvSpPr>
            <p:cNvPr id="26" name="Freeform: Shape 25"/>
            <p:cNvSpPr/>
            <p:nvPr/>
          </p:nvSpPr>
          <p:spPr>
            <a:xfrm rot="2700000">
              <a:off x="3177111" y="317181"/>
              <a:ext cx="380392" cy="229484"/>
            </a:xfrm>
            <a:custGeom>
              <a:avLst/>
              <a:gdLst>
                <a:gd name="connsiteX0" fmla="*/ 0 w 961894"/>
                <a:gd name="connsiteY0" fmla="*/ 0 h 580296"/>
                <a:gd name="connsiteX1" fmla="*/ 961895 w 961894"/>
                <a:gd name="connsiteY1" fmla="*/ 0 h 580296"/>
                <a:gd name="connsiteX2" fmla="*/ 961895 w 961894"/>
                <a:gd name="connsiteY2" fmla="*/ 580297 h 580296"/>
                <a:gd name="connsiteX3" fmla="*/ 0 w 961894"/>
                <a:gd name="connsiteY3" fmla="*/ 580297 h 580296"/>
              </a:gdLst>
              <a:ahLst/>
              <a:cxnLst>
                <a:cxn ang="0">
                  <a:pos x="connsiteX0" y="connsiteY0"/>
                </a:cxn>
                <a:cxn ang="0">
                  <a:pos x="connsiteX1" y="connsiteY1"/>
                </a:cxn>
                <a:cxn ang="0">
                  <a:pos x="connsiteX2" y="connsiteY2"/>
                </a:cxn>
                <a:cxn ang="0">
                  <a:pos x="connsiteX3" y="connsiteY3"/>
                </a:cxn>
              </a:cxnLst>
              <a:rect l="l" t="t" r="r" b="b"/>
              <a:pathLst>
                <a:path w="961894" h="580296">
                  <a:moveTo>
                    <a:pt x="0" y="0"/>
                  </a:moveTo>
                  <a:lnTo>
                    <a:pt x="961895" y="0"/>
                  </a:lnTo>
                  <a:lnTo>
                    <a:pt x="961895" y="580297"/>
                  </a:lnTo>
                  <a:lnTo>
                    <a:pt x="0" y="580297"/>
                  </a:lnTo>
                  <a:close/>
                </a:path>
              </a:pathLst>
            </a:custGeom>
            <a:solidFill>
              <a:srgbClr val="56B2DB"/>
            </a:solidFill>
            <a:ln w="8587" cap="flat">
              <a:noFill/>
              <a:prstDash val="solid"/>
              <a:miter/>
            </a:ln>
          </p:spPr>
          <p:txBody>
            <a:bodyPr rtlCol="0" anchor="ctr"/>
            <a:lstStyle/>
            <a:p>
              <a:pPr defTabSz="914378">
                <a:defRPr/>
              </a:pPr>
              <a:endParaRPr lang="en-US" sz="1399">
                <a:ea typeface="+mn-ea"/>
              </a:endParaRPr>
            </a:p>
          </p:txBody>
        </p:sp>
        <p:sp>
          <p:nvSpPr>
            <p:cNvPr id="27" name="Freeform: Shape 26"/>
            <p:cNvSpPr/>
            <p:nvPr/>
          </p:nvSpPr>
          <p:spPr>
            <a:xfrm rot="2700000">
              <a:off x="3572691" y="-637866"/>
              <a:ext cx="2032456" cy="2032728"/>
            </a:xfrm>
            <a:custGeom>
              <a:avLst/>
              <a:gdLst>
                <a:gd name="connsiteX0" fmla="*/ 5139465 w 5139464"/>
                <a:gd name="connsiteY0" fmla="*/ 0 h 5140151"/>
                <a:gd name="connsiteX1" fmla="*/ 0 w 5139464"/>
                <a:gd name="connsiteY1" fmla="*/ 5139465 h 5140151"/>
                <a:gd name="connsiteX2" fmla="*/ 687 w 5139464"/>
                <a:gd name="connsiteY2" fmla="*/ 5140151 h 5140151"/>
                <a:gd name="connsiteX3" fmla="*/ 1825213 w 5139464"/>
                <a:gd name="connsiteY3" fmla="*/ 5140151 h 5140151"/>
                <a:gd name="connsiteX4" fmla="*/ 2089686 w 5139464"/>
                <a:gd name="connsiteY4" fmla="*/ 5030583 h 5140151"/>
                <a:gd name="connsiteX5" fmla="*/ 5029897 w 5139464"/>
                <a:gd name="connsiteY5" fmla="*/ 2090373 h 5140151"/>
                <a:gd name="connsiteX6" fmla="*/ 5139465 w 5139464"/>
                <a:gd name="connsiteY6" fmla="*/ 1825900 h 5140151"/>
                <a:gd name="connsiteX7" fmla="*/ 5139465 w 5139464"/>
                <a:gd name="connsiteY7" fmla="*/ 0 h 51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9464" h="5140151">
                  <a:moveTo>
                    <a:pt x="5139465" y="0"/>
                  </a:moveTo>
                  <a:lnTo>
                    <a:pt x="0" y="5139465"/>
                  </a:lnTo>
                  <a:lnTo>
                    <a:pt x="687" y="5140151"/>
                  </a:lnTo>
                  <a:lnTo>
                    <a:pt x="1825213" y="5140151"/>
                  </a:lnTo>
                  <a:cubicBezTo>
                    <a:pt x="1924390" y="5140151"/>
                    <a:pt x="2019532" y="5100738"/>
                    <a:pt x="2089686" y="5030583"/>
                  </a:cubicBezTo>
                  <a:lnTo>
                    <a:pt x="5029897" y="2090373"/>
                  </a:lnTo>
                  <a:cubicBezTo>
                    <a:pt x="5100051" y="2020219"/>
                    <a:pt x="5139465" y="1925077"/>
                    <a:pt x="5139465" y="1825900"/>
                  </a:cubicBezTo>
                  <a:lnTo>
                    <a:pt x="5139465" y="0"/>
                  </a:lnTo>
                  <a:close/>
                </a:path>
              </a:pathLst>
            </a:custGeom>
            <a:solidFill>
              <a:schemeClr val="bg1"/>
            </a:solidFill>
            <a:ln w="8587" cap="flat">
              <a:noFill/>
              <a:prstDash val="solid"/>
              <a:miter/>
            </a:ln>
          </p:spPr>
          <p:txBody>
            <a:bodyPr rtlCol="0" anchor="ctr"/>
            <a:lstStyle/>
            <a:p>
              <a:pPr defTabSz="914378">
                <a:defRPr/>
              </a:pPr>
              <a:endParaRPr lang="en-US" sz="1399">
                <a:ea typeface="+mn-ea"/>
              </a:endParaRPr>
            </a:p>
          </p:txBody>
        </p:sp>
        <p:sp>
          <p:nvSpPr>
            <p:cNvPr id="28" name="TextBox 27"/>
            <p:cNvSpPr txBox="1"/>
            <p:nvPr/>
          </p:nvSpPr>
          <p:spPr>
            <a:xfrm>
              <a:off x="3658383" y="384495"/>
              <a:ext cx="1803699" cy="584647"/>
            </a:xfrm>
            <a:prstGeom prst="rect">
              <a:avLst/>
            </a:prstGeom>
            <a:noFill/>
          </p:spPr>
          <p:txBody>
            <a:bodyPr wrap="none" rtlCol="0">
              <a:spAutoFit/>
            </a:bodyPr>
            <a:lstStyle/>
            <a:p>
              <a:pPr defTabSz="914378">
                <a:defRPr/>
              </a:pPr>
              <a:r>
                <a:rPr lang="en-US" sz="3199" b="1" dirty="0">
                  <a:solidFill>
                    <a:srgbClr val="FF0000"/>
                  </a:solidFill>
                  <a:latin typeface="Arial" panose="020B0604020202020204" pitchFamily="34" charset="0"/>
                  <a:ea typeface="+mn-ea"/>
                  <a:cs typeface="Arial" panose="020B0604020202020204" pitchFamily="34" charset="0"/>
                </a:rPr>
                <a:t>DẶN DÒ</a:t>
              </a:r>
            </a:p>
          </p:txBody>
        </p:sp>
      </p:grpSp>
      <p:grpSp>
        <p:nvGrpSpPr>
          <p:cNvPr id="5" name="Group 4"/>
          <p:cNvGrpSpPr/>
          <p:nvPr/>
        </p:nvGrpSpPr>
        <p:grpSpPr>
          <a:xfrm>
            <a:off x="634006" y="532021"/>
            <a:ext cx="8432864" cy="4349082"/>
            <a:chOff x="-227796" y="1137331"/>
            <a:chExt cx="11243817" cy="4373243"/>
          </a:xfrm>
        </p:grpSpPr>
        <p:grpSp>
          <p:nvGrpSpPr>
            <p:cNvPr id="42" name="Group 41"/>
            <p:cNvGrpSpPr/>
            <p:nvPr/>
          </p:nvGrpSpPr>
          <p:grpSpPr>
            <a:xfrm>
              <a:off x="-227796" y="1137331"/>
              <a:ext cx="11107215" cy="4373243"/>
              <a:chOff x="-166299" y="2593377"/>
              <a:chExt cx="8330412" cy="3279932"/>
            </a:xfrm>
          </p:grpSpPr>
          <p:sp>
            <p:nvSpPr>
              <p:cNvPr id="20" name="Freeform: Shape 19"/>
              <p:cNvSpPr/>
              <p:nvPr/>
            </p:nvSpPr>
            <p:spPr>
              <a:xfrm>
                <a:off x="-166299" y="2792767"/>
                <a:ext cx="8330412" cy="2989634"/>
              </a:xfrm>
              <a:custGeom>
                <a:avLst/>
                <a:gdLst>
                  <a:gd name="connsiteX0" fmla="*/ 2456021 w 2456021"/>
                  <a:gd name="connsiteY0" fmla="*/ 485013 h 485012"/>
                  <a:gd name="connsiteX1" fmla="*/ 0 w 2456021"/>
                  <a:gd name="connsiteY1" fmla="*/ 485013 h 485012"/>
                  <a:gd name="connsiteX2" fmla="*/ 0 w 2456021"/>
                  <a:gd name="connsiteY2" fmla="*/ 0 h 485012"/>
                  <a:gd name="connsiteX3" fmla="*/ 2456021 w 2456021"/>
                  <a:gd name="connsiteY3" fmla="*/ 0 h 485012"/>
                  <a:gd name="connsiteX4" fmla="*/ 2456021 w 2456021"/>
                  <a:gd name="connsiteY4" fmla="*/ 485013 h 485012"/>
                  <a:gd name="connsiteX5" fmla="*/ 7144 w 2456021"/>
                  <a:gd name="connsiteY5" fmla="*/ 477869 h 485012"/>
                  <a:gd name="connsiteX6" fmla="*/ 2448878 w 2456021"/>
                  <a:gd name="connsiteY6" fmla="*/ 477869 h 485012"/>
                  <a:gd name="connsiteX7" fmla="*/ 2448878 w 2456021"/>
                  <a:gd name="connsiteY7" fmla="*/ 7144 h 485012"/>
                  <a:gd name="connsiteX8" fmla="*/ 7144 w 2456021"/>
                  <a:gd name="connsiteY8" fmla="*/ 7144 h 485012"/>
                  <a:gd name="connsiteX9" fmla="*/ 7144 w 2456021"/>
                  <a:gd name="connsiteY9" fmla="*/ 477869 h 4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6021" h="485012">
                    <a:moveTo>
                      <a:pt x="2456021" y="485013"/>
                    </a:moveTo>
                    <a:lnTo>
                      <a:pt x="0" y="485013"/>
                    </a:lnTo>
                    <a:lnTo>
                      <a:pt x="0" y="0"/>
                    </a:lnTo>
                    <a:lnTo>
                      <a:pt x="2456021" y="0"/>
                    </a:lnTo>
                    <a:lnTo>
                      <a:pt x="2456021" y="485013"/>
                    </a:lnTo>
                    <a:close/>
                    <a:moveTo>
                      <a:pt x="7144" y="477869"/>
                    </a:moveTo>
                    <a:lnTo>
                      <a:pt x="2448878" y="477869"/>
                    </a:lnTo>
                    <a:lnTo>
                      <a:pt x="2448878" y="7144"/>
                    </a:lnTo>
                    <a:lnTo>
                      <a:pt x="7144" y="7144"/>
                    </a:lnTo>
                    <a:lnTo>
                      <a:pt x="7144" y="477869"/>
                    </a:lnTo>
                    <a:close/>
                  </a:path>
                </a:pathLst>
              </a:custGeom>
              <a:solidFill>
                <a:srgbClr val="0087A6"/>
              </a:solidFill>
              <a:ln w="9525" cap="flat">
                <a:noFill/>
                <a:prstDash val="solid"/>
                <a:miter/>
              </a:ln>
            </p:spPr>
            <p:txBody>
              <a:bodyPr rtlCol="0" anchor="ctr"/>
              <a:lstStyle/>
              <a:p>
                <a:pPr defTabSz="914378">
                  <a:defRPr/>
                </a:pPr>
                <a:endParaRPr lang="en-US" sz="1399">
                  <a:ea typeface="+mn-ea"/>
                </a:endParaRPr>
              </a:p>
            </p:txBody>
          </p:sp>
          <p:grpSp>
            <p:nvGrpSpPr>
              <p:cNvPr id="32" name="Graphic 2"/>
              <p:cNvGrpSpPr/>
              <p:nvPr/>
            </p:nvGrpSpPr>
            <p:grpSpPr>
              <a:xfrm>
                <a:off x="7252599" y="5428168"/>
                <a:ext cx="616618" cy="445141"/>
                <a:chOff x="5146820" y="2333161"/>
                <a:chExt cx="264871" cy="191212"/>
              </a:xfrm>
              <a:solidFill>
                <a:srgbClr val="0087A6"/>
              </a:solidFill>
            </p:grpSpPr>
            <p:sp>
              <p:nvSpPr>
                <p:cNvPr id="33" name="Freeform: Shape 32"/>
                <p:cNvSpPr/>
                <p:nvPr/>
              </p:nvSpPr>
              <p:spPr>
                <a:xfrm>
                  <a:off x="5146820" y="2333161"/>
                  <a:ext cx="126672" cy="191210"/>
                </a:xfrm>
                <a:custGeom>
                  <a:avLst/>
                  <a:gdLst>
                    <a:gd name="connsiteX0" fmla="*/ 56176 w 126672"/>
                    <a:gd name="connsiteY0" fmla="*/ 123683 h 191210"/>
                    <a:gd name="connsiteX1" fmla="*/ 36269 w 126672"/>
                    <a:gd name="connsiteY1" fmla="*/ 183119 h 191210"/>
                    <a:gd name="connsiteX2" fmla="*/ 43698 w 126672"/>
                    <a:gd name="connsiteY2" fmla="*/ 190453 h 191210"/>
                    <a:gd name="connsiteX3" fmla="*/ 126471 w 126672"/>
                    <a:gd name="connsiteY3" fmla="*/ 73296 h 191210"/>
                    <a:gd name="connsiteX4" fmla="*/ 73131 w 126672"/>
                    <a:gd name="connsiteY4" fmla="*/ 1001 h 191210"/>
                    <a:gd name="connsiteX5" fmla="*/ 1027 w 126672"/>
                    <a:gd name="connsiteY5" fmla="*/ 50912 h 191210"/>
                    <a:gd name="connsiteX6" fmla="*/ 56176 w 126672"/>
                    <a:gd name="connsiteY6" fmla="*/ 123683 h 19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72" h="191210">
                      <a:moveTo>
                        <a:pt x="56176" y="123683"/>
                      </a:moveTo>
                      <a:cubicBezTo>
                        <a:pt x="51128" y="151115"/>
                        <a:pt x="42841" y="170832"/>
                        <a:pt x="36269" y="183119"/>
                      </a:cubicBezTo>
                      <a:cubicBezTo>
                        <a:pt x="33697" y="187881"/>
                        <a:pt x="38936" y="193215"/>
                        <a:pt x="43698" y="190453"/>
                      </a:cubicBezTo>
                      <a:cubicBezTo>
                        <a:pt x="99134" y="158163"/>
                        <a:pt x="123423" y="111015"/>
                        <a:pt x="126471" y="73296"/>
                      </a:cubicBezTo>
                      <a:cubicBezTo>
                        <a:pt x="129043" y="40720"/>
                        <a:pt x="106849" y="7192"/>
                        <a:pt x="73131" y="1001"/>
                      </a:cubicBezTo>
                      <a:cubicBezTo>
                        <a:pt x="39412" y="-5095"/>
                        <a:pt x="7218" y="17289"/>
                        <a:pt x="1027" y="50912"/>
                      </a:cubicBezTo>
                      <a:cubicBezTo>
                        <a:pt x="-5450" y="86250"/>
                        <a:pt x="19410" y="120159"/>
                        <a:pt x="56176" y="123683"/>
                      </a:cubicBezTo>
                      <a:close/>
                    </a:path>
                  </a:pathLst>
                </a:custGeom>
                <a:solidFill>
                  <a:srgbClr val="0087A6"/>
                </a:solidFill>
                <a:ln w="9525" cap="flat">
                  <a:noFill/>
                  <a:prstDash val="solid"/>
                  <a:miter/>
                </a:ln>
              </p:spPr>
              <p:txBody>
                <a:bodyPr rtlCol="0" anchor="ctr"/>
                <a:lstStyle/>
                <a:p>
                  <a:pPr defTabSz="914378">
                    <a:defRPr/>
                  </a:pPr>
                  <a:endParaRPr lang="en-US" sz="1399">
                    <a:ea typeface="+mn-ea"/>
                  </a:endParaRPr>
                </a:p>
              </p:txBody>
            </p:sp>
            <p:sp>
              <p:nvSpPr>
                <p:cNvPr id="34" name="Freeform: Shape 33"/>
                <p:cNvSpPr/>
                <p:nvPr/>
              </p:nvSpPr>
              <p:spPr>
                <a:xfrm>
                  <a:off x="5285021" y="2333163"/>
                  <a:ext cx="126670" cy="191210"/>
                </a:xfrm>
                <a:custGeom>
                  <a:avLst/>
                  <a:gdLst>
                    <a:gd name="connsiteX0" fmla="*/ 56173 w 126670"/>
                    <a:gd name="connsiteY0" fmla="*/ 123683 h 191210"/>
                    <a:gd name="connsiteX1" fmla="*/ 36266 w 126670"/>
                    <a:gd name="connsiteY1" fmla="*/ 183119 h 191210"/>
                    <a:gd name="connsiteX2" fmla="*/ 43696 w 126670"/>
                    <a:gd name="connsiteY2" fmla="*/ 190453 h 191210"/>
                    <a:gd name="connsiteX3" fmla="*/ 126468 w 126670"/>
                    <a:gd name="connsiteY3" fmla="*/ 73296 h 191210"/>
                    <a:gd name="connsiteX4" fmla="*/ 73128 w 126670"/>
                    <a:gd name="connsiteY4" fmla="*/ 1001 h 191210"/>
                    <a:gd name="connsiteX5" fmla="*/ 1024 w 126670"/>
                    <a:gd name="connsiteY5" fmla="*/ 50912 h 191210"/>
                    <a:gd name="connsiteX6" fmla="*/ 56173 w 126670"/>
                    <a:gd name="connsiteY6" fmla="*/ 123683 h 19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70" h="191210">
                      <a:moveTo>
                        <a:pt x="56173" y="123683"/>
                      </a:moveTo>
                      <a:cubicBezTo>
                        <a:pt x="51125" y="151115"/>
                        <a:pt x="42839" y="170832"/>
                        <a:pt x="36266" y="183119"/>
                      </a:cubicBezTo>
                      <a:cubicBezTo>
                        <a:pt x="33695" y="187881"/>
                        <a:pt x="38933" y="193215"/>
                        <a:pt x="43696" y="190453"/>
                      </a:cubicBezTo>
                      <a:cubicBezTo>
                        <a:pt x="99131" y="158163"/>
                        <a:pt x="123420" y="111015"/>
                        <a:pt x="126468" y="73296"/>
                      </a:cubicBezTo>
                      <a:cubicBezTo>
                        <a:pt x="129040" y="40720"/>
                        <a:pt x="106847" y="7192"/>
                        <a:pt x="73128" y="1001"/>
                      </a:cubicBezTo>
                      <a:cubicBezTo>
                        <a:pt x="39409" y="-5095"/>
                        <a:pt x="7215" y="17289"/>
                        <a:pt x="1024" y="50912"/>
                      </a:cubicBezTo>
                      <a:cubicBezTo>
                        <a:pt x="-5453" y="86250"/>
                        <a:pt x="19502" y="120159"/>
                        <a:pt x="56173" y="123683"/>
                      </a:cubicBezTo>
                      <a:close/>
                    </a:path>
                  </a:pathLst>
                </a:custGeom>
                <a:solidFill>
                  <a:srgbClr val="0087A6"/>
                </a:solidFill>
                <a:ln w="9525" cap="flat">
                  <a:noFill/>
                  <a:prstDash val="solid"/>
                  <a:miter/>
                </a:ln>
              </p:spPr>
              <p:txBody>
                <a:bodyPr rtlCol="0" anchor="ctr"/>
                <a:lstStyle/>
                <a:p>
                  <a:pPr defTabSz="914378">
                    <a:defRPr/>
                  </a:pPr>
                  <a:endParaRPr lang="en-US" sz="1399">
                    <a:ea typeface="+mn-ea"/>
                  </a:endParaRPr>
                </a:p>
              </p:txBody>
            </p:sp>
          </p:grpSp>
          <p:grpSp>
            <p:nvGrpSpPr>
              <p:cNvPr id="29" name="Graphic 2"/>
              <p:cNvGrpSpPr/>
              <p:nvPr/>
            </p:nvGrpSpPr>
            <p:grpSpPr>
              <a:xfrm>
                <a:off x="27665" y="2593377"/>
                <a:ext cx="616635" cy="445194"/>
                <a:chOff x="3173664" y="1154913"/>
                <a:chExt cx="264878" cy="191235"/>
              </a:xfrm>
              <a:solidFill>
                <a:srgbClr val="0087A6"/>
              </a:solidFill>
            </p:grpSpPr>
            <p:sp>
              <p:nvSpPr>
                <p:cNvPr id="30" name="Freeform: Shape 29"/>
                <p:cNvSpPr/>
                <p:nvPr/>
              </p:nvSpPr>
              <p:spPr>
                <a:xfrm>
                  <a:off x="3311872" y="1154913"/>
                  <a:ext cx="126670" cy="191235"/>
                </a:xfrm>
                <a:custGeom>
                  <a:avLst/>
                  <a:gdLst>
                    <a:gd name="connsiteX0" fmla="*/ 70497 w 126670"/>
                    <a:gd name="connsiteY0" fmla="*/ 67527 h 191235"/>
                    <a:gd name="connsiteX1" fmla="*/ 90404 w 126670"/>
                    <a:gd name="connsiteY1" fmla="*/ 8091 h 191235"/>
                    <a:gd name="connsiteX2" fmla="*/ 82974 w 126670"/>
                    <a:gd name="connsiteY2" fmla="*/ 757 h 191235"/>
                    <a:gd name="connsiteX3" fmla="*/ 202 w 126670"/>
                    <a:gd name="connsiteY3" fmla="*/ 117915 h 191235"/>
                    <a:gd name="connsiteX4" fmla="*/ 53542 w 126670"/>
                    <a:gd name="connsiteY4" fmla="*/ 190209 h 191235"/>
                    <a:gd name="connsiteX5" fmla="*/ 125646 w 126670"/>
                    <a:gd name="connsiteY5" fmla="*/ 140298 h 191235"/>
                    <a:gd name="connsiteX6" fmla="*/ 70497 w 126670"/>
                    <a:gd name="connsiteY6" fmla="*/ 67527 h 19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70" h="191235">
                      <a:moveTo>
                        <a:pt x="70497" y="67527"/>
                      </a:moveTo>
                      <a:cubicBezTo>
                        <a:pt x="75545" y="40095"/>
                        <a:pt x="83832" y="20379"/>
                        <a:pt x="90404" y="8091"/>
                      </a:cubicBezTo>
                      <a:cubicBezTo>
                        <a:pt x="92976" y="3329"/>
                        <a:pt x="87737" y="-2005"/>
                        <a:pt x="82974" y="757"/>
                      </a:cubicBezTo>
                      <a:cubicBezTo>
                        <a:pt x="27539" y="33047"/>
                        <a:pt x="3250" y="80196"/>
                        <a:pt x="202" y="117915"/>
                      </a:cubicBezTo>
                      <a:cubicBezTo>
                        <a:pt x="-2370" y="150490"/>
                        <a:pt x="19824" y="184018"/>
                        <a:pt x="53542" y="190209"/>
                      </a:cubicBezTo>
                      <a:cubicBezTo>
                        <a:pt x="87261" y="196401"/>
                        <a:pt x="119455" y="173922"/>
                        <a:pt x="125646" y="140298"/>
                      </a:cubicBezTo>
                      <a:cubicBezTo>
                        <a:pt x="132124" y="104961"/>
                        <a:pt x="107168" y="71052"/>
                        <a:pt x="70497" y="67527"/>
                      </a:cubicBezTo>
                      <a:close/>
                    </a:path>
                  </a:pathLst>
                </a:custGeom>
                <a:solidFill>
                  <a:srgbClr val="0087A6"/>
                </a:solidFill>
                <a:ln w="9525" cap="flat">
                  <a:noFill/>
                  <a:prstDash val="solid"/>
                  <a:miter/>
                </a:ln>
              </p:spPr>
              <p:txBody>
                <a:bodyPr rtlCol="0" anchor="ctr"/>
                <a:lstStyle/>
                <a:p>
                  <a:pPr defTabSz="914378">
                    <a:defRPr/>
                  </a:pPr>
                  <a:endParaRPr lang="en-US" sz="1399">
                    <a:ea typeface="+mn-ea"/>
                  </a:endParaRPr>
                </a:p>
              </p:txBody>
            </p:sp>
            <p:sp>
              <p:nvSpPr>
                <p:cNvPr id="31" name="Freeform: Shape 30"/>
                <p:cNvSpPr/>
                <p:nvPr/>
              </p:nvSpPr>
              <p:spPr>
                <a:xfrm>
                  <a:off x="3173664" y="1154914"/>
                  <a:ext cx="126645" cy="191210"/>
                </a:xfrm>
                <a:custGeom>
                  <a:avLst/>
                  <a:gdLst>
                    <a:gd name="connsiteX0" fmla="*/ 70497 w 126645"/>
                    <a:gd name="connsiteY0" fmla="*/ 67527 h 191210"/>
                    <a:gd name="connsiteX1" fmla="*/ 90404 w 126645"/>
                    <a:gd name="connsiteY1" fmla="*/ 8091 h 191210"/>
                    <a:gd name="connsiteX2" fmla="*/ 82974 w 126645"/>
                    <a:gd name="connsiteY2" fmla="*/ 757 h 191210"/>
                    <a:gd name="connsiteX3" fmla="*/ 202 w 126645"/>
                    <a:gd name="connsiteY3" fmla="*/ 117915 h 191210"/>
                    <a:gd name="connsiteX4" fmla="*/ 53542 w 126645"/>
                    <a:gd name="connsiteY4" fmla="*/ 190209 h 191210"/>
                    <a:gd name="connsiteX5" fmla="*/ 125646 w 126645"/>
                    <a:gd name="connsiteY5" fmla="*/ 140298 h 191210"/>
                    <a:gd name="connsiteX6" fmla="*/ 70497 w 126645"/>
                    <a:gd name="connsiteY6" fmla="*/ 67527 h 19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645" h="191210">
                      <a:moveTo>
                        <a:pt x="70497" y="67527"/>
                      </a:moveTo>
                      <a:cubicBezTo>
                        <a:pt x="75545" y="40095"/>
                        <a:pt x="83832" y="20379"/>
                        <a:pt x="90404" y="8091"/>
                      </a:cubicBezTo>
                      <a:cubicBezTo>
                        <a:pt x="92976" y="3329"/>
                        <a:pt x="87737" y="-2005"/>
                        <a:pt x="82974" y="757"/>
                      </a:cubicBezTo>
                      <a:cubicBezTo>
                        <a:pt x="27539" y="33047"/>
                        <a:pt x="3250" y="80196"/>
                        <a:pt x="202" y="117915"/>
                      </a:cubicBezTo>
                      <a:cubicBezTo>
                        <a:pt x="-2370" y="150490"/>
                        <a:pt x="19824" y="184018"/>
                        <a:pt x="53542" y="190209"/>
                      </a:cubicBezTo>
                      <a:cubicBezTo>
                        <a:pt x="87261" y="196305"/>
                        <a:pt x="119455" y="173922"/>
                        <a:pt x="125646" y="140298"/>
                      </a:cubicBezTo>
                      <a:cubicBezTo>
                        <a:pt x="132028" y="104961"/>
                        <a:pt x="107168" y="71052"/>
                        <a:pt x="70497" y="67527"/>
                      </a:cubicBezTo>
                      <a:close/>
                    </a:path>
                  </a:pathLst>
                </a:custGeom>
                <a:solidFill>
                  <a:srgbClr val="0087A6"/>
                </a:solidFill>
                <a:ln w="9525" cap="flat">
                  <a:noFill/>
                  <a:prstDash val="solid"/>
                  <a:miter/>
                </a:ln>
              </p:spPr>
              <p:txBody>
                <a:bodyPr rtlCol="0" anchor="ctr"/>
                <a:lstStyle/>
                <a:p>
                  <a:pPr defTabSz="914378">
                    <a:defRPr/>
                  </a:pPr>
                  <a:endParaRPr lang="en-US" sz="1399">
                    <a:ea typeface="+mn-ea"/>
                  </a:endParaRPr>
                </a:p>
              </p:txBody>
            </p:sp>
          </p:grpSp>
        </p:grpSp>
        <p:sp>
          <p:nvSpPr>
            <p:cNvPr id="4" name="TextBox 3"/>
            <p:cNvSpPr txBox="1"/>
            <p:nvPr/>
          </p:nvSpPr>
          <p:spPr>
            <a:xfrm>
              <a:off x="227375" y="2115211"/>
              <a:ext cx="10788646" cy="649922"/>
            </a:xfrm>
            <a:prstGeom prst="rect">
              <a:avLst/>
            </a:prstGeom>
            <a:noFill/>
          </p:spPr>
          <p:txBody>
            <a:bodyPr wrap="square" rtlCol="0">
              <a:spAutoFit/>
            </a:bodyPr>
            <a:lstStyle/>
            <a:p>
              <a:pPr defTabSz="685783">
                <a:lnSpc>
                  <a:spcPct val="150000"/>
                </a:lnSpc>
                <a:buClrTx/>
                <a:defRPr/>
              </a:pPr>
              <a:endParaRPr lang="en-US" altLang="en-US" sz="2400" kern="1200" dirty="0">
                <a:solidFill>
                  <a:srgbClr val="FF0000"/>
                </a:solidFill>
                <a:latin typeface="Arial" panose="020B0604020202020204" pitchFamily="34" charset="0"/>
                <a:ea typeface="+mn-ea"/>
                <a:cs typeface="Arial" panose="020B0604020202020204" pitchFamily="34" charset="0"/>
              </a:endParaRPr>
            </a:p>
          </p:txBody>
        </p:sp>
      </p:grpSp>
      <p:sp>
        <p:nvSpPr>
          <p:cNvPr id="22" name="TextBox 21">
            <a:extLst>
              <a:ext uri="{FF2B5EF4-FFF2-40B4-BE49-F238E27FC236}">
                <a16:creationId xmlns:a16="http://schemas.microsoft.com/office/drawing/2014/main" id="{9E6112C7-42D4-4328-8D85-07EB625B7D90}"/>
              </a:ext>
            </a:extLst>
          </p:cNvPr>
          <p:cNvSpPr txBox="1"/>
          <p:nvPr/>
        </p:nvSpPr>
        <p:spPr>
          <a:xfrm>
            <a:off x="713278" y="1461656"/>
            <a:ext cx="8251140" cy="2597827"/>
          </a:xfrm>
          <a:prstGeom prst="rect">
            <a:avLst/>
          </a:prstGeom>
          <a:solidFill>
            <a:schemeClr val="bg1"/>
          </a:solidFill>
          <a:ln>
            <a:solidFill>
              <a:schemeClr val="bg1"/>
            </a:solidFill>
          </a:ln>
        </p:spPr>
        <p:txBody>
          <a:bodyPr wrap="square">
            <a:spAutoFit/>
          </a:bodyPr>
          <a:lstStyle/>
          <a:p>
            <a:pPr defTabSz="685783">
              <a:lnSpc>
                <a:spcPct val="150000"/>
              </a:lnSpc>
              <a:buClrTx/>
              <a:defRPr/>
            </a:pPr>
            <a:r>
              <a:rPr lang="en-US" altLang="en-US" sz="2800" kern="1200" dirty="0" err="1">
                <a:latin typeface="Arial" panose="020B0604020202020204" pitchFamily="34" charset="0"/>
                <a:ea typeface="+mn-ea"/>
                <a:cs typeface="Arial" panose="020B0604020202020204" pitchFamily="34" charset="0"/>
              </a:rPr>
              <a:t>Về</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nhà</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các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em</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cần</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hoàn</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thành</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các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công</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việc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sau</a:t>
            </a:r>
            <a:r>
              <a:rPr lang="en-US" altLang="en-US" sz="2800" kern="1200" dirty="0">
                <a:latin typeface="Arial" panose="020B0604020202020204" pitchFamily="34" charset="0"/>
                <a:ea typeface="+mn-ea"/>
                <a:cs typeface="Arial" panose="020B0604020202020204" pitchFamily="34" charset="0"/>
              </a:rPr>
              <a:t>:</a:t>
            </a:r>
          </a:p>
          <a:p>
            <a:pPr marL="257168" indent="-257168" defTabSz="685783">
              <a:lnSpc>
                <a:spcPct val="150000"/>
              </a:lnSpc>
              <a:buClrTx/>
              <a:buFontTx/>
              <a:buChar char="-"/>
              <a:defRPr/>
            </a:pPr>
            <a:r>
              <a:rPr lang="en-US" altLang="en-US" sz="2800" kern="1200" dirty="0" err="1">
                <a:latin typeface="Arial" panose="020B0604020202020204" pitchFamily="34" charset="0"/>
                <a:ea typeface="+mn-ea"/>
                <a:cs typeface="Arial" panose="020B0604020202020204" pitchFamily="34" charset="0"/>
              </a:rPr>
              <a:t>Ôn</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lại</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các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kiến</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thức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đã</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học</a:t>
            </a:r>
            <a:r>
              <a:rPr lang="en-US" altLang="en-US" sz="2800" kern="1200" dirty="0">
                <a:latin typeface="Arial" panose="020B0604020202020204" pitchFamily="34" charset="0"/>
                <a:ea typeface="+mn-ea"/>
                <a:cs typeface="Arial" panose="020B0604020202020204" pitchFamily="34" charset="0"/>
              </a:rPr>
              <a:t>.</a:t>
            </a:r>
          </a:p>
          <a:p>
            <a:pPr marL="257168" indent="-257168" defTabSz="685783">
              <a:lnSpc>
                <a:spcPct val="150000"/>
              </a:lnSpc>
              <a:buClrTx/>
              <a:buFontTx/>
              <a:buChar char="-"/>
              <a:defRPr/>
            </a:pPr>
            <a:r>
              <a:rPr lang="en-US" altLang="en-US" sz="2800" kern="1200" dirty="0" err="1">
                <a:latin typeface="Arial" panose="020B0604020202020204" pitchFamily="34" charset="0"/>
                <a:ea typeface="+mn-ea"/>
                <a:cs typeface="Arial" panose="020B0604020202020204" pitchFamily="34" charset="0"/>
              </a:rPr>
              <a:t>Hoàn</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thành</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các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câu</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hỏi</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bài</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tập</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cuối</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bài</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học</a:t>
            </a:r>
            <a:r>
              <a:rPr lang="en-US" altLang="en-US" sz="2800" kern="1200" dirty="0">
                <a:latin typeface="Arial" panose="020B0604020202020204" pitchFamily="34" charset="0"/>
                <a:ea typeface="+mn-ea"/>
                <a:cs typeface="Arial" panose="020B0604020202020204" pitchFamily="34" charset="0"/>
              </a:rPr>
              <a:t>.</a:t>
            </a:r>
          </a:p>
          <a:p>
            <a:pPr marL="257168" indent="-257168" defTabSz="685783">
              <a:lnSpc>
                <a:spcPct val="150000"/>
              </a:lnSpc>
              <a:buClrTx/>
              <a:buFontTx/>
              <a:buChar char="-"/>
              <a:defRPr/>
            </a:pPr>
            <a:r>
              <a:rPr lang="en-US" altLang="en-US" sz="2800" kern="1200" dirty="0" err="1">
                <a:latin typeface="Arial" panose="020B0604020202020204" pitchFamily="34" charset="0"/>
                <a:ea typeface="+mn-ea"/>
                <a:cs typeface="Arial" panose="020B0604020202020204" pitchFamily="34" charset="0"/>
              </a:rPr>
              <a:t>Chuẩn</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bị</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đọc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trước</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bài</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tiếp</a:t>
            </a:r>
            <a:r>
              <a:rPr lang="en-US" altLang="en-US" sz="2800" kern="1200" dirty="0">
                <a:latin typeface="Arial" panose="020B0604020202020204" pitchFamily="34" charset="0"/>
                <a:ea typeface="+mn-ea"/>
                <a:cs typeface="Arial" panose="020B0604020202020204" pitchFamily="34" charset="0"/>
              </a:rPr>
              <a:t> </a:t>
            </a:r>
            <a:r>
              <a:rPr lang="en-US" altLang="en-US" sz="2800" kern="1200" dirty="0" err="1">
                <a:latin typeface="Arial" panose="020B0604020202020204" pitchFamily="34" charset="0"/>
                <a:ea typeface="+mn-ea"/>
                <a:cs typeface="Arial" panose="020B0604020202020204" pitchFamily="34" charset="0"/>
              </a:rPr>
              <a:t>theo</a:t>
            </a:r>
            <a:endParaRPr lang="en-US" altLang="en-US" sz="2800" kern="1200" dirty="0">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DA1C5E2A-3D7C-4973-9DD3-188C5F565318}"/>
              </a:ext>
            </a:extLst>
          </p:cNvPr>
          <p:cNvSpPr/>
          <p:nvPr/>
        </p:nvSpPr>
        <p:spPr>
          <a:xfrm>
            <a:off x="-844186" y="-1134678"/>
            <a:ext cx="10756900" cy="972694"/>
          </a:xfrm>
          <a:prstGeom prst="rect">
            <a:avLst/>
          </a:prstGeom>
          <a:solidFill>
            <a:schemeClr val="tx1">
              <a:lumMod val="95000"/>
              <a:lumOff val="5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endParaRPr>
          </a:p>
        </p:txBody>
      </p:sp>
    </p:spTree>
    <p:extLst>
      <p:ext uri="{BB962C8B-B14F-4D97-AF65-F5344CB8AC3E}">
        <p14:creationId xmlns:p14="http://schemas.microsoft.com/office/powerpoint/2010/main" val="78591231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56E133-6F5E-9D20-2299-6761540E63AC}"/>
              </a:ext>
            </a:extLst>
          </p:cNvPr>
          <p:cNvSpPr/>
          <p:nvPr/>
        </p:nvSpPr>
        <p:spPr>
          <a:xfrm>
            <a:off x="13762" y="1370708"/>
            <a:ext cx="9130238" cy="1846596"/>
          </a:xfrm>
          <a:prstGeom prst="rect">
            <a:avLst/>
          </a:prstGeom>
          <a:solidFill>
            <a:srgbClr val="FFFFFF">
              <a:alpha val="81961"/>
            </a:srgbClr>
          </a:solidFill>
        </p:spPr>
        <p:txBody>
          <a:bodyPr wrap="square" lIns="91440" tIns="45720" rIns="91440" bIns="45720">
            <a:spAutoFit/>
          </a:bodyPr>
          <a:lstStyle/>
          <a:p>
            <a:pPr algn="ctr">
              <a:lnSpc>
                <a:spcPct val="150000"/>
              </a:lnSpc>
            </a:pPr>
            <a:r>
              <a:rPr lang="en-US" sz="4050" b="1" dirty="0" err="1">
                <a:ln w="0"/>
                <a:solidFill>
                  <a:srgbClr val="002060"/>
                </a:solidFill>
                <a:effectLst>
                  <a:reflection blurRad="6350" stA="53000" endA="300" endPos="35500" dir="5400000" sy="-90000" algn="bl" rotWithShape="0"/>
                </a:effectLst>
              </a:rPr>
              <a:t>Trân</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trọng</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cảm</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ơn</a:t>
            </a:r>
            <a:r>
              <a:rPr lang="en-US" sz="4050" b="1" dirty="0">
                <a:ln w="0"/>
                <a:solidFill>
                  <a:srgbClr val="002060"/>
                </a:solidFill>
                <a:effectLst>
                  <a:reflection blurRad="6350" stA="53000" endA="300" endPos="35500" dir="5400000" sy="-90000" algn="bl" rotWithShape="0"/>
                </a:effectLst>
              </a:rPr>
              <a:t> </a:t>
            </a:r>
          </a:p>
          <a:p>
            <a:pPr algn="ctr">
              <a:lnSpc>
                <a:spcPct val="150000"/>
              </a:lnSpc>
            </a:pPr>
            <a:r>
              <a:rPr lang="en-US" sz="4050" b="1" dirty="0" err="1">
                <a:ln w="0"/>
                <a:solidFill>
                  <a:srgbClr val="002060"/>
                </a:solidFill>
                <a:effectLst>
                  <a:reflection blurRad="6350" stA="53000" endA="300" endPos="35500" dir="5400000" sy="-90000" algn="bl" rotWithShape="0"/>
                </a:effectLst>
              </a:rPr>
              <a:t>quý</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thầy</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cô</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giáo</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và</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các</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em</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học</a:t>
            </a:r>
            <a:r>
              <a:rPr lang="en-US" sz="4050" b="1" dirty="0">
                <a:ln w="0"/>
                <a:solidFill>
                  <a:srgbClr val="002060"/>
                </a:solidFill>
                <a:effectLst>
                  <a:reflection blurRad="6350" stA="53000" endA="300" endPos="35500" dir="5400000" sy="-90000" algn="bl" rotWithShape="0"/>
                </a:effectLst>
              </a:rPr>
              <a:t> </a:t>
            </a:r>
            <a:r>
              <a:rPr lang="en-US" sz="4050" b="1" dirty="0" err="1">
                <a:ln w="0"/>
                <a:solidFill>
                  <a:srgbClr val="002060"/>
                </a:solidFill>
                <a:effectLst>
                  <a:reflection blurRad="6350" stA="53000" endA="300" endPos="35500" dir="5400000" sy="-90000" algn="bl" rotWithShape="0"/>
                </a:effectLst>
              </a:rPr>
              <a:t>sinh</a:t>
            </a:r>
            <a:endParaRPr lang="en-US" sz="4050" b="1" dirty="0">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80149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36" name="组合 4">
            <a:extLst>
              <a:ext uri="{FF2B5EF4-FFF2-40B4-BE49-F238E27FC236}">
                <a16:creationId xmlns:a16="http://schemas.microsoft.com/office/drawing/2014/main" id="{81FB64A5-7D62-486E-BC83-C40E99FBE415}"/>
              </a:ext>
            </a:extLst>
          </p:cNvPr>
          <p:cNvGrpSpPr/>
          <p:nvPr/>
        </p:nvGrpSpPr>
        <p:grpSpPr>
          <a:xfrm>
            <a:off x="1876073" y="2153307"/>
            <a:ext cx="3237285" cy="920351"/>
            <a:chOff x="3179851" y="2729390"/>
            <a:chExt cx="4316380" cy="1227133"/>
          </a:xfrm>
        </p:grpSpPr>
        <p:sp>
          <p:nvSpPr>
            <p:cNvPr id="37" name="矩形 66">
              <a:extLst>
                <a:ext uri="{FF2B5EF4-FFF2-40B4-BE49-F238E27FC236}">
                  <a16:creationId xmlns:a16="http://schemas.microsoft.com/office/drawing/2014/main" id="{9E94AD1E-EFB8-4C5D-89EF-552F20E17402}"/>
                </a:ext>
              </a:extLst>
            </p:cNvPr>
            <p:cNvSpPr/>
            <p:nvPr/>
          </p:nvSpPr>
          <p:spPr>
            <a:xfrm>
              <a:off x="3179851" y="3186141"/>
              <a:ext cx="4316380" cy="770382"/>
            </a:xfrm>
            <a:prstGeom prst="rect">
              <a:avLst/>
            </a:prstGeom>
          </p:spPr>
          <p:txBody>
            <a:bodyPr wrap="square">
              <a:spAutoFit/>
            </a:bodyPr>
            <a:lstStyle/>
            <a:p>
              <a:pPr algn="just" defTabSz="685800">
                <a:lnSpc>
                  <a:spcPct val="150000"/>
                </a:lnSpc>
                <a:buClrTx/>
                <a:defRPr/>
              </a:pP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Lực</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ma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sát</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nghỉ</a:t>
              </a:r>
              <a:endParaRPr lang="en-US" sz="2400" b="1" kern="1200" dirty="0">
                <a:solidFill>
                  <a:srgbClr val="0000CC"/>
                </a:solidFill>
                <a:latin typeface="Cambria Math" panose="02040503050406030204" pitchFamily="18" charset="0"/>
                <a:ea typeface="+mn-ea"/>
                <a:cs typeface="#9Slide03 Arima Madurai Black" panose="00000A00000000000000" pitchFamily="2" charset="0"/>
              </a:endParaRPr>
            </a:p>
          </p:txBody>
        </p:sp>
        <p:grpSp>
          <p:nvGrpSpPr>
            <p:cNvPr id="38" name="组合 1">
              <a:extLst>
                <a:ext uri="{FF2B5EF4-FFF2-40B4-BE49-F238E27FC236}">
                  <a16:creationId xmlns:a16="http://schemas.microsoft.com/office/drawing/2014/main" id="{52B454E0-F772-4EBC-89BB-273D2A15C5B2}"/>
                </a:ext>
              </a:extLst>
            </p:cNvPr>
            <p:cNvGrpSpPr/>
            <p:nvPr/>
          </p:nvGrpSpPr>
          <p:grpSpPr>
            <a:xfrm>
              <a:off x="3419474" y="2729390"/>
              <a:ext cx="1762526" cy="684142"/>
              <a:chOff x="3736574" y="1809548"/>
              <a:chExt cx="1762526" cy="684142"/>
            </a:xfrm>
          </p:grpSpPr>
          <p:sp>
            <p:nvSpPr>
              <p:cNvPr id="39" name="矩形 27">
                <a:extLst>
                  <a:ext uri="{FF2B5EF4-FFF2-40B4-BE49-F238E27FC236}">
                    <a16:creationId xmlns:a16="http://schemas.microsoft.com/office/drawing/2014/main" id="{352E56BB-D028-487C-8672-052C33E1CC3E}"/>
                  </a:ext>
                </a:extLst>
              </p:cNvPr>
              <p:cNvSpPr/>
              <p:nvPr/>
            </p:nvSpPr>
            <p:spPr>
              <a:xfrm>
                <a:off x="3736574" y="1809548"/>
                <a:ext cx="1762526" cy="598841"/>
              </a:xfrm>
              <a:prstGeom prst="rect">
                <a:avLst/>
              </a:prstGeom>
              <a:solidFill>
                <a:srgbClr val="F5B412"/>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zh-CN" altLang="en-US" sz="1200" b="1" kern="1200" dirty="0">
                  <a:solidFill>
                    <a:srgbClr val="FFFFFF"/>
                  </a:solidFill>
                  <a:latin typeface="Calibri" panose="020F0502020204030204"/>
                  <a:ea typeface="等线" panose="02010600030101010101" pitchFamily="2" charset="-122"/>
                  <a:cs typeface="+mn-ea"/>
                  <a:sym typeface="+mn-lt"/>
                </a:endParaRPr>
              </a:p>
            </p:txBody>
          </p:sp>
          <p:sp>
            <p:nvSpPr>
              <p:cNvPr id="40" name="文本框 113">
                <a:extLst>
                  <a:ext uri="{FF2B5EF4-FFF2-40B4-BE49-F238E27FC236}">
                    <a16:creationId xmlns:a16="http://schemas.microsoft.com/office/drawing/2014/main" id="{D8F5C285-17B3-4143-A371-86A4EA169951}"/>
                  </a:ext>
                </a:extLst>
              </p:cNvPr>
              <p:cNvSpPr txBox="1"/>
              <p:nvPr/>
            </p:nvSpPr>
            <p:spPr>
              <a:xfrm>
                <a:off x="4351524" y="1878137"/>
                <a:ext cx="532624" cy="615553"/>
              </a:xfrm>
              <a:prstGeom prst="rect">
                <a:avLst/>
              </a:prstGeom>
              <a:noFill/>
            </p:spPr>
            <p:txBody>
              <a:bodyPr wrap="none" rtlCol="0">
                <a:spAutoFit/>
              </a:bodyPr>
              <a:lstStyle/>
              <a:p>
                <a:pPr algn="ctr" defTabSz="685800">
                  <a:buClrTx/>
                  <a:defRPr/>
                </a:pPr>
                <a:r>
                  <a:rPr lang="en-US" altLang="zh-CN" sz="2400" b="1" kern="1200" spc="225" dirty="0">
                    <a:solidFill>
                      <a:srgbClr val="3D0263"/>
                    </a:solidFill>
                    <a:latin typeface="Calibri" panose="020F0502020204030204"/>
                    <a:ea typeface="等线" panose="02010600030101010101" pitchFamily="2" charset="-122"/>
                    <a:cs typeface="+mn-ea"/>
                    <a:sym typeface="+mn-lt"/>
                  </a:rPr>
                  <a:t>A</a:t>
                </a:r>
                <a:endParaRPr lang="zh-CN" altLang="en-US" sz="2400" b="1" kern="1200" spc="225" dirty="0">
                  <a:solidFill>
                    <a:srgbClr val="3D0263"/>
                  </a:solidFill>
                  <a:latin typeface="Calibri" panose="020F0502020204030204"/>
                  <a:ea typeface="等线" panose="02010600030101010101" pitchFamily="2" charset="-122"/>
                  <a:cs typeface="+mn-ea"/>
                  <a:sym typeface="+mn-lt"/>
                </a:endParaRPr>
              </a:p>
            </p:txBody>
          </p:sp>
        </p:grpSp>
      </p:grpSp>
      <p:grpSp>
        <p:nvGrpSpPr>
          <p:cNvPr id="41" name="组合 60">
            <a:extLst>
              <a:ext uri="{FF2B5EF4-FFF2-40B4-BE49-F238E27FC236}">
                <a16:creationId xmlns:a16="http://schemas.microsoft.com/office/drawing/2014/main" id="{6C4AFFE7-6BF3-483A-996D-54B006BAD909}"/>
              </a:ext>
            </a:extLst>
          </p:cNvPr>
          <p:cNvGrpSpPr/>
          <p:nvPr/>
        </p:nvGrpSpPr>
        <p:grpSpPr>
          <a:xfrm>
            <a:off x="5563855" y="2029256"/>
            <a:ext cx="2900928" cy="934573"/>
            <a:chOff x="3136974" y="2729391"/>
            <a:chExt cx="3867904" cy="1246096"/>
          </a:xfrm>
        </p:grpSpPr>
        <p:sp>
          <p:nvSpPr>
            <p:cNvPr id="42" name="矩形 61">
              <a:extLst>
                <a:ext uri="{FF2B5EF4-FFF2-40B4-BE49-F238E27FC236}">
                  <a16:creationId xmlns:a16="http://schemas.microsoft.com/office/drawing/2014/main" id="{2A7ADA83-BC3E-474C-8046-8BED90CC3281}"/>
                </a:ext>
              </a:extLst>
            </p:cNvPr>
            <p:cNvSpPr/>
            <p:nvPr/>
          </p:nvSpPr>
          <p:spPr>
            <a:xfrm>
              <a:off x="3136974" y="3205105"/>
              <a:ext cx="3867904" cy="770382"/>
            </a:xfrm>
            <a:prstGeom prst="rect">
              <a:avLst/>
            </a:prstGeom>
          </p:spPr>
          <p:txBody>
            <a:bodyPr wrap="square">
              <a:spAutoFit/>
            </a:bodyPr>
            <a:lstStyle/>
            <a:p>
              <a:pPr algn="just" defTabSz="685800">
                <a:lnSpc>
                  <a:spcPct val="150000"/>
                </a:lnSpc>
                <a:buClrTx/>
                <a:defRPr/>
              </a:pP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Lực</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ma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sát</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trượt</a:t>
              </a:r>
              <a:endParaRPr lang="en-US" sz="2400" b="1" kern="1200" dirty="0">
                <a:solidFill>
                  <a:srgbClr val="0000CC"/>
                </a:solidFill>
                <a:latin typeface="Cambria Math" panose="02040503050406030204" pitchFamily="18" charset="0"/>
                <a:ea typeface="+mn-ea"/>
                <a:cs typeface="#9Slide03 Arima Madurai Black" panose="00000A00000000000000" pitchFamily="2" charset="0"/>
              </a:endParaRPr>
            </a:p>
          </p:txBody>
        </p:sp>
        <p:grpSp>
          <p:nvGrpSpPr>
            <p:cNvPr id="43" name="组合 62">
              <a:extLst>
                <a:ext uri="{FF2B5EF4-FFF2-40B4-BE49-F238E27FC236}">
                  <a16:creationId xmlns:a16="http://schemas.microsoft.com/office/drawing/2014/main" id="{6046234E-8010-4848-BAF0-9940D4A9C39B}"/>
                </a:ext>
              </a:extLst>
            </p:cNvPr>
            <p:cNvGrpSpPr/>
            <p:nvPr/>
          </p:nvGrpSpPr>
          <p:grpSpPr>
            <a:xfrm>
              <a:off x="3419474" y="2729391"/>
              <a:ext cx="1762526" cy="667429"/>
              <a:chOff x="3736574" y="1809549"/>
              <a:chExt cx="1762526" cy="667429"/>
            </a:xfrm>
          </p:grpSpPr>
          <p:sp>
            <p:nvSpPr>
              <p:cNvPr id="44" name="矩形 63">
                <a:extLst>
                  <a:ext uri="{FF2B5EF4-FFF2-40B4-BE49-F238E27FC236}">
                    <a16:creationId xmlns:a16="http://schemas.microsoft.com/office/drawing/2014/main" id="{087E777B-5BF0-4071-9D4B-5DF90F3B5568}"/>
                  </a:ext>
                </a:extLst>
              </p:cNvPr>
              <p:cNvSpPr/>
              <p:nvPr/>
            </p:nvSpPr>
            <p:spPr>
              <a:xfrm>
                <a:off x="3736574" y="1809549"/>
                <a:ext cx="1762526" cy="598841"/>
              </a:xfrm>
              <a:prstGeom prst="rect">
                <a:avLst/>
              </a:prstGeom>
              <a:solidFill>
                <a:srgbClr val="F5B412"/>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zh-CN" altLang="en-US" sz="1200" b="1" kern="1200" dirty="0">
                  <a:solidFill>
                    <a:srgbClr val="FFFFFF"/>
                  </a:solidFill>
                  <a:latin typeface="Calibri" panose="020F0502020204030204"/>
                  <a:ea typeface="等线" panose="02010600030101010101" pitchFamily="2" charset="-122"/>
                  <a:cs typeface="+mn-ea"/>
                  <a:sym typeface="+mn-lt"/>
                </a:endParaRPr>
              </a:p>
            </p:txBody>
          </p:sp>
          <p:sp>
            <p:nvSpPr>
              <p:cNvPr id="45" name="文本框 64">
                <a:extLst>
                  <a:ext uri="{FF2B5EF4-FFF2-40B4-BE49-F238E27FC236}">
                    <a16:creationId xmlns:a16="http://schemas.microsoft.com/office/drawing/2014/main" id="{143F9106-AE4E-4000-8579-D4AC00F6D055}"/>
                  </a:ext>
                </a:extLst>
              </p:cNvPr>
              <p:cNvSpPr txBox="1"/>
              <p:nvPr/>
            </p:nvSpPr>
            <p:spPr>
              <a:xfrm>
                <a:off x="4437494" y="1861425"/>
                <a:ext cx="515526" cy="615553"/>
              </a:xfrm>
              <a:prstGeom prst="rect">
                <a:avLst/>
              </a:prstGeom>
              <a:noFill/>
            </p:spPr>
            <p:txBody>
              <a:bodyPr wrap="none" rtlCol="0">
                <a:spAutoFit/>
              </a:bodyPr>
              <a:lstStyle/>
              <a:p>
                <a:pPr algn="ctr" defTabSz="685800">
                  <a:buClrTx/>
                  <a:defRPr/>
                </a:pPr>
                <a:r>
                  <a:rPr lang="en-US" altLang="zh-CN" sz="2400" b="1" kern="1200" spc="225" dirty="0">
                    <a:solidFill>
                      <a:srgbClr val="3D0263"/>
                    </a:solidFill>
                    <a:latin typeface="Calibri" panose="020F0502020204030204"/>
                    <a:ea typeface="等线" panose="02010600030101010101" pitchFamily="2" charset="-122"/>
                    <a:cs typeface="+mn-ea"/>
                    <a:sym typeface="+mn-lt"/>
                  </a:rPr>
                  <a:t>B</a:t>
                </a:r>
                <a:endParaRPr lang="zh-CN" altLang="en-US" sz="2400" b="1" kern="1200" spc="225" dirty="0">
                  <a:solidFill>
                    <a:srgbClr val="3D0263"/>
                  </a:solidFill>
                  <a:latin typeface="Calibri" panose="020F0502020204030204"/>
                  <a:ea typeface="等线" panose="02010600030101010101" pitchFamily="2" charset="-122"/>
                  <a:cs typeface="+mn-ea"/>
                  <a:sym typeface="+mn-lt"/>
                </a:endParaRPr>
              </a:p>
            </p:txBody>
          </p:sp>
        </p:grpSp>
      </p:grpSp>
      <p:grpSp>
        <p:nvGrpSpPr>
          <p:cNvPr id="46" name="组合 65">
            <a:extLst>
              <a:ext uri="{FF2B5EF4-FFF2-40B4-BE49-F238E27FC236}">
                <a16:creationId xmlns:a16="http://schemas.microsoft.com/office/drawing/2014/main" id="{E11D829B-6555-45B8-BCBB-8BA6DED364DC}"/>
              </a:ext>
            </a:extLst>
          </p:cNvPr>
          <p:cNvGrpSpPr/>
          <p:nvPr/>
        </p:nvGrpSpPr>
        <p:grpSpPr>
          <a:xfrm>
            <a:off x="723900" y="3301291"/>
            <a:ext cx="3461241" cy="898600"/>
            <a:chOff x="1643620" y="2729391"/>
            <a:chExt cx="4614988" cy="1198133"/>
          </a:xfrm>
        </p:grpSpPr>
        <p:sp>
          <p:nvSpPr>
            <p:cNvPr id="47" name="矩形 67">
              <a:extLst>
                <a:ext uri="{FF2B5EF4-FFF2-40B4-BE49-F238E27FC236}">
                  <a16:creationId xmlns:a16="http://schemas.microsoft.com/office/drawing/2014/main" id="{CCA07761-DFAE-4101-9E0C-0281499F2316}"/>
                </a:ext>
              </a:extLst>
            </p:cNvPr>
            <p:cNvSpPr/>
            <p:nvPr/>
          </p:nvSpPr>
          <p:spPr>
            <a:xfrm>
              <a:off x="1643620" y="3157142"/>
              <a:ext cx="4614988" cy="770382"/>
            </a:xfrm>
            <a:prstGeom prst="rect">
              <a:avLst/>
            </a:prstGeom>
          </p:spPr>
          <p:txBody>
            <a:bodyPr wrap="square">
              <a:spAutoFit/>
            </a:bodyPr>
            <a:lstStyle/>
            <a:p>
              <a:pPr algn="ctr" defTabSz="685800">
                <a:lnSpc>
                  <a:spcPct val="150000"/>
                </a:lnSpc>
                <a:buClrTx/>
                <a:defRPr/>
              </a:pP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Lực</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đẩy</a:t>
              </a:r>
              <a:endParaRPr lang="en-US" sz="2400" b="1" kern="1200" dirty="0">
                <a:solidFill>
                  <a:srgbClr val="0000CC"/>
                </a:solidFill>
                <a:latin typeface="Cambria Math" panose="02040503050406030204" pitchFamily="18" charset="0"/>
                <a:ea typeface="+mn-ea"/>
                <a:cs typeface="#9Slide03 Arima Madurai Black" panose="00000A00000000000000" pitchFamily="2" charset="0"/>
              </a:endParaRPr>
            </a:p>
          </p:txBody>
        </p:sp>
        <p:grpSp>
          <p:nvGrpSpPr>
            <p:cNvPr id="48" name="组合 68">
              <a:extLst>
                <a:ext uri="{FF2B5EF4-FFF2-40B4-BE49-F238E27FC236}">
                  <a16:creationId xmlns:a16="http://schemas.microsoft.com/office/drawing/2014/main" id="{4FB45CCD-C8A1-4BBB-94EF-8D8E730D9858}"/>
                </a:ext>
              </a:extLst>
            </p:cNvPr>
            <p:cNvGrpSpPr/>
            <p:nvPr/>
          </p:nvGrpSpPr>
          <p:grpSpPr>
            <a:xfrm>
              <a:off x="3419474" y="2729391"/>
              <a:ext cx="1762526" cy="684141"/>
              <a:chOff x="3736574" y="1809549"/>
              <a:chExt cx="1762526" cy="684141"/>
            </a:xfrm>
          </p:grpSpPr>
          <p:sp>
            <p:nvSpPr>
              <p:cNvPr id="49" name="矩形 69">
                <a:extLst>
                  <a:ext uri="{FF2B5EF4-FFF2-40B4-BE49-F238E27FC236}">
                    <a16:creationId xmlns:a16="http://schemas.microsoft.com/office/drawing/2014/main" id="{E4DAE483-8A49-48F3-9698-8B965FF8657C}"/>
                  </a:ext>
                </a:extLst>
              </p:cNvPr>
              <p:cNvSpPr/>
              <p:nvPr/>
            </p:nvSpPr>
            <p:spPr>
              <a:xfrm>
                <a:off x="3736574" y="1809549"/>
                <a:ext cx="1762526" cy="598841"/>
              </a:xfrm>
              <a:prstGeom prst="rect">
                <a:avLst/>
              </a:prstGeom>
              <a:solidFill>
                <a:srgbClr val="F5B412"/>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zh-CN" altLang="en-US" sz="1200" b="1" kern="1200" dirty="0">
                  <a:solidFill>
                    <a:srgbClr val="FFFFFF"/>
                  </a:solidFill>
                  <a:latin typeface="Calibri" panose="020F0502020204030204"/>
                  <a:ea typeface="等线" panose="02010600030101010101" pitchFamily="2" charset="-122"/>
                  <a:cs typeface="+mn-ea"/>
                  <a:sym typeface="+mn-lt"/>
                </a:endParaRPr>
              </a:p>
            </p:txBody>
          </p:sp>
          <p:sp>
            <p:nvSpPr>
              <p:cNvPr id="50" name="文本框 70">
                <a:extLst>
                  <a:ext uri="{FF2B5EF4-FFF2-40B4-BE49-F238E27FC236}">
                    <a16:creationId xmlns:a16="http://schemas.microsoft.com/office/drawing/2014/main" id="{07791FEF-A8F7-402B-B144-358B030A5A92}"/>
                  </a:ext>
                </a:extLst>
              </p:cNvPr>
              <p:cNvSpPr txBox="1"/>
              <p:nvPr/>
            </p:nvSpPr>
            <p:spPr>
              <a:xfrm>
                <a:off x="4366485" y="1878137"/>
                <a:ext cx="502703" cy="615553"/>
              </a:xfrm>
              <a:prstGeom prst="rect">
                <a:avLst/>
              </a:prstGeom>
              <a:noFill/>
            </p:spPr>
            <p:txBody>
              <a:bodyPr wrap="none" rtlCol="0">
                <a:spAutoFit/>
              </a:bodyPr>
              <a:lstStyle/>
              <a:p>
                <a:pPr algn="ctr" defTabSz="685800">
                  <a:buClrTx/>
                  <a:defRPr/>
                </a:pPr>
                <a:r>
                  <a:rPr lang="en-US" altLang="zh-CN" sz="2400" b="1" kern="1200" spc="225" dirty="0">
                    <a:solidFill>
                      <a:srgbClr val="3D0263"/>
                    </a:solidFill>
                    <a:latin typeface="Calibri" panose="020F0502020204030204"/>
                    <a:ea typeface="等线" panose="02010600030101010101" pitchFamily="2" charset="-122"/>
                    <a:cs typeface="+mn-ea"/>
                    <a:sym typeface="+mn-lt"/>
                  </a:rPr>
                  <a:t>C</a:t>
                </a:r>
                <a:endParaRPr lang="zh-CN" altLang="en-US" sz="2400" b="1" kern="1200" spc="225" dirty="0">
                  <a:solidFill>
                    <a:srgbClr val="3D0263"/>
                  </a:solidFill>
                  <a:latin typeface="Calibri" panose="020F0502020204030204"/>
                  <a:ea typeface="等线" panose="02010600030101010101" pitchFamily="2" charset="-122"/>
                  <a:cs typeface="+mn-ea"/>
                  <a:sym typeface="+mn-lt"/>
                </a:endParaRPr>
              </a:p>
            </p:txBody>
          </p:sp>
        </p:grpSp>
      </p:grpSp>
      <p:grpSp>
        <p:nvGrpSpPr>
          <p:cNvPr id="51" name="组合 71">
            <a:extLst>
              <a:ext uri="{FF2B5EF4-FFF2-40B4-BE49-F238E27FC236}">
                <a16:creationId xmlns:a16="http://schemas.microsoft.com/office/drawing/2014/main" id="{0109B8D9-13C1-4398-8970-C68323C97236}"/>
              </a:ext>
            </a:extLst>
          </p:cNvPr>
          <p:cNvGrpSpPr/>
          <p:nvPr/>
        </p:nvGrpSpPr>
        <p:grpSpPr>
          <a:xfrm>
            <a:off x="5176753" y="3177242"/>
            <a:ext cx="2854155" cy="949879"/>
            <a:chOff x="2620837" y="2729391"/>
            <a:chExt cx="3805540" cy="1266505"/>
          </a:xfrm>
        </p:grpSpPr>
        <p:sp>
          <p:nvSpPr>
            <p:cNvPr id="52" name="矩形 72">
              <a:extLst>
                <a:ext uri="{FF2B5EF4-FFF2-40B4-BE49-F238E27FC236}">
                  <a16:creationId xmlns:a16="http://schemas.microsoft.com/office/drawing/2014/main" id="{54578BDA-A57D-426E-A26F-C80875E0D500}"/>
                </a:ext>
              </a:extLst>
            </p:cNvPr>
            <p:cNvSpPr/>
            <p:nvPr/>
          </p:nvSpPr>
          <p:spPr>
            <a:xfrm>
              <a:off x="2620837" y="3225514"/>
              <a:ext cx="3805540" cy="770382"/>
            </a:xfrm>
            <a:prstGeom prst="rect">
              <a:avLst/>
            </a:prstGeom>
          </p:spPr>
          <p:txBody>
            <a:bodyPr wrap="square">
              <a:spAutoFit/>
            </a:bodyPr>
            <a:lstStyle/>
            <a:p>
              <a:pPr algn="ctr" defTabSz="685800">
                <a:lnSpc>
                  <a:spcPct val="150000"/>
                </a:lnSpc>
                <a:buClrTx/>
                <a:defRPr/>
              </a:pP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Lực</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ma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sát</a:t>
              </a:r>
              <a:r>
                <a:rPr lang="en-US" sz="2400" b="1" kern="1200" dirty="0">
                  <a:solidFill>
                    <a:srgbClr val="0000CC"/>
                  </a:solidFill>
                  <a:latin typeface="Cambria Math" panose="02040503050406030204" pitchFamily="18" charset="0"/>
                  <a:ea typeface="+mn-ea"/>
                  <a:cs typeface="#9Slide03 Arima Madurai Black" panose="00000A00000000000000" pitchFamily="2" charset="0"/>
                </a:rPr>
                <a:t> </a:t>
              </a:r>
              <a:r>
                <a:rPr lang="en-US" sz="2400" b="1" kern="1200" dirty="0" err="1">
                  <a:solidFill>
                    <a:srgbClr val="0000CC"/>
                  </a:solidFill>
                  <a:latin typeface="Cambria Math" panose="02040503050406030204" pitchFamily="18" charset="0"/>
                  <a:ea typeface="+mn-ea"/>
                  <a:cs typeface="#9Slide03 Arima Madurai Black" panose="00000A00000000000000" pitchFamily="2" charset="0"/>
                </a:rPr>
                <a:t>lăn</a:t>
              </a:r>
              <a:endParaRPr lang="en-US" sz="2400" b="1" kern="1200" dirty="0">
                <a:solidFill>
                  <a:srgbClr val="0000CC"/>
                </a:solidFill>
                <a:latin typeface="Cambria Math" panose="02040503050406030204" pitchFamily="18" charset="0"/>
                <a:ea typeface="+mn-ea"/>
                <a:cs typeface="#9Slide03 Arima Madurai Black" panose="00000A00000000000000" pitchFamily="2" charset="0"/>
              </a:endParaRPr>
            </a:p>
          </p:txBody>
        </p:sp>
        <p:grpSp>
          <p:nvGrpSpPr>
            <p:cNvPr id="53" name="组合 73">
              <a:extLst>
                <a:ext uri="{FF2B5EF4-FFF2-40B4-BE49-F238E27FC236}">
                  <a16:creationId xmlns:a16="http://schemas.microsoft.com/office/drawing/2014/main" id="{82BEACEC-7B66-4778-84BC-556CE29F81D3}"/>
                </a:ext>
              </a:extLst>
            </p:cNvPr>
            <p:cNvGrpSpPr/>
            <p:nvPr/>
          </p:nvGrpSpPr>
          <p:grpSpPr>
            <a:xfrm>
              <a:off x="3419474" y="2729391"/>
              <a:ext cx="1762526" cy="684141"/>
              <a:chOff x="3736574" y="1809549"/>
              <a:chExt cx="1762526" cy="684141"/>
            </a:xfrm>
          </p:grpSpPr>
          <p:sp>
            <p:nvSpPr>
              <p:cNvPr id="54" name="矩形 74">
                <a:extLst>
                  <a:ext uri="{FF2B5EF4-FFF2-40B4-BE49-F238E27FC236}">
                    <a16:creationId xmlns:a16="http://schemas.microsoft.com/office/drawing/2014/main" id="{B7CD3103-094B-4ACC-B207-C347A7FF5990}"/>
                  </a:ext>
                </a:extLst>
              </p:cNvPr>
              <p:cNvSpPr/>
              <p:nvPr/>
            </p:nvSpPr>
            <p:spPr>
              <a:xfrm>
                <a:off x="3736574" y="1809549"/>
                <a:ext cx="1762526" cy="598841"/>
              </a:xfrm>
              <a:prstGeom prst="rect">
                <a:avLst/>
              </a:prstGeom>
              <a:solidFill>
                <a:srgbClr val="F5B412"/>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buClrTx/>
                  <a:defRPr/>
                </a:pPr>
                <a:endParaRPr lang="zh-CN" altLang="en-US" sz="1200" b="1" kern="1200" dirty="0">
                  <a:solidFill>
                    <a:srgbClr val="FFFFFF"/>
                  </a:solidFill>
                  <a:latin typeface="Calibri" panose="020F0502020204030204"/>
                  <a:ea typeface="等线" panose="02010600030101010101" pitchFamily="2" charset="-122"/>
                  <a:cs typeface="+mn-ea"/>
                  <a:sym typeface="+mn-lt"/>
                </a:endParaRPr>
              </a:p>
            </p:txBody>
          </p:sp>
          <p:sp>
            <p:nvSpPr>
              <p:cNvPr id="55" name="文本框 75">
                <a:extLst>
                  <a:ext uri="{FF2B5EF4-FFF2-40B4-BE49-F238E27FC236}">
                    <a16:creationId xmlns:a16="http://schemas.microsoft.com/office/drawing/2014/main" id="{30F193D4-F66A-46D6-A52F-BD9C9F0D10BE}"/>
                  </a:ext>
                </a:extLst>
              </p:cNvPr>
              <p:cNvSpPr txBox="1"/>
              <p:nvPr/>
            </p:nvSpPr>
            <p:spPr>
              <a:xfrm>
                <a:off x="4346181" y="1878137"/>
                <a:ext cx="543312" cy="615553"/>
              </a:xfrm>
              <a:prstGeom prst="rect">
                <a:avLst/>
              </a:prstGeom>
              <a:noFill/>
            </p:spPr>
            <p:txBody>
              <a:bodyPr wrap="none" rtlCol="0">
                <a:spAutoFit/>
              </a:bodyPr>
              <a:lstStyle/>
              <a:p>
                <a:pPr algn="ctr" defTabSz="685800">
                  <a:buClrTx/>
                  <a:defRPr/>
                </a:pPr>
                <a:r>
                  <a:rPr lang="en-US" altLang="zh-CN" sz="2400" b="1" kern="1200" spc="225" dirty="0">
                    <a:solidFill>
                      <a:srgbClr val="3D0263"/>
                    </a:solidFill>
                    <a:latin typeface="Calibri" panose="020F0502020204030204"/>
                    <a:ea typeface="等线" panose="02010600030101010101" pitchFamily="2" charset="-122"/>
                    <a:cs typeface="+mn-ea"/>
                    <a:sym typeface="+mn-lt"/>
                  </a:rPr>
                  <a:t>D</a:t>
                </a:r>
                <a:endParaRPr lang="zh-CN" altLang="en-US" sz="2400" b="1" kern="1200" spc="225" dirty="0">
                  <a:solidFill>
                    <a:srgbClr val="3D0263"/>
                  </a:solidFill>
                  <a:latin typeface="Calibri" panose="020F0502020204030204"/>
                  <a:ea typeface="等线" panose="02010600030101010101" pitchFamily="2" charset="-122"/>
                  <a:cs typeface="+mn-ea"/>
                  <a:sym typeface="+mn-lt"/>
                </a:endParaRPr>
              </a:p>
            </p:txBody>
          </p:sp>
        </p:grpSp>
      </p:grpSp>
      <p:sp>
        <p:nvSpPr>
          <p:cNvPr id="56" name="矩形 62">
            <a:extLst>
              <a:ext uri="{FF2B5EF4-FFF2-40B4-BE49-F238E27FC236}">
                <a16:creationId xmlns:a16="http://schemas.microsoft.com/office/drawing/2014/main" id="{F6F5E04C-C208-4595-AFE3-BB38AAB6478A}"/>
              </a:ext>
            </a:extLst>
          </p:cNvPr>
          <p:cNvSpPr/>
          <p:nvPr/>
        </p:nvSpPr>
        <p:spPr>
          <a:xfrm>
            <a:off x="868887" y="144040"/>
            <a:ext cx="7406226" cy="1399774"/>
          </a:xfrm>
          <a:prstGeom prst="rect">
            <a:avLst/>
          </a:prstGeom>
          <a:solidFill>
            <a:schemeClr val="bg1"/>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dirty="0">
                <a:solidFill>
                  <a:srgbClr val="FF0000"/>
                </a:solidFill>
                <a:latin typeface="+mj-lt"/>
              </a:rPr>
              <a:t>Câu 1. </a:t>
            </a:r>
          </a:p>
          <a:p>
            <a:pPr algn="ctr" defTabSz="685800">
              <a:lnSpc>
                <a:spcPct val="150000"/>
              </a:lnSpc>
              <a:buClrTx/>
              <a:defRPr/>
            </a:pPr>
            <a:r>
              <a:rPr lang="vi-VN" sz="2400" b="1" i="0" dirty="0">
                <a:solidFill>
                  <a:srgbClr val="0000CC"/>
                </a:solidFill>
                <a:effectLst/>
                <a:latin typeface="+mj-lt"/>
              </a:rPr>
              <a:t>Một ô tô đang chuyển động trên mặt đường, </a:t>
            </a:r>
            <a:endParaRPr lang="en-US" sz="2400" b="1" i="0" dirty="0">
              <a:solidFill>
                <a:srgbClr val="0000CC"/>
              </a:solidFill>
              <a:effectLst/>
              <a:latin typeface="+mj-lt"/>
            </a:endParaRPr>
          </a:p>
          <a:p>
            <a:pPr algn="ctr" defTabSz="685800">
              <a:lnSpc>
                <a:spcPct val="150000"/>
              </a:lnSpc>
              <a:buClrTx/>
              <a:defRPr/>
            </a:pPr>
            <a:r>
              <a:rPr lang="vi-VN" sz="2400" b="1" i="0" dirty="0">
                <a:solidFill>
                  <a:srgbClr val="0000CC"/>
                </a:solidFill>
                <a:effectLst/>
                <a:latin typeface="+mj-lt"/>
              </a:rPr>
              <a:t>lực tương tác giữa bánh xe với mặt đường là</a:t>
            </a:r>
            <a:r>
              <a:rPr lang="en-US" sz="2400" b="1" i="0" dirty="0">
                <a:solidFill>
                  <a:srgbClr val="0000CC"/>
                </a:solidFill>
                <a:effectLst/>
                <a:latin typeface="+mj-lt"/>
              </a:rPr>
              <a:t>:</a:t>
            </a:r>
            <a:endParaRPr lang="en-US" sz="2400" b="1" kern="1200" dirty="0">
              <a:solidFill>
                <a:srgbClr val="0000CC"/>
              </a:solidFill>
              <a:latin typeface="+mj-lt"/>
            </a:endParaRPr>
          </a:p>
        </p:txBody>
      </p:sp>
      <p:sp>
        <p:nvSpPr>
          <p:cNvPr id="24" name="Rectangle 23">
            <a:hlinkClick r:id="rId9" action="ppaction://hlinksldjump"/>
            <a:extLst>
              <a:ext uri="{FF2B5EF4-FFF2-40B4-BE49-F238E27FC236}">
                <a16:creationId xmlns:a16="http://schemas.microsoft.com/office/drawing/2014/main" id="{C6C04A70-3461-4A51-A421-C1B62BD52E5F}"/>
              </a:ext>
            </a:extLst>
          </p:cNvPr>
          <p:cNvSpPr/>
          <p:nvPr/>
        </p:nvSpPr>
        <p:spPr>
          <a:xfrm>
            <a:off x="4430619" y="4366014"/>
            <a:ext cx="1055915" cy="473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srgbClr val="0000CC"/>
                </a:solidFill>
                <a:latin typeface="Calibri" panose="020F0502020204030204"/>
              </a:rPr>
              <a:t>Trở</a:t>
            </a:r>
            <a:r>
              <a:rPr lang="en-US" sz="2400" b="1" kern="1200" dirty="0">
                <a:solidFill>
                  <a:srgbClr val="0000CC"/>
                </a:solidFill>
                <a:latin typeface="Calibri" panose="020F0502020204030204"/>
              </a:rPr>
              <a:t> </a:t>
            </a:r>
            <a:r>
              <a:rPr lang="en-US" sz="2400" b="1" kern="1200" dirty="0" err="1">
                <a:solidFill>
                  <a:srgbClr val="0000CC"/>
                </a:solidFill>
                <a:latin typeface="Calibri" panose="020F0502020204030204"/>
              </a:rPr>
              <a:t>lại</a:t>
            </a:r>
            <a:endParaRPr lang="en-US" sz="2400" b="1" kern="1200" dirty="0">
              <a:solidFill>
                <a:srgbClr val="0000CC"/>
              </a:solidFill>
              <a:latin typeface="Calibri" panose="020F0502020204030204"/>
            </a:endParaRPr>
          </a:p>
        </p:txBody>
      </p:sp>
      <p:pic>
        <p:nvPicPr>
          <p:cNvPr id="1029" name="Picture 5" descr="Màu Đỏ Đánh Dấu Đi Qua Vượt - Miễn Phí vector hình ảnh trên Pixabay -  Pixabay">
            <a:extLst>
              <a:ext uri="{FF2B5EF4-FFF2-40B4-BE49-F238E27FC236}">
                <a16:creationId xmlns:a16="http://schemas.microsoft.com/office/drawing/2014/main" id="{D54FD445-A718-4028-850D-BD57795317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29444" y="1736707"/>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ẫu Dấu Tích Vàng | Công cụ đồ họa PSD Tải xuống miễn phí - Pikbest">
            <a:extLst>
              <a:ext uri="{FF2B5EF4-FFF2-40B4-BE49-F238E27FC236}">
                <a16:creationId xmlns:a16="http://schemas.microsoft.com/office/drawing/2014/main" id="{65563026-0D9B-4462-87B1-B88B797004F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t="22446"/>
          <a:stretch/>
        </p:blipFill>
        <p:spPr bwMode="auto">
          <a:xfrm>
            <a:off x="6704487" y="2606404"/>
            <a:ext cx="1818007" cy="14099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Màu Đỏ Đánh Dấu Đi Qua Vượt - Miễn Phí vector hình ảnh trên Pixabay -  Pixabay">
            <a:extLst>
              <a:ext uri="{FF2B5EF4-FFF2-40B4-BE49-F238E27FC236}">
                <a16:creationId xmlns:a16="http://schemas.microsoft.com/office/drawing/2014/main" id="{998B6AB0-AA19-4F01-ADEA-C5E366EAB9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3654" y="1785666"/>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Màu Đỏ Đánh Dấu Đi Qua Vượt - Miễn Phí vector hình ảnh trên Pixabay -  Pixabay">
            <a:extLst>
              <a:ext uri="{FF2B5EF4-FFF2-40B4-BE49-F238E27FC236}">
                <a16:creationId xmlns:a16="http://schemas.microsoft.com/office/drawing/2014/main" id="{A6C7B6F0-426D-4BF8-BF90-3DCF50049A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5123" y="2904982"/>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hua">
            <a:hlinkClick r:id="" action="ppaction://media"/>
            <a:extLst>
              <a:ext uri="{FF2B5EF4-FFF2-40B4-BE49-F238E27FC236}">
                <a16:creationId xmlns:a16="http://schemas.microsoft.com/office/drawing/2014/main" id="{5C968242-5F3B-5E12-FDCE-B54C3983E58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30966" y="1928458"/>
            <a:ext cx="365522" cy="365522"/>
          </a:xfrm>
          <a:prstGeom prst="rect">
            <a:avLst/>
          </a:prstGeom>
        </p:spPr>
      </p:pic>
      <p:pic>
        <p:nvPicPr>
          <p:cNvPr id="3" name="nhacthang">
            <a:hlinkClick r:id="" action="ppaction://media"/>
            <a:extLst>
              <a:ext uri="{FF2B5EF4-FFF2-40B4-BE49-F238E27FC236}">
                <a16:creationId xmlns:a16="http://schemas.microsoft.com/office/drawing/2014/main" id="{3C026D7D-EA4C-CDFF-9755-4A5A1ED49829}"/>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15823" y="2631598"/>
            <a:ext cx="365522" cy="365522"/>
          </a:xfrm>
          <a:prstGeom prst="rect">
            <a:avLst/>
          </a:prstGeom>
        </p:spPr>
      </p:pic>
    </p:spTree>
    <p:custDataLst>
      <p:tags r:id="rId1"/>
    </p:custDataLst>
    <p:extLst>
      <p:ext uri="{BB962C8B-B14F-4D97-AF65-F5344CB8AC3E}">
        <p14:creationId xmlns:p14="http://schemas.microsoft.com/office/powerpoint/2010/main" val="27135645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p:cTn id="25" dur="500" fill="hold"/>
                                        <p:tgtEl>
                                          <p:spTgt spid="1029"/>
                                        </p:tgtEl>
                                        <p:attrNameLst>
                                          <p:attrName>ppt_w</p:attrName>
                                        </p:attrNameLst>
                                      </p:cBhvr>
                                      <p:tavLst>
                                        <p:tav tm="0">
                                          <p:val>
                                            <p:fltVal val="0"/>
                                          </p:val>
                                        </p:tav>
                                        <p:tav tm="100000">
                                          <p:val>
                                            <p:strVal val="#ppt_w"/>
                                          </p:val>
                                        </p:tav>
                                      </p:tavLst>
                                    </p:anim>
                                    <p:anim calcmode="lin" valueType="num">
                                      <p:cBhvr>
                                        <p:cTn id="26" dur="500" fill="hold"/>
                                        <p:tgtEl>
                                          <p:spTgt spid="1029"/>
                                        </p:tgtEl>
                                        <p:attrNameLst>
                                          <p:attrName>ppt_h</p:attrName>
                                        </p:attrNameLst>
                                      </p:cBhvr>
                                      <p:tavLst>
                                        <p:tav tm="0">
                                          <p:val>
                                            <p:fltVal val="0"/>
                                          </p:val>
                                        </p:tav>
                                        <p:tav tm="100000">
                                          <p:val>
                                            <p:strVal val="#ppt_h"/>
                                          </p:val>
                                        </p:tav>
                                      </p:tavLst>
                                    </p:anim>
                                    <p:animEffect transition="in" filter="fade">
                                      <p:cBhvr>
                                        <p:cTn id="27" dur="500"/>
                                        <p:tgtEl>
                                          <p:spTgt spid="1029"/>
                                        </p:tgtEl>
                                      </p:cBhvr>
                                    </p:animEffect>
                                  </p:childTnLst>
                                </p:cTn>
                              </p:par>
                              <p:par>
                                <p:cTn id="28" presetID="1" presetClass="mediacall" presetSubtype="0" fill="hold" nodeType="withEffect">
                                  <p:stCondLst>
                                    <p:cond delay="0"/>
                                  </p:stCondLst>
                                  <p:childTnLst>
                                    <p:cmd type="call" cmd="playFrom(0.0)">
                                      <p:cBhvr>
                                        <p:cTn id="29" dur="4995" fill="hold"/>
                                        <p:tgtEl>
                                          <p:spTgt spid="2"/>
                                        </p:tgtEl>
                                      </p:cBhvr>
                                    </p:cmd>
                                  </p:childTnLst>
                                </p:cTn>
                              </p:par>
                            </p:childTnLst>
                          </p:cTn>
                        </p:par>
                      </p:childTnLst>
                    </p:cTn>
                  </p:par>
                </p:childTnLst>
              </p:cTn>
              <p:nextCondLst>
                <p:cond evt="onClick" delay="0">
                  <p:tgtEl>
                    <p:spTgt spid="41"/>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par>
                                <p:cTn id="38" presetID="1" presetClass="mediacall" presetSubtype="0" fill="hold" nodeType="withEffect">
                                  <p:stCondLst>
                                    <p:cond delay="0"/>
                                  </p:stCondLst>
                                  <p:childTnLst>
                                    <p:cmd type="call" cmd="playFrom(0.0)">
                                      <p:cBhvr>
                                        <p:cTn id="39" dur="4995" fill="hold"/>
                                        <p:tgtEl>
                                          <p:spTgt spid="2"/>
                                        </p:tgtEl>
                                      </p:cBhvr>
                                    </p:cmd>
                                  </p:childTnLst>
                                </p:cTn>
                              </p:par>
                            </p:childTnLst>
                          </p:cTn>
                        </p:par>
                      </p:childTnLst>
                    </p:cTn>
                  </p:par>
                </p:childTnLst>
              </p:cTn>
              <p:nextCondLst>
                <p:cond evt="onClick" delay="0">
                  <p:tgtEl>
                    <p:spTgt spid="36"/>
                  </p:tgtEl>
                </p:cond>
              </p:nextCondLst>
            </p:seq>
            <p:seq concurrent="1" nextAc="seek">
              <p:cTn id="40" restart="whenNotActive" fill="hold" evtFilter="cancelBubble" nodeType="interactiveSeq">
                <p:stCondLst>
                  <p:cond evt="onClick" delay="0">
                    <p:tgtEl>
                      <p:spTgt spid="4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par>
                                <p:cTn id="48" presetID="1" presetClass="mediacall" presetSubtype="0" fill="hold" nodeType="withEffect">
                                  <p:stCondLst>
                                    <p:cond delay="0"/>
                                  </p:stCondLst>
                                  <p:childTnLst>
                                    <p:cmd type="call" cmd="playFrom(0.0)">
                                      <p:cBhvr>
                                        <p:cTn id="49" dur="4995" fill="hold"/>
                                        <p:tgtEl>
                                          <p:spTgt spid="2"/>
                                        </p:tgtEl>
                                      </p:cBhvr>
                                    </p:cmd>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51"/>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031"/>
                                        </p:tgtEl>
                                        <p:attrNameLst>
                                          <p:attrName>style.visibility</p:attrName>
                                        </p:attrNameLst>
                                      </p:cBhvr>
                                      <p:to>
                                        <p:strVal val="visible"/>
                                      </p:to>
                                    </p:set>
                                    <p:animEffect transition="in" filter="randombar(horizontal)">
                                      <p:cBhvr>
                                        <p:cTn id="55" dur="500"/>
                                        <p:tgtEl>
                                          <p:spTgt spid="1031"/>
                                        </p:tgtEl>
                                      </p:cBhvr>
                                    </p:animEffect>
                                  </p:childTnLst>
                                </p:cTn>
                              </p:par>
                              <p:par>
                                <p:cTn id="56" presetID="1" presetClass="mediacall" presetSubtype="0" fill="hold" nodeType="withEffect">
                                  <p:stCondLst>
                                    <p:cond delay="0"/>
                                  </p:stCondLst>
                                  <p:childTnLst>
                                    <p:cmd type="call" cmd="playFrom(0.0)">
                                      <p:cBhvr>
                                        <p:cTn id="57" dur="3432" fill="hold"/>
                                        <p:tgtEl>
                                          <p:spTgt spid="3"/>
                                        </p:tgtEl>
                                      </p:cBhvr>
                                    </p:cmd>
                                  </p:childTnLst>
                                </p:cTn>
                              </p:par>
                            </p:childTnLst>
                          </p:cTn>
                        </p:par>
                      </p:childTnLst>
                    </p:cTn>
                  </p:par>
                </p:childTnLst>
              </p:cTn>
              <p:nextCondLst>
                <p:cond evt="onClick" delay="0">
                  <p:tgtEl>
                    <p:spTgt spid="51"/>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E4818D0-C6CE-494E-A9FD-F99AF3253149}"/>
              </a:ext>
            </a:extLst>
          </p:cNvPr>
          <p:cNvGrpSpPr/>
          <p:nvPr/>
        </p:nvGrpSpPr>
        <p:grpSpPr>
          <a:xfrm>
            <a:off x="3021029" y="1009780"/>
            <a:ext cx="5850827" cy="571867"/>
            <a:chOff x="1959758" y="2099469"/>
            <a:chExt cx="7801101" cy="762489"/>
          </a:xfrm>
        </p:grpSpPr>
        <p:grpSp>
          <p:nvGrpSpPr>
            <p:cNvPr id="7" name="组合 6">
              <a:extLst>
                <a:ext uri="{FF2B5EF4-FFF2-40B4-BE49-F238E27FC236}">
                  <a16:creationId xmlns:a16="http://schemas.microsoft.com/office/drawing/2014/main" id="{C5EE019F-70EB-45B6-9535-4CAE5821FFD4}"/>
                </a:ext>
              </a:extLst>
            </p:cNvPr>
            <p:cNvGrpSpPr/>
            <p:nvPr/>
          </p:nvGrpSpPr>
          <p:grpSpPr>
            <a:xfrm>
              <a:off x="1959758" y="2099469"/>
              <a:ext cx="742339" cy="762489"/>
              <a:chOff x="7823200" y="2696411"/>
              <a:chExt cx="742339" cy="762489"/>
            </a:xfrm>
          </p:grpSpPr>
          <p:sp>
            <p:nvSpPr>
              <p:cNvPr id="8" name="矩形 7">
                <a:extLst>
                  <a:ext uri="{FF2B5EF4-FFF2-40B4-BE49-F238E27FC236}">
                    <a16:creationId xmlns:a16="http://schemas.microsoft.com/office/drawing/2014/main" id="{83D69B76-6557-4544-9881-FFEAB8C93AF9}"/>
                  </a:ext>
                </a:extLst>
              </p:cNvPr>
              <p:cNvSpPr/>
              <p:nvPr/>
            </p:nvSpPr>
            <p:spPr>
              <a:xfrm>
                <a:off x="7823200" y="2696411"/>
                <a:ext cx="742339" cy="76248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000" b="1" kern="1200">
                  <a:solidFill>
                    <a:srgbClr val="FFFFFF"/>
                  </a:solidFill>
                  <a:latin typeface="Calibri" panose="020F0502020204030204"/>
                  <a:ea typeface="等线" panose="02010600030101010101" pitchFamily="2" charset="-122"/>
                  <a:cs typeface="+mn-ea"/>
                  <a:sym typeface="+mn-lt"/>
                </a:endParaRPr>
              </a:p>
            </p:txBody>
          </p:sp>
          <p:sp>
            <p:nvSpPr>
              <p:cNvPr id="9" name="文本框 8">
                <a:extLst>
                  <a:ext uri="{FF2B5EF4-FFF2-40B4-BE49-F238E27FC236}">
                    <a16:creationId xmlns:a16="http://schemas.microsoft.com/office/drawing/2014/main" id="{80777DF7-015D-4183-AD96-09E2A439C261}"/>
                  </a:ext>
                </a:extLst>
              </p:cNvPr>
              <p:cNvSpPr txBox="1"/>
              <p:nvPr/>
            </p:nvSpPr>
            <p:spPr>
              <a:xfrm>
                <a:off x="7924780" y="2778875"/>
                <a:ext cx="635967" cy="615553"/>
              </a:xfrm>
              <a:prstGeom prst="rect">
                <a:avLst/>
              </a:prstGeom>
              <a:noFill/>
            </p:spPr>
            <p:txBody>
              <a:bodyPr wrap="square" rtlCol="0">
                <a:spAutoFit/>
              </a:bodyPr>
              <a:lstStyle/>
              <a:p>
                <a:pPr defTabSz="685800">
                  <a:buClrTx/>
                  <a:defRPr/>
                </a:pPr>
                <a:r>
                  <a:rPr lang="en-US" altLang="zh-CN" sz="2400" b="1" kern="1200" dirty="0">
                    <a:solidFill>
                      <a:schemeClr val="tx1"/>
                    </a:solidFill>
                    <a:latin typeface="Calibri" panose="020F0502020204030204"/>
                    <a:ea typeface="等线" panose="02010600030101010101" pitchFamily="2" charset="-122"/>
                    <a:cs typeface="+mn-ea"/>
                    <a:sym typeface="+mn-lt"/>
                  </a:rPr>
                  <a:t>A</a:t>
                </a:r>
                <a:endParaRPr lang="zh-CN" altLang="en-US" sz="2400" b="1" kern="1200" dirty="0">
                  <a:solidFill>
                    <a:schemeClr val="tx1"/>
                  </a:solidFill>
                  <a:latin typeface="Calibri" panose="020F0502020204030204"/>
                  <a:ea typeface="等线" panose="02010600030101010101" pitchFamily="2" charset="-122"/>
                  <a:cs typeface="+mn-ea"/>
                  <a:sym typeface="+mn-lt"/>
                </a:endParaRPr>
              </a:p>
            </p:txBody>
          </p:sp>
        </p:grpSp>
        <p:sp>
          <p:nvSpPr>
            <p:cNvPr id="10" name="文本框 9">
              <a:extLst>
                <a:ext uri="{FF2B5EF4-FFF2-40B4-BE49-F238E27FC236}">
                  <a16:creationId xmlns:a16="http://schemas.microsoft.com/office/drawing/2014/main" id="{E484FB6C-C54D-4221-BDF0-273F29D11ADC}"/>
                </a:ext>
              </a:extLst>
            </p:cNvPr>
            <p:cNvSpPr txBox="1"/>
            <p:nvPr/>
          </p:nvSpPr>
          <p:spPr>
            <a:xfrm>
              <a:off x="2758382" y="2154062"/>
              <a:ext cx="7002477" cy="662574"/>
            </a:xfrm>
            <a:prstGeom prst="rect">
              <a:avLst/>
            </a:prstGeom>
            <a:solidFill>
              <a:schemeClr val="bg1"/>
            </a:solidFill>
          </p:spPr>
          <p:txBody>
            <a:bodyPr wrap="square" rtlCol="0">
              <a:spAutoFit/>
            </a:bodyPr>
            <a:lstStyle/>
            <a:p>
              <a:pPr algn="just" defTabSz="685800">
                <a:lnSpc>
                  <a:spcPct val="150000"/>
                </a:lnSpc>
                <a:buClrTx/>
                <a:defRPr/>
              </a:pPr>
              <a:r>
                <a:rPr lang="en-US" sz="2000" b="1" kern="1200" dirty="0" err="1">
                  <a:solidFill>
                    <a:srgbClr val="0000CC"/>
                  </a:solidFill>
                  <a:latin typeface="Cambria Math" panose="02040503050406030204" pitchFamily="18" charset="0"/>
                  <a:ea typeface="+mn-ea"/>
                </a:rPr>
                <a:t>Lực</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của</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dây</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cung</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tác</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dụng</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lên</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mũi</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tên</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khi</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bắn</a:t>
              </a:r>
              <a:endParaRPr lang="en-US" sz="2000" b="1" kern="1200" dirty="0">
                <a:solidFill>
                  <a:srgbClr val="0000CC"/>
                </a:solidFill>
                <a:latin typeface="Cambria Math" panose="02040503050406030204" pitchFamily="18" charset="0"/>
                <a:ea typeface="+mn-ea"/>
              </a:endParaRPr>
            </a:p>
          </p:txBody>
        </p:sp>
      </p:grpSp>
      <p:grpSp>
        <p:nvGrpSpPr>
          <p:cNvPr id="17" name="组合 16">
            <a:extLst>
              <a:ext uri="{FF2B5EF4-FFF2-40B4-BE49-F238E27FC236}">
                <a16:creationId xmlns:a16="http://schemas.microsoft.com/office/drawing/2014/main" id="{CAA11CE1-6223-451A-8AAB-ED303B5D6F6C}"/>
              </a:ext>
            </a:extLst>
          </p:cNvPr>
          <p:cNvGrpSpPr/>
          <p:nvPr/>
        </p:nvGrpSpPr>
        <p:grpSpPr>
          <a:xfrm>
            <a:off x="3021031" y="1917789"/>
            <a:ext cx="5912280" cy="571864"/>
            <a:chOff x="1959758" y="3447011"/>
            <a:chExt cx="7883042" cy="762488"/>
          </a:xfrm>
        </p:grpSpPr>
        <p:grpSp>
          <p:nvGrpSpPr>
            <p:cNvPr id="20" name="组合 19">
              <a:extLst>
                <a:ext uri="{FF2B5EF4-FFF2-40B4-BE49-F238E27FC236}">
                  <a16:creationId xmlns:a16="http://schemas.microsoft.com/office/drawing/2014/main" id="{1ECB23DA-0AE5-4BEA-B8E6-92763E7E665A}"/>
                </a:ext>
              </a:extLst>
            </p:cNvPr>
            <p:cNvGrpSpPr/>
            <p:nvPr/>
          </p:nvGrpSpPr>
          <p:grpSpPr>
            <a:xfrm>
              <a:off x="1959758" y="3447011"/>
              <a:ext cx="742339" cy="762488"/>
              <a:chOff x="7823200" y="2696411"/>
              <a:chExt cx="742339" cy="762488"/>
            </a:xfrm>
          </p:grpSpPr>
          <p:sp>
            <p:nvSpPr>
              <p:cNvPr id="22" name="矩形 21">
                <a:extLst>
                  <a:ext uri="{FF2B5EF4-FFF2-40B4-BE49-F238E27FC236}">
                    <a16:creationId xmlns:a16="http://schemas.microsoft.com/office/drawing/2014/main" id="{A34E622B-ADA4-4B0A-95D3-59DD484E9870}"/>
                  </a:ext>
                </a:extLst>
              </p:cNvPr>
              <p:cNvSpPr/>
              <p:nvPr/>
            </p:nvSpPr>
            <p:spPr>
              <a:xfrm>
                <a:off x="7823200" y="2696411"/>
                <a:ext cx="742339" cy="7624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000" b="1" kern="1200">
                  <a:solidFill>
                    <a:srgbClr val="FFFFFF"/>
                  </a:solidFill>
                  <a:latin typeface="Calibri" panose="020F0502020204030204"/>
                  <a:ea typeface="等线" panose="02010600030101010101" pitchFamily="2" charset="-122"/>
                  <a:cs typeface="+mn-ea"/>
                  <a:sym typeface="+mn-lt"/>
                </a:endParaRPr>
              </a:p>
            </p:txBody>
          </p:sp>
          <p:sp>
            <p:nvSpPr>
              <p:cNvPr id="23" name="文本框 22">
                <a:extLst>
                  <a:ext uri="{FF2B5EF4-FFF2-40B4-BE49-F238E27FC236}">
                    <a16:creationId xmlns:a16="http://schemas.microsoft.com/office/drawing/2014/main" id="{15ED8768-51E4-4BF9-8238-7EBA56208063}"/>
                  </a:ext>
                </a:extLst>
              </p:cNvPr>
              <p:cNvSpPr txBox="1"/>
              <p:nvPr/>
            </p:nvSpPr>
            <p:spPr>
              <a:xfrm>
                <a:off x="7930297" y="2767553"/>
                <a:ext cx="477054" cy="615555"/>
              </a:xfrm>
              <a:prstGeom prst="rect">
                <a:avLst/>
              </a:prstGeom>
              <a:noFill/>
            </p:spPr>
            <p:txBody>
              <a:bodyPr wrap="none" rtlCol="0">
                <a:spAutoFit/>
              </a:bodyPr>
              <a:lstStyle/>
              <a:p>
                <a:pPr defTabSz="685800">
                  <a:buClrTx/>
                  <a:defRPr/>
                </a:pPr>
                <a:r>
                  <a:rPr lang="en-US" altLang="zh-CN" sz="2400" b="1" kern="1200" dirty="0">
                    <a:solidFill>
                      <a:schemeClr val="tx1"/>
                    </a:solidFill>
                    <a:latin typeface="Calibri" panose="020F0502020204030204"/>
                    <a:ea typeface="等线" panose="02010600030101010101" pitchFamily="2" charset="-122"/>
                    <a:cs typeface="+mn-ea"/>
                    <a:sym typeface="+mn-lt"/>
                  </a:rPr>
                  <a:t>B</a:t>
                </a:r>
                <a:endParaRPr lang="zh-CN" altLang="en-US" sz="2400" b="1" kern="1200" dirty="0">
                  <a:solidFill>
                    <a:schemeClr val="tx1"/>
                  </a:solidFill>
                  <a:latin typeface="Calibri" panose="020F0502020204030204"/>
                  <a:ea typeface="等线" panose="02010600030101010101" pitchFamily="2" charset="-122"/>
                  <a:cs typeface="+mn-ea"/>
                  <a:sym typeface="+mn-lt"/>
                </a:endParaRPr>
              </a:p>
            </p:txBody>
          </p:sp>
        </p:grpSp>
        <p:sp>
          <p:nvSpPr>
            <p:cNvPr id="21" name="文本框 20">
              <a:extLst>
                <a:ext uri="{FF2B5EF4-FFF2-40B4-BE49-F238E27FC236}">
                  <a16:creationId xmlns:a16="http://schemas.microsoft.com/office/drawing/2014/main" id="{B487FA33-3D8D-4D23-BB5C-558AAEA039B3}"/>
                </a:ext>
              </a:extLst>
            </p:cNvPr>
            <p:cNvSpPr txBox="1"/>
            <p:nvPr/>
          </p:nvSpPr>
          <p:spPr>
            <a:xfrm>
              <a:off x="2755357" y="3495073"/>
              <a:ext cx="7087443" cy="662576"/>
            </a:xfrm>
            <a:prstGeom prst="rect">
              <a:avLst/>
            </a:prstGeom>
            <a:solidFill>
              <a:schemeClr val="bg1"/>
            </a:solidFill>
          </p:spPr>
          <p:txBody>
            <a:bodyPr wrap="square" rtlCol="0">
              <a:spAutoFit/>
            </a:bodyPr>
            <a:lstStyle/>
            <a:p>
              <a:pPr algn="just" defTabSz="685800">
                <a:lnSpc>
                  <a:spcPct val="150000"/>
                </a:lnSpc>
                <a:buClrTx/>
                <a:defRPr/>
              </a:pPr>
              <a:r>
                <a:rPr lang="vi-VN" sz="2000" b="1" kern="1200" dirty="0">
                  <a:solidFill>
                    <a:srgbClr val="0000CC"/>
                  </a:solidFill>
                  <a:latin typeface="Cambria Math" panose="02040503050406030204" pitchFamily="18" charset="0"/>
                  <a:ea typeface="+mn-ea"/>
                </a:rPr>
                <a:t>Lực xuất hiện khi lốp xe đạp lăn trên mặt đường</a:t>
              </a:r>
              <a:endParaRPr lang="en-US" sz="2000" b="1" kern="1200" dirty="0">
                <a:solidFill>
                  <a:srgbClr val="0000CC"/>
                </a:solidFill>
                <a:latin typeface="Cambria Math" panose="02040503050406030204" pitchFamily="18" charset="0"/>
                <a:ea typeface="+mn-ea"/>
              </a:endParaRPr>
            </a:p>
          </p:txBody>
        </p:sp>
      </p:grpSp>
      <p:grpSp>
        <p:nvGrpSpPr>
          <p:cNvPr id="15" name="组合 14">
            <a:extLst>
              <a:ext uri="{FF2B5EF4-FFF2-40B4-BE49-F238E27FC236}">
                <a16:creationId xmlns:a16="http://schemas.microsoft.com/office/drawing/2014/main" id="{4DE34B6A-CB59-482A-A09F-12569795E552}"/>
              </a:ext>
            </a:extLst>
          </p:cNvPr>
          <p:cNvGrpSpPr/>
          <p:nvPr/>
        </p:nvGrpSpPr>
        <p:grpSpPr>
          <a:xfrm>
            <a:off x="3029917" y="2806166"/>
            <a:ext cx="5892960" cy="571864"/>
            <a:chOff x="1881627" y="4762825"/>
            <a:chExt cx="7857282" cy="762488"/>
          </a:xfrm>
        </p:grpSpPr>
        <p:grpSp>
          <p:nvGrpSpPr>
            <p:cNvPr id="26" name="组合 25">
              <a:extLst>
                <a:ext uri="{FF2B5EF4-FFF2-40B4-BE49-F238E27FC236}">
                  <a16:creationId xmlns:a16="http://schemas.microsoft.com/office/drawing/2014/main" id="{43DEE16D-FE03-4106-A906-44026A2AD1BC}"/>
                </a:ext>
              </a:extLst>
            </p:cNvPr>
            <p:cNvGrpSpPr/>
            <p:nvPr/>
          </p:nvGrpSpPr>
          <p:grpSpPr>
            <a:xfrm>
              <a:off x="1881627" y="4762825"/>
              <a:ext cx="742339" cy="762488"/>
              <a:chOff x="7745069" y="2664683"/>
              <a:chExt cx="742339" cy="762488"/>
            </a:xfrm>
          </p:grpSpPr>
          <p:sp>
            <p:nvSpPr>
              <p:cNvPr id="28" name="矩形 27">
                <a:extLst>
                  <a:ext uri="{FF2B5EF4-FFF2-40B4-BE49-F238E27FC236}">
                    <a16:creationId xmlns:a16="http://schemas.microsoft.com/office/drawing/2014/main" id="{12CB4E34-34C3-4925-B1C6-33DF19FEB3C5}"/>
                  </a:ext>
                </a:extLst>
              </p:cNvPr>
              <p:cNvSpPr/>
              <p:nvPr/>
            </p:nvSpPr>
            <p:spPr>
              <a:xfrm>
                <a:off x="7745069" y="2664683"/>
                <a:ext cx="742339" cy="7624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000" b="1" kern="1200">
                  <a:solidFill>
                    <a:srgbClr val="FFFFFF"/>
                  </a:solidFill>
                  <a:latin typeface="Calibri" panose="020F0502020204030204"/>
                  <a:ea typeface="等线" panose="02010600030101010101" pitchFamily="2" charset="-122"/>
                  <a:cs typeface="+mn-ea"/>
                  <a:sym typeface="+mn-lt"/>
                </a:endParaRPr>
              </a:p>
            </p:txBody>
          </p:sp>
          <p:sp>
            <p:nvSpPr>
              <p:cNvPr id="29" name="文本框 28">
                <a:extLst>
                  <a:ext uri="{FF2B5EF4-FFF2-40B4-BE49-F238E27FC236}">
                    <a16:creationId xmlns:a16="http://schemas.microsoft.com/office/drawing/2014/main" id="{9DEC2D6E-5EB9-47AB-B0F1-7D128C77992F}"/>
                  </a:ext>
                </a:extLst>
              </p:cNvPr>
              <p:cNvSpPr txBox="1"/>
              <p:nvPr/>
            </p:nvSpPr>
            <p:spPr>
              <a:xfrm>
                <a:off x="7866412" y="2747627"/>
                <a:ext cx="464230" cy="615555"/>
              </a:xfrm>
              <a:prstGeom prst="rect">
                <a:avLst/>
              </a:prstGeom>
              <a:noFill/>
            </p:spPr>
            <p:txBody>
              <a:bodyPr wrap="none" rtlCol="0">
                <a:spAutoFit/>
              </a:bodyPr>
              <a:lstStyle/>
              <a:p>
                <a:pPr defTabSz="685800">
                  <a:buClrTx/>
                  <a:defRPr/>
                </a:pPr>
                <a:r>
                  <a:rPr lang="en-US" altLang="zh-CN" sz="2400" b="1" kern="1200" dirty="0">
                    <a:solidFill>
                      <a:schemeClr val="tx1"/>
                    </a:solidFill>
                    <a:latin typeface="Calibri" panose="020F0502020204030204"/>
                    <a:ea typeface="等线" panose="02010600030101010101" pitchFamily="2" charset="-122"/>
                    <a:cs typeface="+mn-ea"/>
                    <a:sym typeface="+mn-lt"/>
                  </a:rPr>
                  <a:t>C</a:t>
                </a:r>
                <a:endParaRPr lang="zh-CN" altLang="en-US" sz="2400" b="1" kern="1200" dirty="0">
                  <a:solidFill>
                    <a:schemeClr val="tx1"/>
                  </a:solidFill>
                  <a:latin typeface="Calibri" panose="020F0502020204030204"/>
                  <a:ea typeface="等线" panose="02010600030101010101" pitchFamily="2" charset="-122"/>
                  <a:cs typeface="+mn-ea"/>
                  <a:sym typeface="+mn-lt"/>
                </a:endParaRPr>
              </a:p>
            </p:txBody>
          </p:sp>
        </p:grpSp>
        <p:sp>
          <p:nvSpPr>
            <p:cNvPr id="27" name="文本框 26">
              <a:extLst>
                <a:ext uri="{FF2B5EF4-FFF2-40B4-BE49-F238E27FC236}">
                  <a16:creationId xmlns:a16="http://schemas.microsoft.com/office/drawing/2014/main" id="{A432FA56-6590-4EFA-9089-360858D1712A}"/>
                </a:ext>
              </a:extLst>
            </p:cNvPr>
            <p:cNvSpPr txBox="1"/>
            <p:nvPr/>
          </p:nvSpPr>
          <p:spPr>
            <a:xfrm>
              <a:off x="2675349" y="4782101"/>
              <a:ext cx="7063560" cy="662577"/>
            </a:xfrm>
            <a:prstGeom prst="rect">
              <a:avLst/>
            </a:prstGeom>
            <a:solidFill>
              <a:schemeClr val="bg1"/>
            </a:solidFill>
          </p:spPr>
          <p:txBody>
            <a:bodyPr wrap="square" rtlCol="0">
              <a:spAutoFit/>
            </a:bodyPr>
            <a:lstStyle/>
            <a:p>
              <a:pPr algn="just" defTabSz="685800">
                <a:lnSpc>
                  <a:spcPct val="150000"/>
                </a:lnSpc>
                <a:buClrTx/>
                <a:defRPr/>
              </a:pPr>
              <a:r>
                <a:rPr lang="vi-VN" sz="2000" b="1" kern="1200" dirty="0">
                  <a:solidFill>
                    <a:srgbClr val="0000CC"/>
                  </a:solidFill>
                  <a:latin typeface="Cambria Math" panose="02040503050406030204" pitchFamily="18" charset="0"/>
                  <a:ea typeface="+mn-ea"/>
                </a:rPr>
                <a:t>Lực xuất hiện khi bánh xe trượt trên mặt đường</a:t>
              </a:r>
              <a:endParaRPr lang="en-US" sz="2000" b="1" kern="1200" dirty="0">
                <a:solidFill>
                  <a:srgbClr val="0000CC"/>
                </a:solidFill>
                <a:latin typeface="Cambria Math" panose="02040503050406030204" pitchFamily="18" charset="0"/>
                <a:ea typeface="+mn-ea"/>
              </a:endParaRPr>
            </a:p>
          </p:txBody>
        </p:sp>
      </p:grpSp>
      <p:grpSp>
        <p:nvGrpSpPr>
          <p:cNvPr id="31" name="组合 16">
            <a:extLst>
              <a:ext uri="{FF2B5EF4-FFF2-40B4-BE49-F238E27FC236}">
                <a16:creationId xmlns:a16="http://schemas.microsoft.com/office/drawing/2014/main" id="{D788742C-FC7E-4036-8F9D-95BF387FDCC0}"/>
              </a:ext>
            </a:extLst>
          </p:cNvPr>
          <p:cNvGrpSpPr/>
          <p:nvPr/>
        </p:nvGrpSpPr>
        <p:grpSpPr>
          <a:xfrm>
            <a:off x="3021029" y="3642648"/>
            <a:ext cx="6042798" cy="571863"/>
            <a:chOff x="1907062" y="3228091"/>
            <a:chExt cx="8057068" cy="762482"/>
          </a:xfrm>
        </p:grpSpPr>
        <p:grpSp>
          <p:nvGrpSpPr>
            <p:cNvPr id="32" name="组合 19">
              <a:extLst>
                <a:ext uri="{FF2B5EF4-FFF2-40B4-BE49-F238E27FC236}">
                  <a16:creationId xmlns:a16="http://schemas.microsoft.com/office/drawing/2014/main" id="{3707B142-10A3-4F55-B709-1147EDEB1595}"/>
                </a:ext>
              </a:extLst>
            </p:cNvPr>
            <p:cNvGrpSpPr/>
            <p:nvPr/>
          </p:nvGrpSpPr>
          <p:grpSpPr>
            <a:xfrm>
              <a:off x="1907062" y="3228091"/>
              <a:ext cx="737547" cy="762482"/>
              <a:chOff x="7770504" y="2477491"/>
              <a:chExt cx="737547" cy="762482"/>
            </a:xfrm>
          </p:grpSpPr>
          <p:sp>
            <p:nvSpPr>
              <p:cNvPr id="40" name="矩形 21">
                <a:extLst>
                  <a:ext uri="{FF2B5EF4-FFF2-40B4-BE49-F238E27FC236}">
                    <a16:creationId xmlns:a16="http://schemas.microsoft.com/office/drawing/2014/main" id="{AA909E3C-E628-46C7-B05D-6AFED8D988E4}"/>
                  </a:ext>
                </a:extLst>
              </p:cNvPr>
              <p:cNvSpPr/>
              <p:nvPr/>
            </p:nvSpPr>
            <p:spPr>
              <a:xfrm>
                <a:off x="7770504" y="2477491"/>
                <a:ext cx="737547" cy="76248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000" b="1" kern="1200">
                  <a:solidFill>
                    <a:srgbClr val="FFFFFF"/>
                  </a:solidFill>
                  <a:latin typeface="Calibri" panose="020F0502020204030204"/>
                  <a:ea typeface="等线" panose="02010600030101010101" pitchFamily="2" charset="-122"/>
                  <a:cs typeface="+mn-ea"/>
                  <a:sym typeface="+mn-lt"/>
                </a:endParaRPr>
              </a:p>
            </p:txBody>
          </p:sp>
          <p:sp>
            <p:nvSpPr>
              <p:cNvPr id="41" name="文本框 22">
                <a:extLst>
                  <a:ext uri="{FF2B5EF4-FFF2-40B4-BE49-F238E27FC236}">
                    <a16:creationId xmlns:a16="http://schemas.microsoft.com/office/drawing/2014/main" id="{DA8EF0C3-1750-4CAB-888F-9055D4A5F0FF}"/>
                  </a:ext>
                </a:extLst>
              </p:cNvPr>
              <p:cNvSpPr txBox="1"/>
              <p:nvPr/>
            </p:nvSpPr>
            <p:spPr>
              <a:xfrm>
                <a:off x="7895743" y="2549017"/>
                <a:ext cx="504840" cy="615552"/>
              </a:xfrm>
              <a:prstGeom prst="rect">
                <a:avLst/>
              </a:prstGeom>
              <a:noFill/>
            </p:spPr>
            <p:txBody>
              <a:bodyPr wrap="none" rtlCol="0">
                <a:spAutoFit/>
              </a:bodyPr>
              <a:lstStyle/>
              <a:p>
                <a:pPr defTabSz="685800">
                  <a:buClrTx/>
                  <a:defRPr/>
                </a:pPr>
                <a:r>
                  <a:rPr lang="en-US" altLang="zh-CN" sz="2400" b="1" kern="1200" dirty="0">
                    <a:solidFill>
                      <a:schemeClr val="tx1"/>
                    </a:solidFill>
                    <a:latin typeface="Calibri" panose="020F0502020204030204"/>
                    <a:ea typeface="等线" panose="02010600030101010101" pitchFamily="2" charset="-122"/>
                    <a:cs typeface="+mn-ea"/>
                    <a:sym typeface="+mn-lt"/>
                  </a:rPr>
                  <a:t>D</a:t>
                </a:r>
                <a:endParaRPr lang="zh-CN" altLang="en-US" sz="2400" b="1" kern="1200" dirty="0">
                  <a:solidFill>
                    <a:schemeClr val="tx1"/>
                  </a:solidFill>
                  <a:latin typeface="Calibri" panose="020F0502020204030204"/>
                  <a:ea typeface="等线" panose="02010600030101010101" pitchFamily="2" charset="-122"/>
                  <a:cs typeface="+mn-ea"/>
                  <a:sym typeface="+mn-lt"/>
                </a:endParaRPr>
              </a:p>
            </p:txBody>
          </p:sp>
        </p:grpSp>
        <p:sp>
          <p:nvSpPr>
            <p:cNvPr id="33" name="文本框 20">
              <a:extLst>
                <a:ext uri="{FF2B5EF4-FFF2-40B4-BE49-F238E27FC236}">
                  <a16:creationId xmlns:a16="http://schemas.microsoft.com/office/drawing/2014/main" id="{333A7D19-B7E0-466B-9E96-1F45D391EEE9}"/>
                </a:ext>
              </a:extLst>
            </p:cNvPr>
            <p:cNvSpPr txBox="1"/>
            <p:nvPr/>
          </p:nvSpPr>
          <p:spPr>
            <a:xfrm>
              <a:off x="2663324" y="3271793"/>
              <a:ext cx="7300806" cy="662571"/>
            </a:xfrm>
            <a:prstGeom prst="rect">
              <a:avLst/>
            </a:prstGeom>
            <a:solidFill>
              <a:schemeClr val="bg1"/>
            </a:solidFill>
          </p:spPr>
          <p:txBody>
            <a:bodyPr wrap="none" rtlCol="0">
              <a:spAutoFit/>
            </a:bodyPr>
            <a:lstStyle/>
            <a:p>
              <a:pPr algn="just" defTabSz="685800">
                <a:lnSpc>
                  <a:spcPct val="150000"/>
                </a:lnSpc>
                <a:buClrTx/>
                <a:defRPr/>
              </a:pPr>
              <a:r>
                <a:rPr lang="en-US" sz="2000" b="1" kern="1200" dirty="0" err="1">
                  <a:solidFill>
                    <a:srgbClr val="0000CC"/>
                  </a:solidFill>
                  <a:latin typeface="Cambria Math" panose="02040503050406030204" pitchFamily="18" charset="0"/>
                  <a:ea typeface="+mn-ea"/>
                </a:rPr>
                <a:t>Lực</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xuất</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hiện</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khi</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các</a:t>
              </a:r>
              <a:r>
                <a:rPr lang="en-US" sz="2000" b="1" kern="1200" dirty="0">
                  <a:solidFill>
                    <a:srgbClr val="0000CC"/>
                  </a:solidFill>
                  <a:latin typeface="Cambria Math" panose="02040503050406030204" pitchFamily="18" charset="0"/>
                  <a:ea typeface="+mn-ea"/>
                </a:rPr>
                <a:t> chi </a:t>
              </a:r>
              <a:r>
                <a:rPr lang="en-US" sz="2000" b="1" kern="1200" dirty="0" err="1">
                  <a:solidFill>
                    <a:srgbClr val="0000CC"/>
                  </a:solidFill>
                  <a:latin typeface="Cambria Math" panose="02040503050406030204" pitchFamily="18" charset="0"/>
                  <a:ea typeface="+mn-ea"/>
                </a:rPr>
                <a:t>tiết</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máy</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cọ</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xát</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với</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nhau</a:t>
              </a:r>
              <a:r>
                <a:rPr lang="en-US" sz="2000" b="1" kern="1200" dirty="0">
                  <a:solidFill>
                    <a:srgbClr val="0000CC"/>
                  </a:solidFill>
                  <a:latin typeface="Cambria Math" panose="02040503050406030204" pitchFamily="18" charset="0"/>
                  <a:ea typeface="+mn-ea"/>
                </a:rPr>
                <a:t>.</a:t>
              </a:r>
            </a:p>
          </p:txBody>
        </p:sp>
      </p:grpSp>
      <p:sp>
        <p:nvSpPr>
          <p:cNvPr id="24" name="矩形 62">
            <a:extLst>
              <a:ext uri="{FF2B5EF4-FFF2-40B4-BE49-F238E27FC236}">
                <a16:creationId xmlns:a16="http://schemas.microsoft.com/office/drawing/2014/main" id="{2467785E-645A-4DAE-B952-54C29582585B}"/>
              </a:ext>
            </a:extLst>
          </p:cNvPr>
          <p:cNvSpPr/>
          <p:nvPr/>
        </p:nvSpPr>
        <p:spPr>
          <a:xfrm>
            <a:off x="288472" y="1030809"/>
            <a:ext cx="2497567" cy="3081919"/>
          </a:xfrm>
          <a:prstGeom prst="rect">
            <a:avLst/>
          </a:prstGeom>
          <a:solidFill>
            <a:schemeClr val="bg1"/>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srgbClr val="FF0000"/>
                </a:solidFill>
                <a:latin typeface="Arial" panose="020B0604020202020204" pitchFamily="34" charset="0"/>
              </a:rPr>
              <a:t>Câu </a:t>
            </a:r>
            <a:r>
              <a:rPr lang="en-US" sz="2800" b="1" kern="1200" dirty="0">
                <a:solidFill>
                  <a:srgbClr val="FF0000"/>
                </a:solidFill>
                <a:latin typeface="Arial" panose="020B0604020202020204" pitchFamily="34" charset="0"/>
              </a:rPr>
              <a:t>2</a:t>
            </a:r>
            <a:r>
              <a:rPr lang="vi-VN" sz="2800" b="1" kern="1200" dirty="0">
                <a:solidFill>
                  <a:srgbClr val="FF0000"/>
                </a:solidFill>
                <a:latin typeface="Arial" panose="020B0604020202020204" pitchFamily="34" charset="0"/>
              </a:rPr>
              <a:t>. </a:t>
            </a:r>
          </a:p>
          <a:p>
            <a:pPr algn="ctr" defTabSz="685800">
              <a:lnSpc>
                <a:spcPct val="150000"/>
              </a:lnSpc>
              <a:buClrTx/>
              <a:defRPr/>
            </a:pPr>
            <a:r>
              <a:rPr lang="en-US" sz="2800" b="1" kern="1200" dirty="0" err="1">
                <a:solidFill>
                  <a:srgbClr val="0000CC"/>
                </a:solidFill>
                <a:latin typeface="Arial" panose="020B0604020202020204" pitchFamily="34" charset="0"/>
              </a:rPr>
              <a:t>Lực</a:t>
            </a:r>
            <a:r>
              <a:rPr lang="en-US" sz="2800" b="1" kern="1200" dirty="0">
                <a:solidFill>
                  <a:srgbClr val="0000CC"/>
                </a:solidFill>
                <a:latin typeface="Arial" panose="020B0604020202020204" pitchFamily="34" charset="0"/>
              </a:rPr>
              <a:t> </a:t>
            </a:r>
            <a:r>
              <a:rPr lang="en-US" sz="2800" b="1" kern="1200" dirty="0" err="1">
                <a:solidFill>
                  <a:srgbClr val="0000CC"/>
                </a:solidFill>
                <a:latin typeface="Arial" panose="020B0604020202020204" pitchFamily="34" charset="0"/>
              </a:rPr>
              <a:t>nào</a:t>
            </a:r>
            <a:r>
              <a:rPr lang="en-US" sz="2800" b="1" kern="1200" dirty="0">
                <a:solidFill>
                  <a:srgbClr val="0000CC"/>
                </a:solidFill>
                <a:latin typeface="Arial" panose="020B0604020202020204" pitchFamily="34" charset="0"/>
              </a:rPr>
              <a:t> </a:t>
            </a:r>
            <a:r>
              <a:rPr lang="en-US" sz="2800" b="1" kern="1200" dirty="0" err="1">
                <a:solidFill>
                  <a:srgbClr val="FF0000"/>
                </a:solidFill>
                <a:latin typeface="Arial" panose="020B0604020202020204" pitchFamily="34" charset="0"/>
              </a:rPr>
              <a:t>không</a:t>
            </a:r>
            <a:r>
              <a:rPr lang="en-US" sz="2800" b="1" kern="1200" dirty="0">
                <a:solidFill>
                  <a:srgbClr val="FF0000"/>
                </a:solidFill>
                <a:latin typeface="Arial" panose="020B0604020202020204" pitchFamily="34" charset="0"/>
              </a:rPr>
              <a:t> </a:t>
            </a:r>
            <a:r>
              <a:rPr lang="en-US" sz="2800" b="1" kern="1200" dirty="0" err="1">
                <a:solidFill>
                  <a:srgbClr val="FF0000"/>
                </a:solidFill>
                <a:latin typeface="Arial" panose="020B0604020202020204" pitchFamily="34" charset="0"/>
              </a:rPr>
              <a:t>phải</a:t>
            </a:r>
            <a:r>
              <a:rPr lang="en-US" sz="2800" b="1" kern="1200" dirty="0">
                <a:solidFill>
                  <a:srgbClr val="FF0000"/>
                </a:solidFill>
                <a:latin typeface="Arial" panose="020B0604020202020204" pitchFamily="34" charset="0"/>
              </a:rPr>
              <a:t> </a:t>
            </a:r>
            <a:r>
              <a:rPr lang="en-US" sz="2800" b="1" kern="1200" dirty="0" err="1">
                <a:solidFill>
                  <a:srgbClr val="0000CC"/>
                </a:solidFill>
                <a:latin typeface="Arial" panose="020B0604020202020204" pitchFamily="34" charset="0"/>
              </a:rPr>
              <a:t>là</a:t>
            </a:r>
            <a:r>
              <a:rPr lang="en-US" sz="2800" b="1" kern="1200" dirty="0">
                <a:solidFill>
                  <a:srgbClr val="0000CC"/>
                </a:solidFill>
                <a:latin typeface="Arial" panose="020B0604020202020204" pitchFamily="34" charset="0"/>
              </a:rPr>
              <a:t> </a:t>
            </a:r>
            <a:r>
              <a:rPr lang="en-US" sz="2800" b="1" kern="1200" dirty="0" err="1">
                <a:solidFill>
                  <a:srgbClr val="0000CC"/>
                </a:solidFill>
                <a:latin typeface="Arial" panose="020B0604020202020204" pitchFamily="34" charset="0"/>
              </a:rPr>
              <a:t>lực</a:t>
            </a:r>
            <a:r>
              <a:rPr lang="en-US" sz="2800" b="1" kern="1200" dirty="0">
                <a:solidFill>
                  <a:srgbClr val="0000CC"/>
                </a:solidFill>
                <a:latin typeface="Arial" panose="020B0604020202020204" pitchFamily="34" charset="0"/>
              </a:rPr>
              <a:t> ma </a:t>
            </a:r>
            <a:r>
              <a:rPr lang="en-US" sz="2800" b="1" kern="1200" dirty="0" err="1">
                <a:solidFill>
                  <a:srgbClr val="0000CC"/>
                </a:solidFill>
                <a:latin typeface="Arial" panose="020B0604020202020204" pitchFamily="34" charset="0"/>
              </a:rPr>
              <a:t>sát</a:t>
            </a:r>
            <a:r>
              <a:rPr lang="en-US" sz="2800" b="1" kern="1200" dirty="0">
                <a:solidFill>
                  <a:srgbClr val="0000CC"/>
                </a:solidFill>
                <a:latin typeface="Arial" panose="020B0604020202020204" pitchFamily="34" charset="0"/>
              </a:rPr>
              <a:t>?</a:t>
            </a:r>
          </a:p>
        </p:txBody>
      </p:sp>
      <p:pic>
        <p:nvPicPr>
          <p:cNvPr id="30" name="Picture 5" descr="Màu Đỏ Đánh Dấu Đi Qua Vượt - Miễn Phí vector hình ảnh trên Pixabay -  Pixabay">
            <a:extLst>
              <a:ext uri="{FF2B5EF4-FFF2-40B4-BE49-F238E27FC236}">
                <a16:creationId xmlns:a16="http://schemas.microsoft.com/office/drawing/2014/main" id="{A71841D4-9753-4EE2-995B-1B517E3744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4637" y="3503515"/>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Mẫu Dấu Tích Vàng | Công cụ đồ họa PSD Tải xuống miễn phí - Pikbest">
            <a:extLst>
              <a:ext uri="{FF2B5EF4-FFF2-40B4-BE49-F238E27FC236}">
                <a16:creationId xmlns:a16="http://schemas.microsoft.com/office/drawing/2014/main" id="{53CAECE8-3BAC-44F9-B24D-BBF27178FE1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57119" y="112634"/>
            <a:ext cx="1818007" cy="181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Màu Đỏ Đánh Dấu Đi Qua Vượt - Miễn Phí vector hình ảnh trên Pixabay -  Pixabay">
            <a:extLst>
              <a:ext uri="{FF2B5EF4-FFF2-40B4-BE49-F238E27FC236}">
                <a16:creationId xmlns:a16="http://schemas.microsoft.com/office/drawing/2014/main" id="{AED5A35B-74DB-47B4-B853-D576276E28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3210" y="1796409"/>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Màu Đỏ Đánh Dấu Đi Qua Vượt - Miễn Phí vector hình ảnh trên Pixabay -  Pixabay">
            <a:extLst>
              <a:ext uri="{FF2B5EF4-FFF2-40B4-BE49-F238E27FC236}">
                <a16:creationId xmlns:a16="http://schemas.microsoft.com/office/drawing/2014/main" id="{F18EA2A3-EC16-449F-BC48-F72561E186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4638" y="2697428"/>
            <a:ext cx="762125" cy="76212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hlinkClick r:id="rId10" action="ppaction://hlinksldjump"/>
            <a:extLst>
              <a:ext uri="{FF2B5EF4-FFF2-40B4-BE49-F238E27FC236}">
                <a16:creationId xmlns:a16="http://schemas.microsoft.com/office/drawing/2014/main" id="{C6C04A70-3461-4A51-A421-C1B62BD52E5F}"/>
              </a:ext>
            </a:extLst>
          </p:cNvPr>
          <p:cNvSpPr/>
          <p:nvPr/>
        </p:nvSpPr>
        <p:spPr>
          <a:xfrm>
            <a:off x="4044042" y="4392673"/>
            <a:ext cx="1055915" cy="473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srgbClr val="0000CC"/>
                </a:solidFill>
                <a:latin typeface="Calibri" panose="020F0502020204030204"/>
              </a:rPr>
              <a:t>Trở</a:t>
            </a:r>
            <a:r>
              <a:rPr lang="en-US" sz="2400" b="1" kern="1200" dirty="0">
                <a:solidFill>
                  <a:srgbClr val="0000CC"/>
                </a:solidFill>
                <a:latin typeface="Calibri" panose="020F0502020204030204"/>
              </a:rPr>
              <a:t> </a:t>
            </a:r>
            <a:r>
              <a:rPr lang="en-US" sz="2400" b="1" kern="1200" dirty="0" err="1">
                <a:solidFill>
                  <a:srgbClr val="0000CC"/>
                </a:solidFill>
                <a:latin typeface="Calibri" panose="020F0502020204030204"/>
              </a:rPr>
              <a:t>lại</a:t>
            </a:r>
            <a:endParaRPr lang="en-US" sz="2400" b="1" kern="1200" dirty="0">
              <a:solidFill>
                <a:srgbClr val="0000CC"/>
              </a:solidFill>
              <a:latin typeface="Calibri" panose="020F0502020204030204"/>
            </a:endParaRPr>
          </a:p>
        </p:txBody>
      </p:sp>
      <p:cxnSp>
        <p:nvCxnSpPr>
          <p:cNvPr id="3" name="Straight Connector 2">
            <a:extLst>
              <a:ext uri="{FF2B5EF4-FFF2-40B4-BE49-F238E27FC236}">
                <a16:creationId xmlns:a16="http://schemas.microsoft.com/office/drawing/2014/main" id="{0A06293D-7CF0-4A46-9136-4515A33658E2}"/>
              </a:ext>
            </a:extLst>
          </p:cNvPr>
          <p:cNvCxnSpPr>
            <a:cxnSpLocks/>
          </p:cNvCxnSpPr>
          <p:nvPr/>
        </p:nvCxnSpPr>
        <p:spPr>
          <a:xfrm flipV="1">
            <a:off x="3105153" y="3553639"/>
            <a:ext cx="5481960" cy="8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E3EF94-E7B0-41B7-B445-A9E9480EE777}"/>
              </a:ext>
            </a:extLst>
          </p:cNvPr>
          <p:cNvCxnSpPr>
            <a:cxnSpLocks/>
          </p:cNvCxnSpPr>
          <p:nvPr/>
        </p:nvCxnSpPr>
        <p:spPr>
          <a:xfrm flipV="1">
            <a:off x="3261656" y="2660605"/>
            <a:ext cx="5481960" cy="8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7B4C5E-66BC-4446-8247-4858D7D03AA9}"/>
              </a:ext>
            </a:extLst>
          </p:cNvPr>
          <p:cNvCxnSpPr>
            <a:cxnSpLocks/>
          </p:cNvCxnSpPr>
          <p:nvPr/>
        </p:nvCxnSpPr>
        <p:spPr>
          <a:xfrm flipV="1">
            <a:off x="3105153" y="1724446"/>
            <a:ext cx="5481960" cy="856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mthanhThua">
            <a:hlinkClick r:id="" action="ppaction://media"/>
            <a:extLst>
              <a:ext uri="{FF2B5EF4-FFF2-40B4-BE49-F238E27FC236}">
                <a16:creationId xmlns:a16="http://schemas.microsoft.com/office/drawing/2014/main" id="{B727524B-E26A-0636-6728-F7A90E0226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0966" y="1928458"/>
            <a:ext cx="365522" cy="365522"/>
          </a:xfrm>
          <a:prstGeom prst="rect">
            <a:avLst/>
          </a:prstGeom>
        </p:spPr>
      </p:pic>
      <p:pic>
        <p:nvPicPr>
          <p:cNvPr id="4" name="nhacthang">
            <a:hlinkClick r:id="" action="ppaction://media"/>
            <a:extLst>
              <a:ext uri="{FF2B5EF4-FFF2-40B4-BE49-F238E27FC236}">
                <a16:creationId xmlns:a16="http://schemas.microsoft.com/office/drawing/2014/main" id="{30A03938-86F1-6A59-B17B-F76E592772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5823" y="2631598"/>
            <a:ext cx="365522" cy="365522"/>
          </a:xfrm>
          <a:prstGeom prst="rect">
            <a:avLst/>
          </a:prstGeom>
        </p:spPr>
      </p:pic>
    </p:spTree>
    <p:extLst>
      <p:ext uri="{BB962C8B-B14F-4D97-AF65-F5344CB8AC3E}">
        <p14:creationId xmlns:p14="http://schemas.microsoft.com/office/powerpoint/2010/main" val="193845927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1" presetClass="mediacall" presetSubtype="0" fill="hold" nodeType="withEffect">
                                  <p:stCondLst>
                                    <p:cond delay="0"/>
                                  </p:stCondLst>
                                  <p:childTnLst>
                                    <p:cmd type="call" cmd="playFrom(0.0)">
                                      <p:cBhvr>
                                        <p:cTn id="29" dur="4995" fill="hold"/>
                                        <p:tgtEl>
                                          <p:spTgt spid="2"/>
                                        </p:tgtEl>
                                      </p:cBhvr>
                                    </p:cmd>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par>
                                <p:cTn id="38" presetID="1" presetClass="mediacall" presetSubtype="0" fill="hold" nodeType="withEffect">
                                  <p:stCondLst>
                                    <p:cond delay="0"/>
                                  </p:stCondLst>
                                  <p:childTnLst>
                                    <p:cmd type="call" cmd="playFrom(0.0)">
                                      <p:cBhvr>
                                        <p:cTn id="39" dur="4995" fill="hold"/>
                                        <p:tgtEl>
                                          <p:spTgt spid="2"/>
                                        </p:tgtEl>
                                      </p:cBhvr>
                                    </p:cmd>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par>
                                <p:cTn id="48" presetID="1" presetClass="mediacall" presetSubtype="0" fill="hold" nodeType="withEffect">
                                  <p:stCondLst>
                                    <p:cond delay="0"/>
                                  </p:stCondLst>
                                  <p:childTnLst>
                                    <p:cmd type="call" cmd="playFrom(0.0)">
                                      <p:cBhvr>
                                        <p:cTn id="49" dur="4995" fill="hold"/>
                                        <p:tgtEl>
                                          <p:spTgt spid="2"/>
                                        </p:tgtEl>
                                      </p:cBhvr>
                                    </p:cmd>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 presetClass="mediacall" presetSubtype="0" fill="hold" nodeType="withEffect">
                                  <p:stCondLst>
                                    <p:cond delay="0"/>
                                  </p:stCondLst>
                                  <p:childTnLst>
                                    <p:cmd type="call" cmd="playFrom(0.0)">
                                      <p:cBhvr>
                                        <p:cTn id="57" dur="3432" fill="hold"/>
                                        <p:tgtEl>
                                          <p:spTgt spid="4"/>
                                        </p:tgtEl>
                                      </p:cBhvr>
                                    </p:cmd>
                                  </p:childTnLst>
                                </p:cTn>
                              </p:par>
                            </p:childTnLst>
                          </p:cTn>
                        </p:par>
                      </p:childTnLst>
                    </p:cTn>
                  </p:par>
                </p:childTnLst>
              </p:cTn>
              <p:nextCondLst>
                <p:cond evt="onClick" delay="0">
                  <p:tgtEl>
                    <p:spTgt spid="16"/>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7F9F0414-1D0F-4EE8-800E-8FF2A2B7B063}"/>
              </a:ext>
            </a:extLst>
          </p:cNvPr>
          <p:cNvGrpSpPr/>
          <p:nvPr/>
        </p:nvGrpSpPr>
        <p:grpSpPr>
          <a:xfrm>
            <a:off x="237279" y="1421985"/>
            <a:ext cx="4080721" cy="1648146"/>
            <a:chOff x="2072640" y="4400625"/>
            <a:chExt cx="3780984" cy="1753214"/>
          </a:xfrm>
        </p:grpSpPr>
        <p:sp>
          <p:nvSpPr>
            <p:cNvPr id="25" name="矩形 24">
              <a:extLst>
                <a:ext uri="{FF2B5EF4-FFF2-40B4-BE49-F238E27FC236}">
                  <a16:creationId xmlns:a16="http://schemas.microsoft.com/office/drawing/2014/main" id="{1DA98C0E-EEEB-43CB-B98F-F35C6031A871}"/>
                </a:ext>
              </a:extLst>
            </p:cNvPr>
            <p:cNvSpPr/>
            <p:nvPr/>
          </p:nvSpPr>
          <p:spPr>
            <a:xfrm>
              <a:off x="2072640"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26" name="矩形 25">
              <a:extLst>
                <a:ext uri="{FF2B5EF4-FFF2-40B4-BE49-F238E27FC236}">
                  <a16:creationId xmlns:a16="http://schemas.microsoft.com/office/drawing/2014/main" id="{02D8F66D-7664-48C6-9C83-68458476421F}"/>
                </a:ext>
              </a:extLst>
            </p:cNvPr>
            <p:cNvSpPr/>
            <p:nvPr/>
          </p:nvSpPr>
          <p:spPr>
            <a:xfrm>
              <a:off x="2185864" y="4400625"/>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29" name="矩形 28">
              <a:extLst>
                <a:ext uri="{FF2B5EF4-FFF2-40B4-BE49-F238E27FC236}">
                  <a16:creationId xmlns:a16="http://schemas.microsoft.com/office/drawing/2014/main" id="{F7DA58DA-9C06-40FC-A19A-0A5A5B443842}"/>
                </a:ext>
              </a:extLst>
            </p:cNvPr>
            <p:cNvSpPr/>
            <p:nvPr/>
          </p:nvSpPr>
          <p:spPr>
            <a:xfrm>
              <a:off x="3211663" y="4564144"/>
              <a:ext cx="2583655" cy="1107996"/>
            </a:xfrm>
            <a:prstGeom prst="rect">
              <a:avLst/>
            </a:prstGeom>
          </p:spPr>
          <p:txBody>
            <a:bodyPr wrap="square">
              <a:spAutoFit/>
            </a:bodyPr>
            <a:lstStyle/>
            <a:p>
              <a:pPr algn="just" defTabSz="685800">
                <a:buClrTx/>
                <a:defRPr/>
              </a:pPr>
              <a:r>
                <a:rPr lang="vi-VN" sz="1600" b="1" kern="1200" dirty="0">
                  <a:solidFill>
                    <a:srgbClr val="0000CC"/>
                  </a:solidFill>
                  <a:latin typeface="Cambria Math" panose="02040503050406030204" pitchFamily="18" charset="0"/>
                  <a:ea typeface="+mn-ea"/>
                </a:rPr>
                <a:t>Khi vật chuyển động chậm dần, lực ma sát nhỏ hơn lực đẩy</a:t>
              </a:r>
              <a:endParaRPr lang="en-US" sz="1600" b="1" kern="1200" dirty="0">
                <a:solidFill>
                  <a:srgbClr val="0000CC"/>
                </a:solidFill>
                <a:latin typeface="Cambria Math" panose="02040503050406030204" pitchFamily="18" charset="0"/>
                <a:ea typeface="+mn-ea"/>
              </a:endParaRPr>
            </a:p>
          </p:txBody>
        </p:sp>
        <p:grpSp>
          <p:nvGrpSpPr>
            <p:cNvPr id="30" name="组合 29">
              <a:extLst>
                <a:ext uri="{FF2B5EF4-FFF2-40B4-BE49-F238E27FC236}">
                  <a16:creationId xmlns:a16="http://schemas.microsoft.com/office/drawing/2014/main" id="{ADC33406-4E54-4AFD-9AB6-1915542A8151}"/>
                </a:ext>
              </a:extLst>
            </p:cNvPr>
            <p:cNvGrpSpPr/>
            <p:nvPr/>
          </p:nvGrpSpPr>
          <p:grpSpPr>
            <a:xfrm>
              <a:off x="2441578" y="4727532"/>
              <a:ext cx="697738" cy="725625"/>
              <a:chOff x="7823200" y="2362672"/>
              <a:chExt cx="697738" cy="725625"/>
            </a:xfrm>
          </p:grpSpPr>
          <p:sp>
            <p:nvSpPr>
              <p:cNvPr id="31" name="矩形 30">
                <a:extLst>
                  <a:ext uri="{FF2B5EF4-FFF2-40B4-BE49-F238E27FC236}">
                    <a16:creationId xmlns:a16="http://schemas.microsoft.com/office/drawing/2014/main" id="{FC3C42EA-7B36-4ED3-8F7B-ED8C7BB352D2}"/>
                  </a:ext>
                </a:extLst>
              </p:cNvPr>
              <p:cNvSpPr/>
              <p:nvPr/>
            </p:nvSpPr>
            <p:spPr>
              <a:xfrm>
                <a:off x="7823200" y="2396393"/>
                <a:ext cx="697738" cy="69190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32" name="文本框 31">
                <a:extLst>
                  <a:ext uri="{FF2B5EF4-FFF2-40B4-BE49-F238E27FC236}">
                    <a16:creationId xmlns:a16="http://schemas.microsoft.com/office/drawing/2014/main" id="{F8CE6DA3-6BE8-470F-A8CA-6654100F66D3}"/>
                  </a:ext>
                </a:extLst>
              </p:cNvPr>
              <p:cNvSpPr txBox="1"/>
              <p:nvPr/>
            </p:nvSpPr>
            <p:spPr>
              <a:xfrm>
                <a:off x="7950467" y="2362672"/>
                <a:ext cx="480634" cy="622054"/>
              </a:xfrm>
              <a:prstGeom prst="rect">
                <a:avLst/>
              </a:prstGeom>
              <a:noFill/>
            </p:spPr>
            <p:txBody>
              <a:bodyPr wrap="squar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A</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grpSp>
        <p:nvGrpSpPr>
          <p:cNvPr id="40" name="组合 39">
            <a:extLst>
              <a:ext uri="{FF2B5EF4-FFF2-40B4-BE49-F238E27FC236}">
                <a16:creationId xmlns:a16="http://schemas.microsoft.com/office/drawing/2014/main" id="{15C2A456-E786-48D1-93EF-8ADD4EF9F6C9}"/>
              </a:ext>
            </a:extLst>
          </p:cNvPr>
          <p:cNvGrpSpPr/>
          <p:nvPr/>
        </p:nvGrpSpPr>
        <p:grpSpPr>
          <a:xfrm>
            <a:off x="4724461" y="3278420"/>
            <a:ext cx="4080721" cy="1648146"/>
            <a:chOff x="6451602" y="4400625"/>
            <a:chExt cx="3780984" cy="1753214"/>
          </a:xfrm>
        </p:grpSpPr>
        <p:sp>
          <p:nvSpPr>
            <p:cNvPr id="27" name="矩形 26">
              <a:extLst>
                <a:ext uri="{FF2B5EF4-FFF2-40B4-BE49-F238E27FC236}">
                  <a16:creationId xmlns:a16="http://schemas.microsoft.com/office/drawing/2014/main" id="{B8A780F6-B821-47B2-98AC-3C6846976C3A}"/>
                </a:ext>
              </a:extLst>
            </p:cNvPr>
            <p:cNvSpPr/>
            <p:nvPr/>
          </p:nvSpPr>
          <p:spPr>
            <a:xfrm>
              <a:off x="6451602"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28" name="矩形 27">
              <a:extLst>
                <a:ext uri="{FF2B5EF4-FFF2-40B4-BE49-F238E27FC236}">
                  <a16:creationId xmlns:a16="http://schemas.microsoft.com/office/drawing/2014/main" id="{3F3605F6-F32A-433A-B7B7-64D45F2EE041}"/>
                </a:ext>
              </a:extLst>
            </p:cNvPr>
            <p:cNvSpPr/>
            <p:nvPr/>
          </p:nvSpPr>
          <p:spPr>
            <a:xfrm>
              <a:off x="6564826" y="4400625"/>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34" name="矩形 33">
              <a:extLst>
                <a:ext uri="{FF2B5EF4-FFF2-40B4-BE49-F238E27FC236}">
                  <a16:creationId xmlns:a16="http://schemas.microsoft.com/office/drawing/2014/main" id="{3FC6DE95-B86D-47F8-A121-57F1ADDDBD59}"/>
                </a:ext>
              </a:extLst>
            </p:cNvPr>
            <p:cNvSpPr/>
            <p:nvPr/>
          </p:nvSpPr>
          <p:spPr>
            <a:xfrm>
              <a:off x="7744714" y="4564860"/>
              <a:ext cx="2378443" cy="1436290"/>
            </a:xfrm>
            <a:prstGeom prst="rect">
              <a:avLst/>
            </a:prstGeom>
          </p:spPr>
          <p:txBody>
            <a:bodyPr wrap="square">
              <a:spAutoFit/>
            </a:bodyPr>
            <a:lstStyle/>
            <a:p>
              <a:pPr algn="just" defTabSz="685800">
                <a:buClrTx/>
                <a:defRPr/>
              </a:pPr>
              <a:r>
                <a:rPr lang="vi-VN" sz="1600" b="1" kern="1200" dirty="0">
                  <a:solidFill>
                    <a:srgbClr val="0000CC"/>
                  </a:solidFill>
                  <a:latin typeface="Cambria Math" panose="02040503050406030204" pitchFamily="18" charset="0"/>
                  <a:ea typeface="+mn-ea"/>
                </a:rPr>
                <a:t>Lực ma sát lăn cản trở chuyển động của vật này trượt trên vật khác</a:t>
              </a:r>
              <a:endParaRPr lang="en-US" altLang="zh-CN" sz="1600" b="1" kern="1200" dirty="0">
                <a:solidFill>
                  <a:srgbClr val="0000CC"/>
                </a:solidFill>
                <a:latin typeface="Cambria Math" panose="02040503050406030204" pitchFamily="18" charset="0"/>
                <a:ea typeface="+mn-ea"/>
                <a:sym typeface="+mn-lt"/>
              </a:endParaRPr>
            </a:p>
          </p:txBody>
        </p:sp>
        <p:grpSp>
          <p:nvGrpSpPr>
            <p:cNvPr id="35" name="组合 34">
              <a:extLst>
                <a:ext uri="{FF2B5EF4-FFF2-40B4-BE49-F238E27FC236}">
                  <a16:creationId xmlns:a16="http://schemas.microsoft.com/office/drawing/2014/main" id="{DEBCB030-583B-458C-AAF4-E129DAC91C81}"/>
                </a:ext>
              </a:extLst>
            </p:cNvPr>
            <p:cNvGrpSpPr/>
            <p:nvPr/>
          </p:nvGrpSpPr>
          <p:grpSpPr>
            <a:xfrm>
              <a:off x="6810255" y="5004310"/>
              <a:ext cx="635735" cy="779700"/>
              <a:chOff x="7823199" y="2639450"/>
              <a:chExt cx="635735" cy="779700"/>
            </a:xfrm>
          </p:grpSpPr>
          <p:sp>
            <p:nvSpPr>
              <p:cNvPr id="36" name="矩形 35">
                <a:extLst>
                  <a:ext uri="{FF2B5EF4-FFF2-40B4-BE49-F238E27FC236}">
                    <a16:creationId xmlns:a16="http://schemas.microsoft.com/office/drawing/2014/main" id="{77BEC775-D245-48D1-A8E8-C41BF91FCF0D}"/>
                  </a:ext>
                </a:extLst>
              </p:cNvPr>
              <p:cNvSpPr/>
              <p:nvPr/>
            </p:nvSpPr>
            <p:spPr>
              <a:xfrm>
                <a:off x="7823199" y="2696411"/>
                <a:ext cx="635735" cy="61194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37" name="文本框 36">
                <a:extLst>
                  <a:ext uri="{FF2B5EF4-FFF2-40B4-BE49-F238E27FC236}">
                    <a16:creationId xmlns:a16="http://schemas.microsoft.com/office/drawing/2014/main" id="{F5ABFEA0-F249-4E83-A959-C2415AF93403}"/>
                  </a:ext>
                </a:extLst>
              </p:cNvPr>
              <p:cNvSpPr txBox="1"/>
              <p:nvPr/>
            </p:nvSpPr>
            <p:spPr>
              <a:xfrm>
                <a:off x="7843192" y="2639450"/>
                <a:ext cx="590334" cy="779700"/>
              </a:xfrm>
              <a:prstGeom prst="rect">
                <a:avLst/>
              </a:prstGeom>
              <a:noFill/>
            </p:spPr>
            <p:txBody>
              <a:bodyPr wrap="non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D</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grpSp>
        <p:nvGrpSpPr>
          <p:cNvPr id="44" name="组合 38">
            <a:extLst>
              <a:ext uri="{FF2B5EF4-FFF2-40B4-BE49-F238E27FC236}">
                <a16:creationId xmlns:a16="http://schemas.microsoft.com/office/drawing/2014/main" id="{4F31536B-9117-4421-985E-48CD05239CB5}"/>
              </a:ext>
            </a:extLst>
          </p:cNvPr>
          <p:cNvGrpSpPr/>
          <p:nvPr/>
        </p:nvGrpSpPr>
        <p:grpSpPr>
          <a:xfrm>
            <a:off x="228600" y="3241832"/>
            <a:ext cx="4080721" cy="1694005"/>
            <a:chOff x="2072640" y="4351842"/>
            <a:chExt cx="3780984" cy="1801997"/>
          </a:xfrm>
        </p:grpSpPr>
        <p:sp>
          <p:nvSpPr>
            <p:cNvPr id="45" name="矩形 24">
              <a:extLst>
                <a:ext uri="{FF2B5EF4-FFF2-40B4-BE49-F238E27FC236}">
                  <a16:creationId xmlns:a16="http://schemas.microsoft.com/office/drawing/2014/main" id="{A5B144EB-C74A-45C8-95C0-B15288F11560}"/>
                </a:ext>
              </a:extLst>
            </p:cNvPr>
            <p:cNvSpPr/>
            <p:nvPr/>
          </p:nvSpPr>
          <p:spPr>
            <a:xfrm>
              <a:off x="2072640"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48" name="矩形 25">
              <a:extLst>
                <a:ext uri="{FF2B5EF4-FFF2-40B4-BE49-F238E27FC236}">
                  <a16:creationId xmlns:a16="http://schemas.microsoft.com/office/drawing/2014/main" id="{47C88939-02B7-44DC-8291-0098DCABF165}"/>
                </a:ext>
              </a:extLst>
            </p:cNvPr>
            <p:cNvSpPr/>
            <p:nvPr/>
          </p:nvSpPr>
          <p:spPr>
            <a:xfrm>
              <a:off x="2185864" y="4351842"/>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49" name="矩形 28">
              <a:extLst>
                <a:ext uri="{FF2B5EF4-FFF2-40B4-BE49-F238E27FC236}">
                  <a16:creationId xmlns:a16="http://schemas.microsoft.com/office/drawing/2014/main" id="{6856E96D-BA76-4D30-B6C4-4F09B440C0B3}"/>
                </a:ext>
              </a:extLst>
            </p:cNvPr>
            <p:cNvSpPr/>
            <p:nvPr/>
          </p:nvSpPr>
          <p:spPr>
            <a:xfrm>
              <a:off x="3220684" y="4789805"/>
              <a:ext cx="2542543" cy="1107996"/>
            </a:xfrm>
            <a:prstGeom prst="rect">
              <a:avLst/>
            </a:prstGeom>
          </p:spPr>
          <p:txBody>
            <a:bodyPr wrap="square">
              <a:spAutoFit/>
            </a:bodyPr>
            <a:lstStyle/>
            <a:p>
              <a:pPr algn="just" defTabSz="685800">
                <a:buClrTx/>
                <a:defRPr/>
              </a:pPr>
              <a:r>
                <a:rPr lang="vi-VN" sz="1600" b="1" kern="1200" dirty="0">
                  <a:solidFill>
                    <a:srgbClr val="0000CC"/>
                  </a:solidFill>
                  <a:latin typeface="Cambria Math" panose="02040503050406030204" pitchFamily="18" charset="0"/>
                  <a:ea typeface="+mn-ea"/>
                </a:rPr>
                <a:t>Khi vật chuyển động nhanh dần, lực ma sát lớn hơn lực đẩy</a:t>
              </a:r>
              <a:endParaRPr lang="en-US" sz="1600" b="1" kern="1200" dirty="0">
                <a:solidFill>
                  <a:srgbClr val="0000CC"/>
                </a:solidFill>
                <a:latin typeface="Cambria Math" panose="02040503050406030204" pitchFamily="18" charset="0"/>
                <a:ea typeface="+mn-ea"/>
              </a:endParaRPr>
            </a:p>
          </p:txBody>
        </p:sp>
        <p:grpSp>
          <p:nvGrpSpPr>
            <p:cNvPr id="50" name="组合 29">
              <a:extLst>
                <a:ext uri="{FF2B5EF4-FFF2-40B4-BE49-F238E27FC236}">
                  <a16:creationId xmlns:a16="http://schemas.microsoft.com/office/drawing/2014/main" id="{C39E650D-FA0E-47A4-B5BC-5F1F2817ABDB}"/>
                </a:ext>
              </a:extLst>
            </p:cNvPr>
            <p:cNvGrpSpPr/>
            <p:nvPr/>
          </p:nvGrpSpPr>
          <p:grpSpPr>
            <a:xfrm>
              <a:off x="2441577" y="4985609"/>
              <a:ext cx="705955" cy="779699"/>
              <a:chOff x="7823199" y="2620749"/>
              <a:chExt cx="705955" cy="779699"/>
            </a:xfrm>
          </p:grpSpPr>
          <p:sp>
            <p:nvSpPr>
              <p:cNvPr id="51" name="矩形 30">
                <a:extLst>
                  <a:ext uri="{FF2B5EF4-FFF2-40B4-BE49-F238E27FC236}">
                    <a16:creationId xmlns:a16="http://schemas.microsoft.com/office/drawing/2014/main" id="{9B25C505-279F-46EB-AC28-1227C0FA4AAE}"/>
                  </a:ext>
                </a:extLst>
              </p:cNvPr>
              <p:cNvSpPr/>
              <p:nvPr/>
            </p:nvSpPr>
            <p:spPr>
              <a:xfrm>
                <a:off x="7823199" y="2696410"/>
                <a:ext cx="705955" cy="61195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2" name="文本框 31">
                <a:extLst>
                  <a:ext uri="{FF2B5EF4-FFF2-40B4-BE49-F238E27FC236}">
                    <a16:creationId xmlns:a16="http://schemas.microsoft.com/office/drawing/2014/main" id="{553E5D60-679B-46C5-ABEE-26EF0171FF26}"/>
                  </a:ext>
                </a:extLst>
              </p:cNvPr>
              <p:cNvSpPr txBox="1"/>
              <p:nvPr/>
            </p:nvSpPr>
            <p:spPr>
              <a:xfrm>
                <a:off x="7851172" y="2620749"/>
                <a:ext cx="654843" cy="779699"/>
              </a:xfrm>
              <a:prstGeom prst="rect">
                <a:avLst/>
              </a:prstGeom>
              <a:noFill/>
            </p:spPr>
            <p:txBody>
              <a:bodyPr wrap="squar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C</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grpSp>
        <p:nvGrpSpPr>
          <p:cNvPr id="53" name="组合 39">
            <a:extLst>
              <a:ext uri="{FF2B5EF4-FFF2-40B4-BE49-F238E27FC236}">
                <a16:creationId xmlns:a16="http://schemas.microsoft.com/office/drawing/2014/main" id="{F368F4B4-EF6B-4179-8280-1E38C9F03E01}"/>
              </a:ext>
            </a:extLst>
          </p:cNvPr>
          <p:cNvGrpSpPr/>
          <p:nvPr/>
        </p:nvGrpSpPr>
        <p:grpSpPr>
          <a:xfrm>
            <a:off x="4697007" y="1192578"/>
            <a:ext cx="3969849" cy="1881613"/>
            <a:chOff x="6417736" y="4152274"/>
            <a:chExt cx="3678255" cy="2001565"/>
          </a:xfrm>
        </p:grpSpPr>
        <p:sp>
          <p:nvSpPr>
            <p:cNvPr id="54" name="矩形 26">
              <a:extLst>
                <a:ext uri="{FF2B5EF4-FFF2-40B4-BE49-F238E27FC236}">
                  <a16:creationId xmlns:a16="http://schemas.microsoft.com/office/drawing/2014/main" id="{40BE6FD1-E8DE-4F6B-9065-BE5DE4176C7C}"/>
                </a:ext>
              </a:extLst>
            </p:cNvPr>
            <p:cNvSpPr/>
            <p:nvPr/>
          </p:nvSpPr>
          <p:spPr>
            <a:xfrm>
              <a:off x="6417736" y="4440661"/>
              <a:ext cx="3667759"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5" name="矩形 27">
              <a:extLst>
                <a:ext uri="{FF2B5EF4-FFF2-40B4-BE49-F238E27FC236}">
                  <a16:creationId xmlns:a16="http://schemas.microsoft.com/office/drawing/2014/main" id="{3D2D1EFB-AACF-4044-A0CA-D6D45D9E67A6}"/>
                </a:ext>
              </a:extLst>
            </p:cNvPr>
            <p:cNvSpPr/>
            <p:nvPr/>
          </p:nvSpPr>
          <p:spPr>
            <a:xfrm>
              <a:off x="6428231" y="4152274"/>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6" name="矩形 33">
              <a:extLst>
                <a:ext uri="{FF2B5EF4-FFF2-40B4-BE49-F238E27FC236}">
                  <a16:creationId xmlns:a16="http://schemas.microsoft.com/office/drawing/2014/main" id="{870B5238-79A4-4C55-A0F6-BB4D49A9B74F}"/>
                </a:ext>
              </a:extLst>
            </p:cNvPr>
            <p:cNvSpPr/>
            <p:nvPr/>
          </p:nvSpPr>
          <p:spPr>
            <a:xfrm>
              <a:off x="7685325" y="4693369"/>
              <a:ext cx="2378442" cy="1107996"/>
            </a:xfrm>
            <a:prstGeom prst="rect">
              <a:avLst/>
            </a:prstGeom>
          </p:spPr>
          <p:txBody>
            <a:bodyPr wrap="square">
              <a:spAutoFit/>
            </a:bodyPr>
            <a:lstStyle/>
            <a:p>
              <a:pPr algn="just" defTabSz="685800">
                <a:buClrTx/>
                <a:defRPr/>
              </a:pPr>
              <a:r>
                <a:rPr lang="vi-VN" sz="1600" b="1" kern="1200" dirty="0">
                  <a:solidFill>
                    <a:srgbClr val="0000CC"/>
                  </a:solidFill>
                  <a:latin typeface="Cambria Math" panose="02040503050406030204" pitchFamily="18" charset="0"/>
                  <a:ea typeface="+mn-ea"/>
                </a:rPr>
                <a:t>Lực ma sát lăn nhỏ hơn lực ma sát trượt</a:t>
              </a:r>
              <a:endParaRPr lang="en-US" sz="1600" b="1" kern="1200" dirty="0">
                <a:solidFill>
                  <a:srgbClr val="0000CC"/>
                </a:solidFill>
                <a:latin typeface="Cambria Math" panose="02040503050406030204" pitchFamily="18" charset="0"/>
                <a:ea typeface="+mn-ea"/>
              </a:endParaRPr>
            </a:p>
          </p:txBody>
        </p:sp>
        <p:grpSp>
          <p:nvGrpSpPr>
            <p:cNvPr id="57" name="组合 34">
              <a:extLst>
                <a:ext uri="{FF2B5EF4-FFF2-40B4-BE49-F238E27FC236}">
                  <a16:creationId xmlns:a16="http://schemas.microsoft.com/office/drawing/2014/main" id="{E8A06586-26BD-41A6-8EBB-30915C6670F2}"/>
                </a:ext>
              </a:extLst>
            </p:cNvPr>
            <p:cNvGrpSpPr/>
            <p:nvPr/>
          </p:nvGrpSpPr>
          <p:grpSpPr>
            <a:xfrm>
              <a:off x="6802457" y="4991158"/>
              <a:ext cx="619505" cy="686392"/>
              <a:chOff x="7815401" y="2626298"/>
              <a:chExt cx="619505" cy="686392"/>
            </a:xfrm>
          </p:grpSpPr>
          <p:sp>
            <p:nvSpPr>
              <p:cNvPr id="58" name="矩形 35">
                <a:extLst>
                  <a:ext uri="{FF2B5EF4-FFF2-40B4-BE49-F238E27FC236}">
                    <a16:creationId xmlns:a16="http://schemas.microsoft.com/office/drawing/2014/main" id="{6E38F8F7-9E37-469E-8FB7-59D8936CC08C}"/>
                  </a:ext>
                </a:extLst>
              </p:cNvPr>
              <p:cNvSpPr/>
              <p:nvPr/>
            </p:nvSpPr>
            <p:spPr>
              <a:xfrm>
                <a:off x="7823200" y="2696411"/>
                <a:ext cx="611706" cy="61627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9" name="文本框 36">
                <a:extLst>
                  <a:ext uri="{FF2B5EF4-FFF2-40B4-BE49-F238E27FC236}">
                    <a16:creationId xmlns:a16="http://schemas.microsoft.com/office/drawing/2014/main" id="{65FA7CF4-567A-4B82-BA49-ADA7498877BF}"/>
                  </a:ext>
                </a:extLst>
              </p:cNvPr>
              <p:cNvSpPr txBox="1"/>
              <p:nvPr/>
            </p:nvSpPr>
            <p:spPr>
              <a:xfrm>
                <a:off x="7815401" y="2626298"/>
                <a:ext cx="471125" cy="622054"/>
              </a:xfrm>
              <a:prstGeom prst="rect">
                <a:avLst/>
              </a:prstGeom>
              <a:noFill/>
            </p:spPr>
            <p:txBody>
              <a:bodyPr wrap="non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 B</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sp>
        <p:nvSpPr>
          <p:cNvPr id="33" name="矩形 62">
            <a:extLst>
              <a:ext uri="{FF2B5EF4-FFF2-40B4-BE49-F238E27FC236}">
                <a16:creationId xmlns:a16="http://schemas.microsoft.com/office/drawing/2014/main" id="{C5AADA48-9176-4B8B-8E24-80497704F58B}"/>
              </a:ext>
            </a:extLst>
          </p:cNvPr>
          <p:cNvSpPr/>
          <p:nvPr/>
        </p:nvSpPr>
        <p:spPr>
          <a:xfrm>
            <a:off x="911401" y="20500"/>
            <a:ext cx="7208875" cy="1072828"/>
          </a:xfrm>
          <a:prstGeom prst="rect">
            <a:avLst/>
          </a:prstGeom>
          <a:solidFill>
            <a:schemeClr val="bg1"/>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600" b="1" kern="1200" dirty="0">
                <a:solidFill>
                  <a:srgbClr val="FF0000"/>
                </a:solidFill>
                <a:latin typeface="Times New Roman" panose="02020603050405020304" pitchFamily="18" charset="0"/>
                <a:cs typeface="Times New Roman" panose="02020603050405020304" pitchFamily="18" charset="0"/>
              </a:rPr>
              <a:t>Câu </a:t>
            </a:r>
            <a:r>
              <a:rPr lang="en-US" sz="2600" b="1" kern="1200" dirty="0">
                <a:solidFill>
                  <a:srgbClr val="FF0000"/>
                </a:solidFill>
                <a:latin typeface="Times New Roman" panose="02020603050405020304" pitchFamily="18" charset="0"/>
                <a:cs typeface="Times New Roman" panose="02020603050405020304" pitchFamily="18" charset="0"/>
              </a:rPr>
              <a:t>3</a:t>
            </a:r>
            <a:r>
              <a:rPr lang="vi-VN" sz="2600" b="1" kern="1200" dirty="0">
                <a:solidFill>
                  <a:srgbClr val="FF0000"/>
                </a:solidFill>
                <a:latin typeface="Times New Roman" panose="02020603050405020304" pitchFamily="18" charset="0"/>
                <a:cs typeface="Times New Roman" panose="02020603050405020304" pitchFamily="18" charset="0"/>
              </a:rPr>
              <a:t>. </a:t>
            </a:r>
          </a:p>
          <a:p>
            <a:pPr algn="ctr" defTabSz="685800">
              <a:lnSpc>
                <a:spcPct val="150000"/>
              </a:lnSpc>
              <a:buClrTx/>
              <a:defRPr/>
            </a:pPr>
            <a:r>
              <a:rPr lang="en-US" sz="2600" b="1" kern="1200" dirty="0" err="1">
                <a:solidFill>
                  <a:srgbClr val="0000CC"/>
                </a:solidFill>
                <a:latin typeface="Times New Roman" panose="02020603050405020304" pitchFamily="18" charset="0"/>
                <a:cs typeface="Times New Roman" panose="02020603050405020304" pitchFamily="18" charset="0"/>
              </a:rPr>
              <a:t>Phát</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biểu</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nào</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sau</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đây</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là</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đúng</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khi</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nói</a:t>
            </a:r>
            <a:r>
              <a:rPr lang="en-US" sz="2600" b="1" kern="1200" dirty="0">
                <a:solidFill>
                  <a:srgbClr val="0000CC"/>
                </a:solidFill>
                <a:latin typeface="Times New Roman" panose="02020603050405020304" pitchFamily="18" charset="0"/>
                <a:cs typeface="Times New Roman" panose="02020603050405020304" pitchFamily="18" charset="0"/>
              </a:rPr>
              <a:t> </a:t>
            </a:r>
            <a:r>
              <a:rPr lang="en-US" sz="2600" b="1" kern="1200" dirty="0" err="1">
                <a:solidFill>
                  <a:srgbClr val="0000CC"/>
                </a:solidFill>
                <a:latin typeface="Times New Roman" panose="02020603050405020304" pitchFamily="18" charset="0"/>
                <a:cs typeface="Times New Roman" panose="02020603050405020304" pitchFamily="18" charset="0"/>
              </a:rPr>
              <a:t>về</a:t>
            </a:r>
            <a:r>
              <a:rPr lang="en-US" sz="2600" b="1" kern="1200" dirty="0">
                <a:solidFill>
                  <a:srgbClr val="0000CC"/>
                </a:solidFill>
                <a:latin typeface="Times New Roman" panose="02020603050405020304" pitchFamily="18" charset="0"/>
                <a:cs typeface="Times New Roman" panose="02020603050405020304" pitchFamily="18" charset="0"/>
              </a:rPr>
              <a:t> ma </a:t>
            </a:r>
            <a:r>
              <a:rPr lang="en-US" sz="2600" b="1" kern="1200" dirty="0" err="1">
                <a:solidFill>
                  <a:srgbClr val="0000CC"/>
                </a:solidFill>
                <a:latin typeface="Times New Roman" panose="02020603050405020304" pitchFamily="18" charset="0"/>
                <a:cs typeface="Times New Roman" panose="02020603050405020304" pitchFamily="18" charset="0"/>
              </a:rPr>
              <a:t>sát</a:t>
            </a:r>
            <a:r>
              <a:rPr lang="en-US" sz="2600" b="1" kern="1200" dirty="0">
                <a:solidFill>
                  <a:srgbClr val="0000CC"/>
                </a:solidFill>
                <a:latin typeface="Times New Roman" panose="02020603050405020304" pitchFamily="18" charset="0"/>
                <a:cs typeface="Times New Roman" panose="02020603050405020304" pitchFamily="18" charset="0"/>
              </a:rPr>
              <a:t>?</a:t>
            </a:r>
          </a:p>
        </p:txBody>
      </p:sp>
      <p:pic>
        <p:nvPicPr>
          <p:cNvPr id="41" name="Picture 5" descr="Màu Đỏ Đánh Dấu Đi Qua Vượt - Miễn Phí vector hình ảnh trên Pixabay -  Pixabay">
            <a:extLst>
              <a:ext uri="{FF2B5EF4-FFF2-40B4-BE49-F238E27FC236}">
                <a16:creationId xmlns:a16="http://schemas.microsoft.com/office/drawing/2014/main" id="{C7B16B94-69DD-4298-BCA6-D2D5BD8720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3968" y="3622322"/>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Mẫu Dấu Tích Vàng | Công cụ đồ họa PSD Tải xuống miễn phí - Pikbest">
            <a:extLst>
              <a:ext uri="{FF2B5EF4-FFF2-40B4-BE49-F238E27FC236}">
                <a16:creationId xmlns:a16="http://schemas.microsoft.com/office/drawing/2014/main" id="{ADB49279-7BF4-40A4-B8C2-5C1FFEA1DEB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88800" y="1072184"/>
            <a:ext cx="1818007" cy="18180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Màu Đỏ Đánh Dấu Đi Qua Vượt - Miễn Phí vector hình ảnh trên Pixabay -  Pixabay">
            <a:extLst>
              <a:ext uri="{FF2B5EF4-FFF2-40B4-BE49-F238E27FC236}">
                <a16:creationId xmlns:a16="http://schemas.microsoft.com/office/drawing/2014/main" id="{584F476F-EA38-492C-9343-4B3693EDA4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83" y="2223562"/>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Màu Đỏ Đánh Dấu Đi Qua Vượt - Miễn Phí vector hình ảnh trên Pixabay -  Pixabay">
            <a:extLst>
              <a:ext uri="{FF2B5EF4-FFF2-40B4-BE49-F238E27FC236}">
                <a16:creationId xmlns:a16="http://schemas.microsoft.com/office/drawing/2014/main" id="{1467445F-8A4E-4F65-A939-1B5735E9A0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143" y="3569826"/>
            <a:ext cx="762125" cy="76212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hlinkClick r:id="rId10" action="ppaction://hlinksldjump"/>
            <a:extLst>
              <a:ext uri="{FF2B5EF4-FFF2-40B4-BE49-F238E27FC236}">
                <a16:creationId xmlns:a16="http://schemas.microsoft.com/office/drawing/2014/main" id="{C6C04A70-3461-4A51-A421-C1B62BD52E5F}"/>
              </a:ext>
            </a:extLst>
          </p:cNvPr>
          <p:cNvSpPr/>
          <p:nvPr/>
        </p:nvSpPr>
        <p:spPr>
          <a:xfrm>
            <a:off x="4043671" y="4462272"/>
            <a:ext cx="1055915" cy="473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srgbClr val="0000CC"/>
                </a:solidFill>
                <a:latin typeface="Calibri" panose="020F0502020204030204"/>
              </a:rPr>
              <a:t>Trở</a:t>
            </a:r>
            <a:r>
              <a:rPr lang="en-US" sz="2400" b="1" kern="1200" dirty="0">
                <a:solidFill>
                  <a:srgbClr val="0000CC"/>
                </a:solidFill>
                <a:latin typeface="Calibri" panose="020F0502020204030204"/>
              </a:rPr>
              <a:t> </a:t>
            </a:r>
            <a:r>
              <a:rPr lang="en-US" sz="2400" b="1" kern="1200" dirty="0" err="1">
                <a:solidFill>
                  <a:srgbClr val="0000CC"/>
                </a:solidFill>
                <a:latin typeface="Calibri" panose="020F0502020204030204"/>
              </a:rPr>
              <a:t>lại</a:t>
            </a:r>
            <a:endParaRPr lang="en-US" sz="2400" b="1" kern="1200" dirty="0">
              <a:solidFill>
                <a:srgbClr val="0000CC"/>
              </a:solidFill>
              <a:latin typeface="Calibri" panose="020F0502020204030204"/>
            </a:endParaRPr>
          </a:p>
        </p:txBody>
      </p:sp>
      <p:pic>
        <p:nvPicPr>
          <p:cNvPr id="2" name="AmthanhThua">
            <a:hlinkClick r:id="" action="ppaction://media"/>
            <a:extLst>
              <a:ext uri="{FF2B5EF4-FFF2-40B4-BE49-F238E27FC236}">
                <a16:creationId xmlns:a16="http://schemas.microsoft.com/office/drawing/2014/main" id="{F7B3E256-547A-9ACA-A8EE-184472615C2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0966" y="1928458"/>
            <a:ext cx="365522" cy="365522"/>
          </a:xfrm>
          <a:prstGeom prst="rect">
            <a:avLst/>
          </a:prstGeom>
        </p:spPr>
      </p:pic>
      <p:pic>
        <p:nvPicPr>
          <p:cNvPr id="3" name="nhacthang">
            <a:hlinkClick r:id="" action="ppaction://media"/>
            <a:extLst>
              <a:ext uri="{FF2B5EF4-FFF2-40B4-BE49-F238E27FC236}">
                <a16:creationId xmlns:a16="http://schemas.microsoft.com/office/drawing/2014/main" id="{94DC0830-3C76-4F7E-A895-011DD60299D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5823" y="2631598"/>
            <a:ext cx="365522" cy="365522"/>
          </a:xfrm>
          <a:prstGeom prst="rect">
            <a:avLst/>
          </a:prstGeom>
        </p:spPr>
      </p:pic>
    </p:spTree>
    <p:extLst>
      <p:ext uri="{BB962C8B-B14F-4D97-AF65-F5344CB8AC3E}">
        <p14:creationId xmlns:p14="http://schemas.microsoft.com/office/powerpoint/2010/main" val="198645319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par>
                                <p:cTn id="28" presetID="1" presetClass="mediacall" presetSubtype="0" fill="hold" nodeType="withEffect">
                                  <p:stCondLst>
                                    <p:cond delay="0"/>
                                  </p:stCondLst>
                                  <p:childTnLst>
                                    <p:cmd type="call" cmd="playFrom(0.0)">
                                      <p:cBhvr>
                                        <p:cTn id="29" dur="4995" fill="hold"/>
                                        <p:tgtEl>
                                          <p:spTgt spid="2"/>
                                        </p:tgtEl>
                                      </p:cBhvr>
                                    </p:cmd>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4"/>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1" presetClass="mediacall" presetSubtype="0" fill="hold" nodeType="withEffect">
                                  <p:stCondLst>
                                    <p:cond delay="0"/>
                                  </p:stCondLst>
                                  <p:childTnLst>
                                    <p:cmd type="call" cmd="playFrom(0.0)">
                                      <p:cBhvr>
                                        <p:cTn id="39" dur="4995" fill="hold"/>
                                        <p:tgtEl>
                                          <p:spTgt spid="2"/>
                                        </p:tgtEl>
                                      </p:cBhvr>
                                    </p:cmd>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randombar(horizontal)">
                                      <p:cBhvr>
                                        <p:cTn id="45" dur="500"/>
                                        <p:tgtEl>
                                          <p:spTgt spid="42"/>
                                        </p:tgtEl>
                                      </p:cBhvr>
                                    </p:animEffect>
                                  </p:childTnLst>
                                </p:cTn>
                              </p:par>
                              <p:par>
                                <p:cTn id="46" presetID="1" presetClass="mediacall" presetSubtype="0" fill="hold" nodeType="withEffect">
                                  <p:stCondLst>
                                    <p:cond delay="0"/>
                                  </p:stCondLst>
                                  <p:childTnLst>
                                    <p:cmd type="call" cmd="playFrom(0.0)">
                                      <p:cBhvr>
                                        <p:cTn id="47" dur="3432" fill="hold"/>
                                        <p:tgtEl>
                                          <p:spTgt spid="3"/>
                                        </p:tgtEl>
                                      </p:cBhvr>
                                    </p:cmd>
                                  </p:childTnLst>
                                </p:cTn>
                              </p:par>
                            </p:childTnLst>
                          </p:cTn>
                        </p:par>
                      </p:childTnLst>
                    </p:cTn>
                  </p:par>
                </p:childTnLst>
              </p:cTn>
              <p:nextCondLst>
                <p:cond evt="onClick" delay="0">
                  <p:tgtEl>
                    <p:spTgt spid="53"/>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par>
                                <p:cTn id="56" presetID="1" presetClass="mediacall" presetSubtype="0" fill="hold" nodeType="withEffect">
                                  <p:stCondLst>
                                    <p:cond delay="0"/>
                                  </p:stCondLst>
                                  <p:childTnLst>
                                    <p:cmd type="call" cmd="playFrom(0.0)">
                                      <p:cBhvr>
                                        <p:cTn id="57" dur="4995" fill="hold"/>
                                        <p:tgtEl>
                                          <p:spTgt spid="2"/>
                                        </p:tgtEl>
                                      </p:cBhvr>
                                    </p:cmd>
                                  </p:childTnLst>
                                </p:cTn>
                              </p:par>
                            </p:childTnLst>
                          </p:cTn>
                        </p:par>
                      </p:childTnLst>
                    </p:cTn>
                  </p:par>
                </p:childTnLst>
              </p:cTn>
              <p:nextCondLst>
                <p:cond evt="onClick" delay="0">
                  <p:tgtEl>
                    <p:spTgt spid="40"/>
                  </p:tgtEl>
                </p:cond>
              </p:nextCondLst>
            </p:seq>
            <p:audio>
              <p:cMediaNode vol="80000">
                <p:cTn id="58" fill="hold" display="0">
                  <p:stCondLst>
                    <p:cond delay="indefinite"/>
                  </p:stCondLst>
                  <p:endCondLst>
                    <p:cond evt="onStopAudio" delay="0">
                      <p:tgtEl>
                        <p:sldTgt/>
                      </p:tgtEl>
                    </p:cond>
                  </p:endCondLst>
                </p:cTn>
                <p:tgtEl>
                  <p:spTgt spid="2"/>
                </p:tgtEl>
              </p:cMediaNode>
            </p:audio>
            <p:audio>
              <p:cMediaNode vol="80000">
                <p:cTn id="59"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7F9F0414-1D0F-4EE8-800E-8FF2A2B7B063}"/>
              </a:ext>
            </a:extLst>
          </p:cNvPr>
          <p:cNvGrpSpPr/>
          <p:nvPr/>
        </p:nvGrpSpPr>
        <p:grpSpPr>
          <a:xfrm>
            <a:off x="1429775" y="1808728"/>
            <a:ext cx="2835738" cy="1314911"/>
            <a:chOff x="2072640" y="4400625"/>
            <a:chExt cx="3780984" cy="1753214"/>
          </a:xfrm>
        </p:grpSpPr>
        <p:sp>
          <p:nvSpPr>
            <p:cNvPr id="25" name="矩形 24">
              <a:extLst>
                <a:ext uri="{FF2B5EF4-FFF2-40B4-BE49-F238E27FC236}">
                  <a16:creationId xmlns:a16="http://schemas.microsoft.com/office/drawing/2014/main" id="{1DA98C0E-EEEB-43CB-B98F-F35C6031A871}"/>
                </a:ext>
              </a:extLst>
            </p:cNvPr>
            <p:cNvSpPr/>
            <p:nvPr/>
          </p:nvSpPr>
          <p:spPr>
            <a:xfrm>
              <a:off x="2072640"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26" name="矩形 25">
              <a:extLst>
                <a:ext uri="{FF2B5EF4-FFF2-40B4-BE49-F238E27FC236}">
                  <a16:creationId xmlns:a16="http://schemas.microsoft.com/office/drawing/2014/main" id="{02D8F66D-7664-48C6-9C83-68458476421F}"/>
                </a:ext>
              </a:extLst>
            </p:cNvPr>
            <p:cNvSpPr/>
            <p:nvPr/>
          </p:nvSpPr>
          <p:spPr>
            <a:xfrm>
              <a:off x="2185864" y="4400625"/>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29" name="矩形 28">
              <a:extLst>
                <a:ext uri="{FF2B5EF4-FFF2-40B4-BE49-F238E27FC236}">
                  <a16:creationId xmlns:a16="http://schemas.microsoft.com/office/drawing/2014/main" id="{F7DA58DA-9C06-40FC-A19A-0A5A5B443842}"/>
                </a:ext>
              </a:extLst>
            </p:cNvPr>
            <p:cNvSpPr/>
            <p:nvPr/>
          </p:nvSpPr>
          <p:spPr>
            <a:xfrm>
              <a:off x="3151931" y="4800952"/>
              <a:ext cx="2583655" cy="662574"/>
            </a:xfrm>
            <a:prstGeom prst="rect">
              <a:avLst/>
            </a:prstGeom>
          </p:spPr>
          <p:txBody>
            <a:bodyPr wrap="square">
              <a:spAutoFit/>
            </a:bodyPr>
            <a:lstStyle/>
            <a:p>
              <a:pPr defTabSz="685800">
                <a:lnSpc>
                  <a:spcPct val="150000"/>
                </a:lnSpc>
                <a:buClrTx/>
                <a:defRPr/>
              </a:pPr>
              <a:r>
                <a:rPr lang="en-US" sz="2000" b="1" kern="1200" dirty="0">
                  <a:solidFill>
                    <a:srgbClr val="0000CC"/>
                  </a:solidFill>
                  <a:latin typeface="Cambria Math" panose="02040503050406030204" pitchFamily="18" charset="0"/>
                  <a:ea typeface="+mn-ea"/>
                </a:rPr>
                <a:t>Ma </a:t>
              </a:r>
              <a:r>
                <a:rPr lang="en-US" sz="2000" b="1" kern="1200" dirty="0" err="1">
                  <a:solidFill>
                    <a:srgbClr val="0000CC"/>
                  </a:solidFill>
                  <a:latin typeface="Cambria Math" panose="02040503050406030204" pitchFamily="18" charset="0"/>
                  <a:ea typeface="+mn-ea"/>
                </a:rPr>
                <a:t>sát</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nghỉ</a:t>
              </a:r>
              <a:endParaRPr lang="en-US" sz="2000" b="1" kern="1200" dirty="0">
                <a:solidFill>
                  <a:srgbClr val="0000CC"/>
                </a:solidFill>
                <a:latin typeface="Cambria Math" panose="02040503050406030204" pitchFamily="18" charset="0"/>
                <a:ea typeface="+mn-ea"/>
              </a:endParaRPr>
            </a:p>
          </p:txBody>
        </p:sp>
        <p:grpSp>
          <p:nvGrpSpPr>
            <p:cNvPr id="30" name="组合 29">
              <a:extLst>
                <a:ext uri="{FF2B5EF4-FFF2-40B4-BE49-F238E27FC236}">
                  <a16:creationId xmlns:a16="http://schemas.microsoft.com/office/drawing/2014/main" id="{ADC33406-4E54-4AFD-9AB6-1915542A8151}"/>
                </a:ext>
              </a:extLst>
            </p:cNvPr>
            <p:cNvGrpSpPr/>
            <p:nvPr/>
          </p:nvGrpSpPr>
          <p:grpSpPr>
            <a:xfrm>
              <a:off x="2441577" y="4727532"/>
              <a:ext cx="634158" cy="779700"/>
              <a:chOff x="7823199" y="2362672"/>
              <a:chExt cx="634158" cy="779700"/>
            </a:xfrm>
          </p:grpSpPr>
          <p:sp>
            <p:nvSpPr>
              <p:cNvPr id="31" name="矩形 30">
                <a:extLst>
                  <a:ext uri="{FF2B5EF4-FFF2-40B4-BE49-F238E27FC236}">
                    <a16:creationId xmlns:a16="http://schemas.microsoft.com/office/drawing/2014/main" id="{FC3C42EA-7B36-4ED3-8F7B-ED8C7BB352D2}"/>
                  </a:ext>
                </a:extLst>
              </p:cNvPr>
              <p:cNvSpPr/>
              <p:nvPr/>
            </p:nvSpPr>
            <p:spPr>
              <a:xfrm>
                <a:off x="7823199" y="2436092"/>
                <a:ext cx="634158" cy="65220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chemeClr val="tx1"/>
                  </a:solidFill>
                  <a:latin typeface="Calibri" panose="020F0502020204030204"/>
                  <a:ea typeface="等线" panose="02010600030101010101" pitchFamily="2" charset="-122"/>
                  <a:cs typeface="+mn-ea"/>
                  <a:sym typeface="+mn-lt"/>
                </a:endParaRPr>
              </a:p>
            </p:txBody>
          </p:sp>
          <p:sp>
            <p:nvSpPr>
              <p:cNvPr id="32" name="文本框 31">
                <a:extLst>
                  <a:ext uri="{FF2B5EF4-FFF2-40B4-BE49-F238E27FC236}">
                    <a16:creationId xmlns:a16="http://schemas.microsoft.com/office/drawing/2014/main" id="{F8CE6DA3-6BE8-470F-A8CA-6654100F66D3}"/>
                  </a:ext>
                </a:extLst>
              </p:cNvPr>
              <p:cNvSpPr txBox="1"/>
              <p:nvPr/>
            </p:nvSpPr>
            <p:spPr>
              <a:xfrm>
                <a:off x="7853592" y="2362672"/>
                <a:ext cx="577509" cy="779700"/>
              </a:xfrm>
              <a:prstGeom prst="rect">
                <a:avLst/>
              </a:prstGeom>
              <a:noFill/>
            </p:spPr>
            <p:txBody>
              <a:bodyPr wrap="non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A</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grpSp>
        <p:nvGrpSpPr>
          <p:cNvPr id="40" name="组合 39">
            <a:extLst>
              <a:ext uri="{FF2B5EF4-FFF2-40B4-BE49-F238E27FC236}">
                <a16:creationId xmlns:a16="http://schemas.microsoft.com/office/drawing/2014/main" id="{15C2A456-E786-48D1-93EF-8ADD4EF9F6C9}"/>
              </a:ext>
            </a:extLst>
          </p:cNvPr>
          <p:cNvGrpSpPr/>
          <p:nvPr/>
        </p:nvGrpSpPr>
        <p:grpSpPr>
          <a:xfrm>
            <a:off x="4876173" y="3355023"/>
            <a:ext cx="2859479" cy="1314911"/>
            <a:chOff x="6451602" y="4400625"/>
            <a:chExt cx="3812639" cy="1753214"/>
          </a:xfrm>
        </p:grpSpPr>
        <p:sp>
          <p:nvSpPr>
            <p:cNvPr id="27" name="矩形 26">
              <a:extLst>
                <a:ext uri="{FF2B5EF4-FFF2-40B4-BE49-F238E27FC236}">
                  <a16:creationId xmlns:a16="http://schemas.microsoft.com/office/drawing/2014/main" id="{B8A780F6-B821-47B2-98AC-3C6846976C3A}"/>
                </a:ext>
              </a:extLst>
            </p:cNvPr>
            <p:cNvSpPr/>
            <p:nvPr/>
          </p:nvSpPr>
          <p:spPr>
            <a:xfrm>
              <a:off x="6451602"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28" name="矩形 27">
              <a:extLst>
                <a:ext uri="{FF2B5EF4-FFF2-40B4-BE49-F238E27FC236}">
                  <a16:creationId xmlns:a16="http://schemas.microsoft.com/office/drawing/2014/main" id="{3F3605F6-F32A-433A-B7B7-64D45F2EE041}"/>
                </a:ext>
              </a:extLst>
            </p:cNvPr>
            <p:cNvSpPr/>
            <p:nvPr/>
          </p:nvSpPr>
          <p:spPr>
            <a:xfrm>
              <a:off x="6564826" y="4400625"/>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34" name="矩形 33">
              <a:extLst>
                <a:ext uri="{FF2B5EF4-FFF2-40B4-BE49-F238E27FC236}">
                  <a16:creationId xmlns:a16="http://schemas.microsoft.com/office/drawing/2014/main" id="{3FC6DE95-B86D-47F8-A121-57F1ADDDBD59}"/>
                </a:ext>
              </a:extLst>
            </p:cNvPr>
            <p:cNvSpPr/>
            <p:nvPr/>
          </p:nvSpPr>
          <p:spPr>
            <a:xfrm>
              <a:off x="7533806" y="5018929"/>
              <a:ext cx="2730435" cy="943848"/>
            </a:xfrm>
            <a:prstGeom prst="rect">
              <a:avLst/>
            </a:prstGeom>
          </p:spPr>
          <p:txBody>
            <a:bodyPr wrap="square">
              <a:spAutoFit/>
            </a:bodyPr>
            <a:lstStyle/>
            <a:p>
              <a:pPr defTabSz="685800">
                <a:buClrTx/>
                <a:defRPr/>
              </a:pPr>
              <a:r>
                <a:rPr lang="en-US" sz="2000" b="1" kern="1200" dirty="0" err="1">
                  <a:solidFill>
                    <a:srgbClr val="0000CC"/>
                  </a:solidFill>
                  <a:latin typeface="Cambria Math" panose="02040503050406030204" pitchFamily="18" charset="0"/>
                  <a:ea typeface="+mn-ea"/>
                </a:rPr>
                <a:t>Không</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phải</a:t>
              </a:r>
              <a:r>
                <a:rPr lang="en-US" sz="2000" b="1" kern="1200" dirty="0">
                  <a:solidFill>
                    <a:srgbClr val="0000CC"/>
                  </a:solidFill>
                  <a:latin typeface="Cambria Math" panose="02040503050406030204" pitchFamily="18" charset="0"/>
                  <a:ea typeface="+mn-ea"/>
                </a:rPr>
                <a:t> ma </a:t>
              </a:r>
              <a:r>
                <a:rPr lang="en-US" sz="2000" b="1" kern="1200" dirty="0" err="1">
                  <a:solidFill>
                    <a:srgbClr val="0000CC"/>
                  </a:solidFill>
                  <a:latin typeface="Cambria Math" panose="02040503050406030204" pitchFamily="18" charset="0"/>
                  <a:ea typeface="+mn-ea"/>
                </a:rPr>
                <a:t>sát</a:t>
              </a:r>
              <a:endParaRPr lang="en-US" altLang="zh-CN" sz="2000" b="1" kern="1200" dirty="0">
                <a:solidFill>
                  <a:srgbClr val="0000CC"/>
                </a:solidFill>
                <a:latin typeface="Cambria Math" panose="02040503050406030204" pitchFamily="18" charset="0"/>
                <a:ea typeface="+mn-ea"/>
                <a:sym typeface="+mn-lt"/>
              </a:endParaRPr>
            </a:p>
          </p:txBody>
        </p:sp>
        <p:grpSp>
          <p:nvGrpSpPr>
            <p:cNvPr id="35" name="组合 34">
              <a:extLst>
                <a:ext uri="{FF2B5EF4-FFF2-40B4-BE49-F238E27FC236}">
                  <a16:creationId xmlns:a16="http://schemas.microsoft.com/office/drawing/2014/main" id="{DEBCB030-583B-458C-AAF4-E129DAC91C81}"/>
                </a:ext>
              </a:extLst>
            </p:cNvPr>
            <p:cNvGrpSpPr/>
            <p:nvPr/>
          </p:nvGrpSpPr>
          <p:grpSpPr>
            <a:xfrm>
              <a:off x="6810255" y="5004310"/>
              <a:ext cx="635735" cy="779700"/>
              <a:chOff x="7823199" y="2639450"/>
              <a:chExt cx="635735" cy="779700"/>
            </a:xfrm>
          </p:grpSpPr>
          <p:sp>
            <p:nvSpPr>
              <p:cNvPr id="36" name="矩形 35">
                <a:extLst>
                  <a:ext uri="{FF2B5EF4-FFF2-40B4-BE49-F238E27FC236}">
                    <a16:creationId xmlns:a16="http://schemas.microsoft.com/office/drawing/2014/main" id="{77BEC775-D245-48D1-A8E8-C41BF91FCF0D}"/>
                  </a:ext>
                </a:extLst>
              </p:cNvPr>
              <p:cNvSpPr/>
              <p:nvPr/>
            </p:nvSpPr>
            <p:spPr>
              <a:xfrm>
                <a:off x="7823199" y="2696411"/>
                <a:ext cx="635735" cy="61194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37" name="文本框 36">
                <a:extLst>
                  <a:ext uri="{FF2B5EF4-FFF2-40B4-BE49-F238E27FC236}">
                    <a16:creationId xmlns:a16="http://schemas.microsoft.com/office/drawing/2014/main" id="{F5ABFEA0-F249-4E83-A959-C2415AF93403}"/>
                  </a:ext>
                </a:extLst>
              </p:cNvPr>
              <p:cNvSpPr txBox="1"/>
              <p:nvPr/>
            </p:nvSpPr>
            <p:spPr>
              <a:xfrm>
                <a:off x="7843192" y="2639450"/>
                <a:ext cx="590334" cy="779700"/>
              </a:xfrm>
              <a:prstGeom prst="rect">
                <a:avLst/>
              </a:prstGeom>
              <a:noFill/>
            </p:spPr>
            <p:txBody>
              <a:bodyPr wrap="non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D</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grpSp>
        <p:nvGrpSpPr>
          <p:cNvPr id="44" name="组合 38">
            <a:extLst>
              <a:ext uri="{FF2B5EF4-FFF2-40B4-BE49-F238E27FC236}">
                <a16:creationId xmlns:a16="http://schemas.microsoft.com/office/drawing/2014/main" id="{4F31536B-9117-4421-985E-48CD05239CB5}"/>
              </a:ext>
            </a:extLst>
          </p:cNvPr>
          <p:cNvGrpSpPr/>
          <p:nvPr/>
        </p:nvGrpSpPr>
        <p:grpSpPr>
          <a:xfrm>
            <a:off x="1430587" y="3308763"/>
            <a:ext cx="2835738" cy="1351498"/>
            <a:chOff x="2072640" y="4351842"/>
            <a:chExt cx="3780984" cy="1801997"/>
          </a:xfrm>
        </p:grpSpPr>
        <p:sp>
          <p:nvSpPr>
            <p:cNvPr id="45" name="矩形 24">
              <a:extLst>
                <a:ext uri="{FF2B5EF4-FFF2-40B4-BE49-F238E27FC236}">
                  <a16:creationId xmlns:a16="http://schemas.microsoft.com/office/drawing/2014/main" id="{A5B144EB-C74A-45C8-95C0-B15288F11560}"/>
                </a:ext>
              </a:extLst>
            </p:cNvPr>
            <p:cNvSpPr/>
            <p:nvPr/>
          </p:nvSpPr>
          <p:spPr>
            <a:xfrm>
              <a:off x="2072640"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48" name="矩形 25">
              <a:extLst>
                <a:ext uri="{FF2B5EF4-FFF2-40B4-BE49-F238E27FC236}">
                  <a16:creationId xmlns:a16="http://schemas.microsoft.com/office/drawing/2014/main" id="{47C88939-02B7-44DC-8291-0098DCABF165}"/>
                </a:ext>
              </a:extLst>
            </p:cNvPr>
            <p:cNvSpPr/>
            <p:nvPr/>
          </p:nvSpPr>
          <p:spPr>
            <a:xfrm>
              <a:off x="2185864" y="4351842"/>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49" name="矩形 28">
              <a:extLst>
                <a:ext uri="{FF2B5EF4-FFF2-40B4-BE49-F238E27FC236}">
                  <a16:creationId xmlns:a16="http://schemas.microsoft.com/office/drawing/2014/main" id="{6856E96D-BA76-4D30-B6C4-4F09B440C0B3}"/>
                </a:ext>
              </a:extLst>
            </p:cNvPr>
            <p:cNvSpPr/>
            <p:nvPr/>
          </p:nvSpPr>
          <p:spPr>
            <a:xfrm>
              <a:off x="3144340" y="4910537"/>
              <a:ext cx="2542543" cy="662575"/>
            </a:xfrm>
            <a:prstGeom prst="rect">
              <a:avLst/>
            </a:prstGeom>
          </p:spPr>
          <p:txBody>
            <a:bodyPr wrap="square">
              <a:spAutoFit/>
            </a:bodyPr>
            <a:lstStyle/>
            <a:p>
              <a:pPr defTabSz="685800">
                <a:lnSpc>
                  <a:spcPct val="150000"/>
                </a:lnSpc>
                <a:buClrTx/>
                <a:defRPr/>
              </a:pPr>
              <a:r>
                <a:rPr lang="en-US" sz="2000" b="1" kern="1200" dirty="0">
                  <a:solidFill>
                    <a:srgbClr val="0000CC"/>
                  </a:solidFill>
                  <a:latin typeface="Cambria Math" panose="02040503050406030204" pitchFamily="18" charset="0"/>
                  <a:ea typeface="+mn-ea"/>
                </a:rPr>
                <a:t>Ma </a:t>
              </a:r>
              <a:r>
                <a:rPr lang="en-US" sz="2000" b="1" kern="1200" dirty="0" err="1">
                  <a:solidFill>
                    <a:srgbClr val="0000CC"/>
                  </a:solidFill>
                  <a:latin typeface="Cambria Math" panose="02040503050406030204" pitchFamily="18" charset="0"/>
                  <a:ea typeface="+mn-ea"/>
                </a:rPr>
                <a:t>sát</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lăn</a:t>
              </a:r>
              <a:endParaRPr lang="en-US" sz="2000" b="1" kern="1200" dirty="0">
                <a:solidFill>
                  <a:srgbClr val="0000CC"/>
                </a:solidFill>
                <a:latin typeface="Cambria Math" panose="02040503050406030204" pitchFamily="18" charset="0"/>
                <a:ea typeface="+mn-ea"/>
              </a:endParaRPr>
            </a:p>
          </p:txBody>
        </p:sp>
        <p:grpSp>
          <p:nvGrpSpPr>
            <p:cNvPr id="50" name="组合 29">
              <a:extLst>
                <a:ext uri="{FF2B5EF4-FFF2-40B4-BE49-F238E27FC236}">
                  <a16:creationId xmlns:a16="http://schemas.microsoft.com/office/drawing/2014/main" id="{C39E650D-FA0E-47A4-B5BC-5F1F2817ABDB}"/>
                </a:ext>
              </a:extLst>
            </p:cNvPr>
            <p:cNvGrpSpPr/>
            <p:nvPr/>
          </p:nvGrpSpPr>
          <p:grpSpPr>
            <a:xfrm>
              <a:off x="2435684" y="4985609"/>
              <a:ext cx="641628" cy="779699"/>
              <a:chOff x="7817306" y="2620749"/>
              <a:chExt cx="641628" cy="779699"/>
            </a:xfrm>
          </p:grpSpPr>
          <p:sp>
            <p:nvSpPr>
              <p:cNvPr id="51" name="矩形 30">
                <a:extLst>
                  <a:ext uri="{FF2B5EF4-FFF2-40B4-BE49-F238E27FC236}">
                    <a16:creationId xmlns:a16="http://schemas.microsoft.com/office/drawing/2014/main" id="{9B25C505-279F-46EB-AC28-1227C0FA4AAE}"/>
                  </a:ext>
                </a:extLst>
              </p:cNvPr>
              <p:cNvSpPr/>
              <p:nvPr/>
            </p:nvSpPr>
            <p:spPr>
              <a:xfrm>
                <a:off x="7823199" y="2696410"/>
                <a:ext cx="635735" cy="57191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2" name="文本框 31">
                <a:extLst>
                  <a:ext uri="{FF2B5EF4-FFF2-40B4-BE49-F238E27FC236}">
                    <a16:creationId xmlns:a16="http://schemas.microsoft.com/office/drawing/2014/main" id="{553E5D60-679B-46C5-ABEE-26EF0171FF26}"/>
                  </a:ext>
                </a:extLst>
              </p:cNvPr>
              <p:cNvSpPr txBox="1"/>
              <p:nvPr/>
            </p:nvSpPr>
            <p:spPr>
              <a:xfrm>
                <a:off x="7817306" y="2620749"/>
                <a:ext cx="539037" cy="779699"/>
              </a:xfrm>
              <a:prstGeom prst="rect">
                <a:avLst/>
              </a:prstGeom>
              <a:noFill/>
            </p:spPr>
            <p:txBody>
              <a:bodyPr wrap="non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C</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grpSp>
        <p:nvGrpSpPr>
          <p:cNvPr id="53" name="组合 39">
            <a:extLst>
              <a:ext uri="{FF2B5EF4-FFF2-40B4-BE49-F238E27FC236}">
                <a16:creationId xmlns:a16="http://schemas.microsoft.com/office/drawing/2014/main" id="{F368F4B4-EF6B-4179-8280-1E38C9F03E01}"/>
              </a:ext>
            </a:extLst>
          </p:cNvPr>
          <p:cNvGrpSpPr/>
          <p:nvPr/>
        </p:nvGrpSpPr>
        <p:grpSpPr>
          <a:xfrm>
            <a:off x="4873143" y="1774758"/>
            <a:ext cx="2835738" cy="1314911"/>
            <a:chOff x="6451602" y="4400625"/>
            <a:chExt cx="3780984" cy="1753214"/>
          </a:xfrm>
        </p:grpSpPr>
        <p:sp>
          <p:nvSpPr>
            <p:cNvPr id="54" name="矩形 26">
              <a:extLst>
                <a:ext uri="{FF2B5EF4-FFF2-40B4-BE49-F238E27FC236}">
                  <a16:creationId xmlns:a16="http://schemas.microsoft.com/office/drawing/2014/main" id="{40BE6FD1-E8DE-4F6B-9065-BE5DE4176C7C}"/>
                </a:ext>
              </a:extLst>
            </p:cNvPr>
            <p:cNvSpPr/>
            <p:nvPr/>
          </p:nvSpPr>
          <p:spPr>
            <a:xfrm>
              <a:off x="6451602" y="4440661"/>
              <a:ext cx="3667760" cy="1713178"/>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5" name="矩形 27">
              <a:extLst>
                <a:ext uri="{FF2B5EF4-FFF2-40B4-BE49-F238E27FC236}">
                  <a16:creationId xmlns:a16="http://schemas.microsoft.com/office/drawing/2014/main" id="{3D2D1EFB-AACF-4044-A0CA-D6D45D9E67A6}"/>
                </a:ext>
              </a:extLst>
            </p:cNvPr>
            <p:cNvSpPr/>
            <p:nvPr/>
          </p:nvSpPr>
          <p:spPr>
            <a:xfrm>
              <a:off x="6564826" y="4400625"/>
              <a:ext cx="3667760" cy="171317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6" name="矩形 33">
              <a:extLst>
                <a:ext uri="{FF2B5EF4-FFF2-40B4-BE49-F238E27FC236}">
                  <a16:creationId xmlns:a16="http://schemas.microsoft.com/office/drawing/2014/main" id="{870B5238-79A4-4C55-A0F6-BB4D49A9B74F}"/>
                </a:ext>
              </a:extLst>
            </p:cNvPr>
            <p:cNvSpPr/>
            <p:nvPr/>
          </p:nvSpPr>
          <p:spPr>
            <a:xfrm>
              <a:off x="7652041" y="5087186"/>
              <a:ext cx="2378443" cy="533480"/>
            </a:xfrm>
            <a:prstGeom prst="rect">
              <a:avLst/>
            </a:prstGeom>
          </p:spPr>
          <p:txBody>
            <a:bodyPr wrap="square">
              <a:spAutoFit/>
            </a:bodyPr>
            <a:lstStyle/>
            <a:p>
              <a:pPr algn="just" defTabSz="685800">
                <a:buClrTx/>
                <a:defRPr/>
              </a:pPr>
              <a:r>
                <a:rPr lang="en-US" sz="2000" b="1" kern="1200" dirty="0">
                  <a:solidFill>
                    <a:srgbClr val="0000CC"/>
                  </a:solidFill>
                  <a:latin typeface="Cambria Math" panose="02040503050406030204" pitchFamily="18" charset="0"/>
                  <a:ea typeface="+mn-ea"/>
                </a:rPr>
                <a:t>Ma </a:t>
              </a:r>
              <a:r>
                <a:rPr lang="en-US" sz="2000" b="1" kern="1200" dirty="0" err="1">
                  <a:solidFill>
                    <a:srgbClr val="0000CC"/>
                  </a:solidFill>
                  <a:latin typeface="Cambria Math" panose="02040503050406030204" pitchFamily="18" charset="0"/>
                  <a:ea typeface="+mn-ea"/>
                </a:rPr>
                <a:t>sát</a:t>
              </a:r>
              <a:r>
                <a:rPr lang="en-US" sz="2000" b="1" kern="1200" dirty="0">
                  <a:solidFill>
                    <a:srgbClr val="0000CC"/>
                  </a:solidFill>
                  <a:latin typeface="Cambria Math" panose="02040503050406030204" pitchFamily="18" charset="0"/>
                  <a:ea typeface="+mn-ea"/>
                </a:rPr>
                <a:t> </a:t>
              </a:r>
              <a:r>
                <a:rPr lang="en-US" sz="2000" b="1" kern="1200" dirty="0" err="1">
                  <a:solidFill>
                    <a:srgbClr val="0000CC"/>
                  </a:solidFill>
                  <a:latin typeface="Cambria Math" panose="02040503050406030204" pitchFamily="18" charset="0"/>
                  <a:ea typeface="+mn-ea"/>
                </a:rPr>
                <a:t>trượt</a:t>
              </a:r>
              <a:endParaRPr lang="en-US" sz="2000" b="1" kern="1200" dirty="0">
                <a:solidFill>
                  <a:srgbClr val="0000CC"/>
                </a:solidFill>
                <a:latin typeface="Cambria Math" panose="02040503050406030204" pitchFamily="18" charset="0"/>
                <a:ea typeface="+mn-ea"/>
              </a:endParaRPr>
            </a:p>
          </p:txBody>
        </p:sp>
        <p:grpSp>
          <p:nvGrpSpPr>
            <p:cNvPr id="57" name="组合 34">
              <a:extLst>
                <a:ext uri="{FF2B5EF4-FFF2-40B4-BE49-F238E27FC236}">
                  <a16:creationId xmlns:a16="http://schemas.microsoft.com/office/drawing/2014/main" id="{E8A06586-26BD-41A6-8EBB-30915C6670F2}"/>
                </a:ext>
              </a:extLst>
            </p:cNvPr>
            <p:cNvGrpSpPr/>
            <p:nvPr/>
          </p:nvGrpSpPr>
          <p:grpSpPr>
            <a:xfrm>
              <a:off x="6802457" y="4991158"/>
              <a:ext cx="619505" cy="779700"/>
              <a:chOff x="7815401" y="2626298"/>
              <a:chExt cx="619505" cy="779700"/>
            </a:xfrm>
          </p:grpSpPr>
          <p:sp>
            <p:nvSpPr>
              <p:cNvPr id="58" name="矩形 35">
                <a:extLst>
                  <a:ext uri="{FF2B5EF4-FFF2-40B4-BE49-F238E27FC236}">
                    <a16:creationId xmlns:a16="http://schemas.microsoft.com/office/drawing/2014/main" id="{6E38F8F7-9E37-469E-8FB7-59D8936CC08C}"/>
                  </a:ext>
                </a:extLst>
              </p:cNvPr>
              <p:cNvSpPr/>
              <p:nvPr/>
            </p:nvSpPr>
            <p:spPr>
              <a:xfrm>
                <a:off x="7823200" y="2696411"/>
                <a:ext cx="611706" cy="61627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3200" kern="1200">
                  <a:solidFill>
                    <a:srgbClr val="FFFFFF"/>
                  </a:solidFill>
                  <a:latin typeface="Calibri" panose="020F0502020204030204"/>
                  <a:ea typeface="等线" panose="02010600030101010101" pitchFamily="2" charset="-122"/>
                  <a:cs typeface="+mn-ea"/>
                  <a:sym typeface="+mn-lt"/>
                </a:endParaRPr>
              </a:p>
            </p:txBody>
          </p:sp>
          <p:sp>
            <p:nvSpPr>
              <p:cNvPr id="59" name="文本框 36">
                <a:extLst>
                  <a:ext uri="{FF2B5EF4-FFF2-40B4-BE49-F238E27FC236}">
                    <a16:creationId xmlns:a16="http://schemas.microsoft.com/office/drawing/2014/main" id="{65FA7CF4-567A-4B82-BA49-ADA7498877BF}"/>
                  </a:ext>
                </a:extLst>
              </p:cNvPr>
              <p:cNvSpPr txBox="1"/>
              <p:nvPr/>
            </p:nvSpPr>
            <p:spPr>
              <a:xfrm>
                <a:off x="7815401" y="2626298"/>
                <a:ext cx="553997" cy="779700"/>
              </a:xfrm>
              <a:prstGeom prst="rect">
                <a:avLst/>
              </a:prstGeom>
              <a:noFill/>
            </p:spPr>
            <p:txBody>
              <a:bodyPr wrap="none" rtlCol="0">
                <a:spAutoFit/>
              </a:bodyPr>
              <a:lstStyle/>
              <a:p>
                <a:pPr defTabSz="685800">
                  <a:buClrTx/>
                  <a:defRPr/>
                </a:pPr>
                <a:r>
                  <a:rPr lang="en-US" altLang="zh-CN" sz="3200" b="1" kern="1200" dirty="0">
                    <a:solidFill>
                      <a:schemeClr val="tx1"/>
                    </a:solidFill>
                    <a:latin typeface="Calibri" panose="020F0502020204030204"/>
                    <a:ea typeface="等线" panose="02010600030101010101" pitchFamily="2" charset="-122"/>
                    <a:cs typeface="+mn-ea"/>
                    <a:sym typeface="+mn-lt"/>
                  </a:rPr>
                  <a:t>B</a:t>
                </a:r>
                <a:endParaRPr lang="zh-CN" altLang="en-US" sz="3200" b="1" kern="1200" dirty="0">
                  <a:solidFill>
                    <a:schemeClr val="tx1"/>
                  </a:solidFill>
                  <a:latin typeface="Calibri" panose="020F0502020204030204"/>
                  <a:ea typeface="等线" panose="02010600030101010101" pitchFamily="2" charset="-122"/>
                  <a:cs typeface="+mn-ea"/>
                  <a:sym typeface="+mn-lt"/>
                </a:endParaRPr>
              </a:p>
            </p:txBody>
          </p:sp>
        </p:grpSp>
      </p:grpSp>
      <p:sp>
        <p:nvSpPr>
          <p:cNvPr id="33" name="矩形 62">
            <a:extLst>
              <a:ext uri="{FF2B5EF4-FFF2-40B4-BE49-F238E27FC236}">
                <a16:creationId xmlns:a16="http://schemas.microsoft.com/office/drawing/2014/main" id="{C5AADA48-9176-4B8B-8E24-80497704F58B}"/>
              </a:ext>
            </a:extLst>
          </p:cNvPr>
          <p:cNvSpPr/>
          <p:nvPr/>
        </p:nvSpPr>
        <p:spPr>
          <a:xfrm>
            <a:off x="994845" y="120071"/>
            <a:ext cx="7208875" cy="1261060"/>
          </a:xfrm>
          <a:prstGeom prst="rect">
            <a:avLst/>
          </a:prstGeom>
          <a:solidFill>
            <a:schemeClr val="bg1"/>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600" b="1" kern="1200" dirty="0">
                <a:solidFill>
                  <a:srgbClr val="C00000"/>
                </a:solidFill>
                <a:latin typeface="Times New Roman" panose="02020603050405020304" pitchFamily="18" charset="0"/>
                <a:cs typeface="Times New Roman" panose="02020603050405020304" pitchFamily="18" charset="0"/>
              </a:rPr>
              <a:t>Câu </a:t>
            </a:r>
            <a:r>
              <a:rPr lang="en-US" sz="2600" b="1" kern="1200" dirty="0">
                <a:solidFill>
                  <a:srgbClr val="C00000"/>
                </a:solidFill>
                <a:latin typeface="Times New Roman" panose="02020603050405020304" pitchFamily="18" charset="0"/>
                <a:cs typeface="Times New Roman" panose="02020603050405020304" pitchFamily="18" charset="0"/>
              </a:rPr>
              <a:t>4</a:t>
            </a:r>
            <a:r>
              <a:rPr lang="vi-VN" sz="2600" b="1" kern="1200" dirty="0">
                <a:solidFill>
                  <a:srgbClr val="C00000"/>
                </a:solidFill>
                <a:latin typeface="Times New Roman" panose="02020603050405020304" pitchFamily="18" charset="0"/>
                <a:cs typeface="Times New Roman" panose="02020603050405020304" pitchFamily="18" charset="0"/>
              </a:rPr>
              <a:t>. </a:t>
            </a:r>
          </a:p>
          <a:p>
            <a:pPr algn="ctr" defTabSz="685800">
              <a:lnSpc>
                <a:spcPct val="150000"/>
              </a:lnSpc>
              <a:buClrTx/>
              <a:defRPr/>
            </a:pPr>
            <a:r>
              <a:rPr lang="en-US" sz="2600" b="1" i="0" dirty="0">
                <a:solidFill>
                  <a:srgbClr val="002060"/>
                </a:solidFill>
                <a:effectLst/>
                <a:latin typeface="Times New Roman" panose="02020603050405020304" pitchFamily="18" charset="0"/>
                <a:cs typeface="Times New Roman" panose="02020603050405020304" pitchFamily="18" charset="0"/>
              </a:rPr>
              <a:t>Khi </a:t>
            </a:r>
            <a:r>
              <a:rPr lang="en-US" sz="2600" b="1" dirty="0" err="1">
                <a:solidFill>
                  <a:srgbClr val="002060"/>
                </a:solidFill>
                <a:latin typeface="Times New Roman" panose="02020603050405020304" pitchFamily="18" charset="0"/>
                <a:cs typeface="Times New Roman" panose="02020603050405020304" pitchFamily="18" charset="0"/>
              </a:rPr>
              <a:t>viết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phấn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trên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bảng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đây</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ma </a:t>
            </a:r>
            <a:r>
              <a:rPr lang="en-US" sz="2600" b="1" dirty="0" err="1">
                <a:solidFill>
                  <a:srgbClr val="002060"/>
                </a:solidFill>
                <a:latin typeface="Times New Roman" panose="02020603050405020304" pitchFamily="18" charset="0"/>
                <a:cs typeface="Times New Roman" panose="02020603050405020304" pitchFamily="18" charset="0"/>
              </a:rPr>
              <a:t>sát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gì</a:t>
            </a:r>
            <a:r>
              <a:rPr lang="en-US" sz="2600" b="1" dirty="0">
                <a:solidFill>
                  <a:srgbClr val="002060"/>
                </a:solidFill>
                <a:latin typeface="Times New Roman" panose="02020603050405020304" pitchFamily="18" charset="0"/>
                <a:cs typeface="Times New Roman" panose="02020603050405020304" pitchFamily="18" charset="0"/>
              </a:rPr>
              <a:t>?</a:t>
            </a:r>
            <a:endParaRPr lang="en-US" sz="2600" b="1" kern="1200" dirty="0">
              <a:solidFill>
                <a:srgbClr val="002060"/>
              </a:solidFill>
              <a:latin typeface="Times New Roman" panose="02020603050405020304" pitchFamily="18" charset="0"/>
              <a:cs typeface="Times New Roman" panose="02020603050405020304" pitchFamily="18" charset="0"/>
            </a:endParaRPr>
          </a:p>
        </p:txBody>
      </p:sp>
      <p:pic>
        <p:nvPicPr>
          <p:cNvPr id="41" name="Picture 5" descr="Màu Đỏ Đánh Dấu Đi Qua Vượt - Miễn Phí vector hình ảnh trên Pixabay -  Pixabay">
            <a:extLst>
              <a:ext uri="{FF2B5EF4-FFF2-40B4-BE49-F238E27FC236}">
                <a16:creationId xmlns:a16="http://schemas.microsoft.com/office/drawing/2014/main" id="{C7B16B94-69DD-4298-BCA6-D2D5BD8720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9596" y="3695412"/>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Mẫu Dấu Tích Vàng | Công cụ đồ họa PSD Tải xuống miễn phí - Pikbest">
            <a:extLst>
              <a:ext uri="{FF2B5EF4-FFF2-40B4-BE49-F238E27FC236}">
                <a16:creationId xmlns:a16="http://schemas.microsoft.com/office/drawing/2014/main" id="{ADB49279-7BF4-40A4-B8C2-5C1FFEA1DEB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15464" y="1350192"/>
            <a:ext cx="1818007" cy="18180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Màu Đỏ Đánh Dấu Đi Qua Vượt - Miễn Phí vector hình ảnh trên Pixabay -  Pixabay">
            <a:extLst>
              <a:ext uri="{FF2B5EF4-FFF2-40B4-BE49-F238E27FC236}">
                <a16:creationId xmlns:a16="http://schemas.microsoft.com/office/drawing/2014/main" id="{584F476F-EA38-492C-9343-4B3693EDA4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4721" y="2004960"/>
            <a:ext cx="762125" cy="7621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Màu Đỏ Đánh Dấu Đi Qua Vượt - Miễn Phí vector hình ảnh trên Pixabay -  Pixabay">
            <a:extLst>
              <a:ext uri="{FF2B5EF4-FFF2-40B4-BE49-F238E27FC236}">
                <a16:creationId xmlns:a16="http://schemas.microsoft.com/office/drawing/2014/main" id="{1467445F-8A4E-4F65-A939-1B5735E9A0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7350" y="3719111"/>
            <a:ext cx="762125" cy="76212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hlinkClick r:id="rId10" action="ppaction://hlinksldjump"/>
            <a:extLst>
              <a:ext uri="{FF2B5EF4-FFF2-40B4-BE49-F238E27FC236}">
                <a16:creationId xmlns:a16="http://schemas.microsoft.com/office/drawing/2014/main" id="{C6C04A70-3461-4A51-A421-C1B62BD52E5F}"/>
              </a:ext>
            </a:extLst>
          </p:cNvPr>
          <p:cNvSpPr/>
          <p:nvPr/>
        </p:nvSpPr>
        <p:spPr>
          <a:xfrm>
            <a:off x="4043292" y="4669934"/>
            <a:ext cx="1055915" cy="4735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srgbClr val="0000CC"/>
                </a:solidFill>
                <a:latin typeface="Calibri" panose="020F0502020204030204"/>
              </a:rPr>
              <a:t>Trở</a:t>
            </a:r>
            <a:r>
              <a:rPr lang="en-US" sz="2400" b="1" kern="1200" dirty="0">
                <a:solidFill>
                  <a:srgbClr val="0000CC"/>
                </a:solidFill>
                <a:latin typeface="Calibri" panose="020F0502020204030204"/>
              </a:rPr>
              <a:t> </a:t>
            </a:r>
            <a:r>
              <a:rPr lang="en-US" sz="2400" b="1" kern="1200" dirty="0" err="1">
                <a:solidFill>
                  <a:srgbClr val="0000CC"/>
                </a:solidFill>
                <a:latin typeface="Calibri" panose="020F0502020204030204"/>
              </a:rPr>
              <a:t>lại</a:t>
            </a:r>
            <a:endParaRPr lang="en-US" sz="2400" b="1" kern="1200" dirty="0">
              <a:solidFill>
                <a:srgbClr val="0000CC"/>
              </a:solidFill>
              <a:latin typeface="Calibri" panose="020F0502020204030204"/>
            </a:endParaRPr>
          </a:p>
        </p:txBody>
      </p:sp>
      <p:pic>
        <p:nvPicPr>
          <p:cNvPr id="3" name="AmthanhThua">
            <a:hlinkClick r:id="" action="ppaction://media"/>
            <a:extLst>
              <a:ext uri="{FF2B5EF4-FFF2-40B4-BE49-F238E27FC236}">
                <a16:creationId xmlns:a16="http://schemas.microsoft.com/office/drawing/2014/main" id="{3D196473-A231-5E88-A73C-B1CDE073DF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0966" y="1928458"/>
            <a:ext cx="365522" cy="365522"/>
          </a:xfrm>
          <a:prstGeom prst="rect">
            <a:avLst/>
          </a:prstGeom>
        </p:spPr>
      </p:pic>
      <p:pic>
        <p:nvPicPr>
          <p:cNvPr id="4" name="nhacthang">
            <a:hlinkClick r:id="" action="ppaction://media"/>
            <a:extLst>
              <a:ext uri="{FF2B5EF4-FFF2-40B4-BE49-F238E27FC236}">
                <a16:creationId xmlns:a16="http://schemas.microsoft.com/office/drawing/2014/main" id="{C3072B88-204C-583B-CF0D-32EB0492FB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43750483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par>
                                <p:cTn id="28" presetID="1" presetClass="mediacall" presetSubtype="0" fill="hold" nodeType="withEffect">
                                  <p:stCondLst>
                                    <p:cond delay="0"/>
                                  </p:stCondLst>
                                  <p:childTnLst>
                                    <p:cmd type="call" cmd="playFrom(0.0)">
                                      <p:cBhvr>
                                        <p:cTn id="29" dur="4995" fill="hold"/>
                                        <p:tgtEl>
                                          <p:spTgt spid="3"/>
                                        </p:tgtEl>
                                      </p:cBhvr>
                                    </p:cmd>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4"/>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1" presetClass="mediacall" presetSubtype="0" fill="hold" nodeType="withEffect">
                                  <p:stCondLst>
                                    <p:cond delay="0"/>
                                  </p:stCondLst>
                                  <p:childTnLst>
                                    <p:cmd type="call" cmd="playFrom(0.0)">
                                      <p:cBhvr>
                                        <p:cTn id="39" dur="4995" fill="hold"/>
                                        <p:tgtEl>
                                          <p:spTgt spid="3"/>
                                        </p:tgtEl>
                                      </p:cBhvr>
                                    </p:cmd>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randombar(horizontal)">
                                      <p:cBhvr>
                                        <p:cTn id="45" dur="500"/>
                                        <p:tgtEl>
                                          <p:spTgt spid="42"/>
                                        </p:tgtEl>
                                      </p:cBhvr>
                                    </p:animEffect>
                                  </p:childTnLst>
                                </p:cTn>
                              </p:par>
                              <p:par>
                                <p:cTn id="46" presetID="1" presetClass="mediacall" presetSubtype="0" fill="hold" nodeType="withEffect">
                                  <p:stCondLst>
                                    <p:cond delay="0"/>
                                  </p:stCondLst>
                                  <p:childTnLst>
                                    <p:cmd type="call" cmd="playFrom(0.0)">
                                      <p:cBhvr>
                                        <p:cTn id="47" dur="3432" fill="hold"/>
                                        <p:tgtEl>
                                          <p:spTgt spid="4"/>
                                        </p:tgtEl>
                                      </p:cBhvr>
                                    </p:cmd>
                                  </p:childTnLst>
                                </p:cTn>
                              </p:par>
                            </p:childTnLst>
                          </p:cTn>
                        </p:par>
                      </p:childTnLst>
                    </p:cTn>
                  </p:par>
                </p:childTnLst>
              </p:cTn>
              <p:nextCondLst>
                <p:cond evt="onClick" delay="0">
                  <p:tgtEl>
                    <p:spTgt spid="53"/>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par>
                                <p:cTn id="56" presetID="1" presetClass="mediacall" presetSubtype="0" fill="hold" nodeType="withEffect">
                                  <p:stCondLst>
                                    <p:cond delay="0"/>
                                  </p:stCondLst>
                                  <p:childTnLst>
                                    <p:cmd type="call" cmd="playFrom(0.0)">
                                      <p:cBhvr>
                                        <p:cTn id="57" dur="4995" fill="hold"/>
                                        <p:tgtEl>
                                          <p:spTgt spid="3"/>
                                        </p:tgtEl>
                                      </p:cBhvr>
                                    </p:cmd>
                                  </p:childTnLst>
                                </p:cTn>
                              </p:par>
                            </p:childTnLst>
                          </p:cTn>
                        </p:par>
                      </p:childTnLst>
                    </p:cTn>
                  </p:par>
                </p:childTnLst>
              </p:cTn>
              <p:nextCondLst>
                <p:cond evt="onClick" delay="0">
                  <p:tgtEl>
                    <p:spTgt spid="40"/>
                  </p:tgtEl>
                </p:cond>
              </p:nextCondLst>
            </p:seq>
            <p:audio>
              <p:cMediaNode vol="80000">
                <p:cTn id="58" fill="hold" display="0">
                  <p:stCondLst>
                    <p:cond delay="indefinite"/>
                  </p:stCondLst>
                  <p:endCondLst>
                    <p:cond evt="onStopAudio" delay="0">
                      <p:tgtEl>
                        <p:sldTgt/>
                      </p:tgtEl>
                    </p:cond>
                  </p:endCondLst>
                </p:cTn>
                <p:tgtEl>
                  <p:spTgt spid="3"/>
                </p:tgtEl>
              </p:cMediaNode>
            </p:audio>
            <p:audio>
              <p:cMediaNode vol="80000">
                <p:cTn id="5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Google Shape;6631;p47">
            <a:extLst>
              <a:ext uri="{FF2B5EF4-FFF2-40B4-BE49-F238E27FC236}">
                <a16:creationId xmlns:a16="http://schemas.microsoft.com/office/drawing/2014/main" id="{82189004-614D-423C-8988-6E284BA2DEC4}"/>
              </a:ext>
            </a:extLst>
          </p:cNvPr>
          <p:cNvSpPr txBox="1">
            <a:spLocks/>
          </p:cNvSpPr>
          <p:nvPr/>
        </p:nvSpPr>
        <p:spPr>
          <a:xfrm>
            <a:off x="0" y="-1845"/>
            <a:ext cx="9144000" cy="805553"/>
          </a:xfrm>
          <a:prstGeom prst="rect">
            <a:avLst/>
          </a:prstGeom>
          <a:solidFill>
            <a:schemeClr val="bg1">
              <a:alpha val="74118"/>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buClr>
                <a:srgbClr val="313752"/>
              </a:buClr>
              <a:tabLst>
                <a:tab pos="171438" algn="l"/>
              </a:tabLst>
              <a:defRPr/>
            </a:pPr>
            <a:r>
              <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28: LỰC MA SÁT</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A0A662EB-1BB7-A18C-8C12-D071244A1827}"/>
              </a:ext>
            </a:extLst>
          </p:cNvPr>
          <p:cNvGrpSpPr/>
          <p:nvPr/>
        </p:nvGrpSpPr>
        <p:grpSpPr>
          <a:xfrm>
            <a:off x="509452" y="1075934"/>
            <a:ext cx="8125096" cy="815923"/>
            <a:chOff x="520140" y="1752822"/>
            <a:chExt cx="8125096" cy="815923"/>
          </a:xfrm>
        </p:grpSpPr>
        <p:grpSp>
          <p:nvGrpSpPr>
            <p:cNvPr id="72" name="组合 85"/>
            <p:cNvGrpSpPr>
              <a:grpSpLocks/>
            </p:cNvGrpSpPr>
            <p:nvPr/>
          </p:nvGrpSpPr>
          <p:grpSpPr bwMode="auto">
            <a:xfrm>
              <a:off x="520140" y="1752822"/>
              <a:ext cx="8125096" cy="815923"/>
              <a:chOff x="-672213" y="-824"/>
              <a:chExt cx="6115999" cy="686064"/>
            </a:xfrm>
          </p:grpSpPr>
          <p:grpSp>
            <p:nvGrpSpPr>
              <p:cNvPr id="73" name="组合 30"/>
              <p:cNvGrpSpPr>
                <a:grpSpLocks/>
              </p:cNvGrpSpPr>
              <p:nvPr/>
            </p:nvGrpSpPr>
            <p:grpSpPr bwMode="auto">
              <a:xfrm>
                <a:off x="-672213" y="-824"/>
                <a:ext cx="6115999" cy="686064"/>
                <a:chOff x="-1230287" y="-1403"/>
                <a:chExt cx="11193548" cy="1169561"/>
              </a:xfrm>
            </p:grpSpPr>
            <p:sp>
              <p:nvSpPr>
                <p:cNvPr id="75" name="Freeform 30"/>
                <p:cNvSpPr>
                  <a:spLocks noChangeArrowheads="1"/>
                </p:cNvSpPr>
                <p:nvPr/>
              </p:nvSpPr>
              <p:spPr bwMode="auto">
                <a:xfrm>
                  <a:off x="-42751" y="-1403"/>
                  <a:ext cx="10006012" cy="1154696"/>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solidFill>
                    <a:srgbClr val="00B050"/>
                  </a:solidFill>
                  <a:round/>
                  <a:headEnd/>
                  <a:tailEnd/>
                </a:ln>
              </p:spPr>
              <p:txBody>
                <a:bodyPr/>
                <a:lstStyle/>
                <a:p>
                  <a:endParaRPr lang="zh-CN" altLang="en-US" sz="2600">
                    <a:solidFill>
                      <a:srgbClr val="002060"/>
                    </a:solidFill>
                    <a:latin typeface="Times New Roman" panose="02020603050405020304" pitchFamily="18" charset="0"/>
                    <a:cs typeface="Times New Roman" panose="02020603050405020304" pitchFamily="18" charset="0"/>
                  </a:endParaRPr>
                </a:p>
              </p:txBody>
            </p:sp>
            <p:sp>
              <p:nvSpPr>
                <p:cNvPr id="76" name="Freeform 31"/>
                <p:cNvSpPr>
                  <a:spLocks noChangeArrowheads="1"/>
                </p:cNvSpPr>
                <p:nvPr/>
              </p:nvSpPr>
              <p:spPr bwMode="auto">
                <a:xfrm rot="10800000">
                  <a:off x="-1230287" y="13463"/>
                  <a:ext cx="2125490" cy="115469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00B050"/>
                </a:solidFill>
                <a:ln w="9525">
                  <a:noFill/>
                  <a:round/>
                  <a:headEnd/>
                  <a:tailEnd/>
                </a:ln>
              </p:spPr>
              <p:txBody>
                <a:bodyPr/>
                <a:lstStyle/>
                <a:p>
                  <a:endParaRPr lang="zh-CN" altLang="en-US" sz="2600" dirty="0">
                    <a:solidFill>
                      <a:srgbClr val="002060"/>
                    </a:solidFill>
                    <a:latin typeface="Times New Roman" panose="02020603050405020304" pitchFamily="18" charset="0"/>
                    <a:cs typeface="Times New Roman" panose="02020603050405020304" pitchFamily="18" charset="0"/>
                  </a:endParaRPr>
                </a:p>
              </p:txBody>
            </p:sp>
          </p:grpSp>
          <p:sp>
            <p:nvSpPr>
              <p:cNvPr id="74" name="文本框 81"/>
              <p:cNvSpPr txBox="1">
                <a:spLocks noChangeArrowheads="1"/>
              </p:cNvSpPr>
              <p:nvPr/>
            </p:nvSpPr>
            <p:spPr bwMode="auto">
              <a:xfrm>
                <a:off x="572081" y="87920"/>
                <a:ext cx="4741982" cy="414068"/>
              </a:xfrm>
              <a:prstGeom prst="rect">
                <a:avLst/>
              </a:prstGeom>
              <a:noFill/>
              <a:ln w="9525">
                <a:noFill/>
                <a:miter lim="800000"/>
                <a:headEnd/>
                <a:tailEnd/>
              </a:ln>
            </p:spPr>
            <p:txBody>
              <a:bodyPr wrap="square">
                <a:spAutoFit/>
              </a:bodyPr>
              <a:lstStyle/>
              <a:p>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Lực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ma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sát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trượt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Lực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ma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sát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nghỉ</a:t>
                </a:r>
                <a:endParaRPr lang="zh-CN" altLang="en-US" sz="2600" b="1" dirty="0">
                  <a:solidFill>
                    <a:srgbClr val="0000CC"/>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文本框 81">
              <a:extLst>
                <a:ext uri="{FF2B5EF4-FFF2-40B4-BE49-F238E27FC236}">
                  <a16:creationId xmlns:a16="http://schemas.microsoft.com/office/drawing/2014/main" id="{D22521FB-7A70-C841-7C08-394C2B767DEA}"/>
                </a:ext>
              </a:extLst>
            </p:cNvPr>
            <p:cNvSpPr txBox="1">
              <a:spLocks noChangeArrowheads="1"/>
            </p:cNvSpPr>
            <p:nvPr/>
          </p:nvSpPr>
          <p:spPr bwMode="auto">
            <a:xfrm>
              <a:off x="630346" y="1941782"/>
              <a:ext cx="1542837" cy="492443"/>
            </a:xfrm>
            <a:prstGeom prst="rect">
              <a:avLst/>
            </a:prstGeom>
            <a:noFill/>
            <a:ln w="9525">
              <a:noFill/>
              <a:miter lim="800000"/>
              <a:headEnd/>
              <a:tailEnd/>
            </a:ln>
          </p:spPr>
          <p:txBody>
            <a:bodyPr wrap="square">
              <a:spAutoFit/>
            </a:bodyPr>
            <a:lstStyle/>
            <a:p>
              <a:r>
                <a:rPr lang="en-US" altLang="zh-CN" sz="2600" b="1" dirty="0" err="1">
                  <a:solidFill>
                    <a:schemeClr val="bg1"/>
                  </a:solidFill>
                  <a:latin typeface="Times New Roman" panose="02020603050405020304" pitchFamily="18" charset="0"/>
                  <a:ea typeface="微软雅黑" pitchFamily="34" charset="-122"/>
                  <a:cs typeface="Times New Roman" panose="02020603050405020304" pitchFamily="18" charset="0"/>
                </a:rPr>
                <a:t>Tiết</a:t>
              </a:r>
              <a:r>
                <a:rPr lang="en-US" altLang="zh-CN" sz="2600" b="1" dirty="0">
                  <a:solidFill>
                    <a:schemeClr val="bg1"/>
                  </a:solidFill>
                  <a:latin typeface="Times New Roman" panose="02020603050405020304" pitchFamily="18" charset="0"/>
                  <a:ea typeface="微软雅黑" pitchFamily="34" charset="-122"/>
                  <a:cs typeface="Times New Roman" panose="02020603050405020304" pitchFamily="18" charset="0"/>
                </a:rPr>
                <a:t> 109</a:t>
              </a:r>
              <a:endPar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201E44D6-4BAA-288F-C835-FE1D990372C4}"/>
              </a:ext>
            </a:extLst>
          </p:cNvPr>
          <p:cNvGrpSpPr/>
          <p:nvPr/>
        </p:nvGrpSpPr>
        <p:grpSpPr>
          <a:xfrm>
            <a:off x="509451" y="2020550"/>
            <a:ext cx="8125096" cy="892552"/>
            <a:chOff x="520140" y="1703818"/>
            <a:chExt cx="8125096" cy="892552"/>
          </a:xfrm>
        </p:grpSpPr>
        <p:grpSp>
          <p:nvGrpSpPr>
            <p:cNvPr id="5" name="组合 85">
              <a:extLst>
                <a:ext uri="{FF2B5EF4-FFF2-40B4-BE49-F238E27FC236}">
                  <a16:creationId xmlns:a16="http://schemas.microsoft.com/office/drawing/2014/main" id="{D308E832-B65F-07A5-D26C-099385B08989}"/>
                </a:ext>
              </a:extLst>
            </p:cNvPr>
            <p:cNvGrpSpPr>
              <a:grpSpLocks/>
            </p:cNvGrpSpPr>
            <p:nvPr/>
          </p:nvGrpSpPr>
          <p:grpSpPr bwMode="auto">
            <a:xfrm>
              <a:off x="520140" y="1703818"/>
              <a:ext cx="8125096" cy="892552"/>
              <a:chOff x="-672213" y="-42029"/>
              <a:chExt cx="6115999" cy="750498"/>
            </a:xfrm>
          </p:grpSpPr>
          <p:grpSp>
            <p:nvGrpSpPr>
              <p:cNvPr id="7" name="组合 30">
                <a:extLst>
                  <a:ext uri="{FF2B5EF4-FFF2-40B4-BE49-F238E27FC236}">
                    <a16:creationId xmlns:a16="http://schemas.microsoft.com/office/drawing/2014/main" id="{0E3229DE-03FD-B8A8-ABCD-C0F24296A96D}"/>
                  </a:ext>
                </a:extLst>
              </p:cNvPr>
              <p:cNvGrpSpPr>
                <a:grpSpLocks/>
              </p:cNvGrpSpPr>
              <p:nvPr/>
            </p:nvGrpSpPr>
            <p:grpSpPr bwMode="auto">
              <a:xfrm>
                <a:off x="-672213" y="-824"/>
                <a:ext cx="6115999" cy="686064"/>
                <a:chOff x="-1230287" y="-1403"/>
                <a:chExt cx="11193548" cy="1169561"/>
              </a:xfrm>
            </p:grpSpPr>
            <p:sp>
              <p:nvSpPr>
                <p:cNvPr id="9" name="Freeform 30">
                  <a:extLst>
                    <a:ext uri="{FF2B5EF4-FFF2-40B4-BE49-F238E27FC236}">
                      <a16:creationId xmlns:a16="http://schemas.microsoft.com/office/drawing/2014/main" id="{0783F2E3-2609-711E-CF4C-55455CE66E23}"/>
                    </a:ext>
                  </a:extLst>
                </p:cNvPr>
                <p:cNvSpPr>
                  <a:spLocks noChangeArrowheads="1"/>
                </p:cNvSpPr>
                <p:nvPr/>
              </p:nvSpPr>
              <p:spPr bwMode="auto">
                <a:xfrm>
                  <a:off x="-42751" y="-1403"/>
                  <a:ext cx="10006012" cy="1154696"/>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solidFill>
                    <a:srgbClr val="00B050"/>
                  </a:solidFill>
                  <a:round/>
                  <a:headEnd/>
                  <a:tailEnd/>
                </a:ln>
              </p:spPr>
              <p:txBody>
                <a:bodyPr/>
                <a:lstStyle/>
                <a:p>
                  <a:endParaRPr lang="zh-CN" altLang="en-US" sz="2600">
                    <a:solidFill>
                      <a:srgbClr val="002060"/>
                    </a:solidFill>
                    <a:latin typeface="Times New Roman" panose="02020603050405020304" pitchFamily="18" charset="0"/>
                    <a:cs typeface="Times New Roman" panose="02020603050405020304" pitchFamily="18" charset="0"/>
                  </a:endParaRPr>
                </a:p>
              </p:txBody>
            </p:sp>
            <p:sp>
              <p:nvSpPr>
                <p:cNvPr id="10" name="Freeform 31">
                  <a:extLst>
                    <a:ext uri="{FF2B5EF4-FFF2-40B4-BE49-F238E27FC236}">
                      <a16:creationId xmlns:a16="http://schemas.microsoft.com/office/drawing/2014/main" id="{54C5B7DB-060E-1537-0EAC-F38A741A91CF}"/>
                    </a:ext>
                  </a:extLst>
                </p:cNvPr>
                <p:cNvSpPr>
                  <a:spLocks noChangeArrowheads="1"/>
                </p:cNvSpPr>
                <p:nvPr/>
              </p:nvSpPr>
              <p:spPr bwMode="auto">
                <a:xfrm rot="10800000">
                  <a:off x="-1230287" y="13463"/>
                  <a:ext cx="2125490" cy="115469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00B050"/>
                </a:solidFill>
                <a:ln w="9525">
                  <a:noFill/>
                  <a:round/>
                  <a:headEnd/>
                  <a:tailEnd/>
                </a:ln>
              </p:spPr>
              <p:txBody>
                <a:bodyPr/>
                <a:lstStyle/>
                <a:p>
                  <a:endParaRPr lang="zh-CN" altLang="en-US" sz="2600" dirty="0">
                    <a:solidFill>
                      <a:srgbClr val="002060"/>
                    </a:solidFill>
                    <a:latin typeface="Times New Roman" panose="02020603050405020304" pitchFamily="18" charset="0"/>
                    <a:cs typeface="Times New Roman" panose="02020603050405020304" pitchFamily="18" charset="0"/>
                  </a:endParaRPr>
                </a:p>
              </p:txBody>
            </p:sp>
          </p:grpSp>
          <p:sp>
            <p:nvSpPr>
              <p:cNvPr id="8" name="文本框 81">
                <a:extLst>
                  <a:ext uri="{FF2B5EF4-FFF2-40B4-BE49-F238E27FC236}">
                    <a16:creationId xmlns:a16="http://schemas.microsoft.com/office/drawing/2014/main" id="{54B75351-A573-4560-600E-4EB289DC7A3C}"/>
                  </a:ext>
                </a:extLst>
              </p:cNvPr>
              <p:cNvSpPr txBox="1">
                <a:spLocks noChangeArrowheads="1"/>
              </p:cNvSpPr>
              <p:nvPr/>
            </p:nvSpPr>
            <p:spPr bwMode="auto">
              <a:xfrm>
                <a:off x="572081" y="-42029"/>
                <a:ext cx="4741982" cy="750498"/>
              </a:xfrm>
              <a:prstGeom prst="rect">
                <a:avLst/>
              </a:prstGeom>
              <a:noFill/>
              <a:ln w="9525">
                <a:noFill/>
                <a:miter lim="800000"/>
                <a:headEnd/>
                <a:tailEnd/>
              </a:ln>
            </p:spPr>
            <p:txBody>
              <a:bodyPr wrap="square">
                <a:spAutoFit/>
              </a:bodyPr>
              <a:lstStyle/>
              <a:p>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Lực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ma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sát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và</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bề</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mặt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tiếp</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xúc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p>
              <a:p>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Ma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sát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và</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chuyển</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động</a:t>
                </a:r>
                <a:endParaRPr lang="zh-CN" altLang="en-US" sz="2600" b="1" dirty="0">
                  <a:solidFill>
                    <a:srgbClr val="0000CC"/>
                  </a:solidFill>
                  <a:latin typeface="Times New Roman" panose="02020603050405020304" pitchFamily="18" charset="0"/>
                  <a:ea typeface="微软雅黑" pitchFamily="34" charset="-122"/>
                  <a:cs typeface="Times New Roman" panose="02020603050405020304" pitchFamily="18" charset="0"/>
                </a:endParaRPr>
              </a:p>
            </p:txBody>
          </p:sp>
        </p:grpSp>
        <p:sp>
          <p:nvSpPr>
            <p:cNvPr id="6" name="文本框 81">
              <a:extLst>
                <a:ext uri="{FF2B5EF4-FFF2-40B4-BE49-F238E27FC236}">
                  <a16:creationId xmlns:a16="http://schemas.microsoft.com/office/drawing/2014/main" id="{877B87E0-7234-1EA1-2EF9-632A66402C87}"/>
                </a:ext>
              </a:extLst>
            </p:cNvPr>
            <p:cNvSpPr txBox="1">
              <a:spLocks noChangeArrowheads="1"/>
            </p:cNvSpPr>
            <p:nvPr/>
          </p:nvSpPr>
          <p:spPr bwMode="auto">
            <a:xfrm>
              <a:off x="630346" y="1941782"/>
              <a:ext cx="1542837" cy="492443"/>
            </a:xfrm>
            <a:prstGeom prst="rect">
              <a:avLst/>
            </a:prstGeom>
            <a:noFill/>
            <a:ln w="9525">
              <a:noFill/>
              <a:miter lim="800000"/>
              <a:headEnd/>
              <a:tailEnd/>
            </a:ln>
          </p:spPr>
          <p:txBody>
            <a:bodyPr wrap="square">
              <a:spAutoFit/>
            </a:bodyPr>
            <a:lstStyle/>
            <a:p>
              <a:r>
                <a:rPr lang="en-US" altLang="zh-CN" sz="2600" b="1" dirty="0" err="1">
                  <a:solidFill>
                    <a:schemeClr val="bg1"/>
                  </a:solidFill>
                  <a:latin typeface="Times New Roman" panose="02020603050405020304" pitchFamily="18" charset="0"/>
                  <a:ea typeface="微软雅黑" pitchFamily="34" charset="-122"/>
                  <a:cs typeface="Times New Roman" panose="02020603050405020304" pitchFamily="18" charset="0"/>
                </a:rPr>
                <a:t>Tiết</a:t>
              </a:r>
              <a:r>
                <a:rPr lang="en-US" altLang="zh-CN" sz="2600" b="1" dirty="0">
                  <a:solidFill>
                    <a:schemeClr val="bg1"/>
                  </a:solidFill>
                  <a:latin typeface="Times New Roman" panose="02020603050405020304" pitchFamily="18" charset="0"/>
                  <a:ea typeface="微软雅黑" pitchFamily="34" charset="-122"/>
                  <a:cs typeface="Times New Roman" panose="02020603050405020304" pitchFamily="18" charset="0"/>
                </a:rPr>
                <a:t> 110</a:t>
              </a:r>
              <a:endPar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2AE6F423-2F67-72B8-18BA-6674D458310E}"/>
              </a:ext>
            </a:extLst>
          </p:cNvPr>
          <p:cNvGrpSpPr/>
          <p:nvPr/>
        </p:nvGrpSpPr>
        <p:grpSpPr>
          <a:xfrm>
            <a:off x="509452" y="3118977"/>
            <a:ext cx="8125096" cy="815923"/>
            <a:chOff x="520140" y="1752822"/>
            <a:chExt cx="8125096" cy="815923"/>
          </a:xfrm>
        </p:grpSpPr>
        <p:grpSp>
          <p:nvGrpSpPr>
            <p:cNvPr id="12" name="组合 85">
              <a:extLst>
                <a:ext uri="{FF2B5EF4-FFF2-40B4-BE49-F238E27FC236}">
                  <a16:creationId xmlns:a16="http://schemas.microsoft.com/office/drawing/2014/main" id="{43DBFDFB-5C9B-2284-9D75-3D4D24D272FD}"/>
                </a:ext>
              </a:extLst>
            </p:cNvPr>
            <p:cNvGrpSpPr>
              <a:grpSpLocks/>
            </p:cNvGrpSpPr>
            <p:nvPr/>
          </p:nvGrpSpPr>
          <p:grpSpPr bwMode="auto">
            <a:xfrm>
              <a:off x="520140" y="1752822"/>
              <a:ext cx="8125096" cy="815923"/>
              <a:chOff x="-672213" y="-824"/>
              <a:chExt cx="6115999" cy="686064"/>
            </a:xfrm>
          </p:grpSpPr>
          <p:grpSp>
            <p:nvGrpSpPr>
              <p:cNvPr id="14" name="组合 30">
                <a:extLst>
                  <a:ext uri="{FF2B5EF4-FFF2-40B4-BE49-F238E27FC236}">
                    <a16:creationId xmlns:a16="http://schemas.microsoft.com/office/drawing/2014/main" id="{66AFE0F3-69E1-7CA0-0234-649226D74D0B}"/>
                  </a:ext>
                </a:extLst>
              </p:cNvPr>
              <p:cNvGrpSpPr>
                <a:grpSpLocks/>
              </p:cNvGrpSpPr>
              <p:nvPr/>
            </p:nvGrpSpPr>
            <p:grpSpPr bwMode="auto">
              <a:xfrm>
                <a:off x="-672213" y="-824"/>
                <a:ext cx="6115999" cy="686064"/>
                <a:chOff x="-1230287" y="-1403"/>
                <a:chExt cx="11193548" cy="1169561"/>
              </a:xfrm>
            </p:grpSpPr>
            <p:sp>
              <p:nvSpPr>
                <p:cNvPr id="16" name="Freeform 30">
                  <a:extLst>
                    <a:ext uri="{FF2B5EF4-FFF2-40B4-BE49-F238E27FC236}">
                      <a16:creationId xmlns:a16="http://schemas.microsoft.com/office/drawing/2014/main" id="{BFB1EF21-1E56-C269-8BFF-4BDE17C9BF04}"/>
                    </a:ext>
                  </a:extLst>
                </p:cNvPr>
                <p:cNvSpPr>
                  <a:spLocks noChangeArrowheads="1"/>
                </p:cNvSpPr>
                <p:nvPr/>
              </p:nvSpPr>
              <p:spPr bwMode="auto">
                <a:xfrm>
                  <a:off x="-42751" y="-1403"/>
                  <a:ext cx="10006012" cy="1154696"/>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solidFill>
                    <a:srgbClr val="00B050"/>
                  </a:solidFill>
                  <a:round/>
                  <a:headEnd/>
                  <a:tailEnd/>
                </a:ln>
              </p:spPr>
              <p:txBody>
                <a:bodyPr/>
                <a:lstStyle/>
                <a:p>
                  <a:endParaRPr lang="zh-CN" altLang="en-US" sz="2600">
                    <a:solidFill>
                      <a:srgbClr val="002060"/>
                    </a:solidFill>
                    <a:latin typeface="Times New Roman" panose="02020603050405020304" pitchFamily="18" charset="0"/>
                    <a:cs typeface="Times New Roman" panose="02020603050405020304" pitchFamily="18" charset="0"/>
                  </a:endParaRPr>
                </a:p>
              </p:txBody>
            </p:sp>
            <p:sp>
              <p:nvSpPr>
                <p:cNvPr id="17" name="Freeform 31">
                  <a:extLst>
                    <a:ext uri="{FF2B5EF4-FFF2-40B4-BE49-F238E27FC236}">
                      <a16:creationId xmlns:a16="http://schemas.microsoft.com/office/drawing/2014/main" id="{66FEDA4B-DDEF-A25F-C15A-105E85DB69A0}"/>
                    </a:ext>
                  </a:extLst>
                </p:cNvPr>
                <p:cNvSpPr>
                  <a:spLocks noChangeArrowheads="1"/>
                </p:cNvSpPr>
                <p:nvPr/>
              </p:nvSpPr>
              <p:spPr bwMode="auto">
                <a:xfrm rot="10800000">
                  <a:off x="-1230287" y="13463"/>
                  <a:ext cx="2125490" cy="115469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00B050"/>
                </a:solidFill>
                <a:ln w="9525">
                  <a:noFill/>
                  <a:round/>
                  <a:headEnd/>
                  <a:tailEnd/>
                </a:ln>
              </p:spPr>
              <p:txBody>
                <a:bodyPr/>
                <a:lstStyle/>
                <a:p>
                  <a:endParaRPr lang="zh-CN" altLang="en-US" sz="2600" dirty="0">
                    <a:solidFill>
                      <a:srgbClr val="002060"/>
                    </a:solidFill>
                    <a:latin typeface="Times New Roman" panose="02020603050405020304" pitchFamily="18" charset="0"/>
                    <a:cs typeface="Times New Roman" panose="02020603050405020304" pitchFamily="18" charset="0"/>
                  </a:endParaRPr>
                </a:p>
              </p:txBody>
            </p:sp>
          </p:grpSp>
          <p:sp>
            <p:nvSpPr>
              <p:cNvPr id="15" name="文本框 81">
                <a:extLst>
                  <a:ext uri="{FF2B5EF4-FFF2-40B4-BE49-F238E27FC236}">
                    <a16:creationId xmlns:a16="http://schemas.microsoft.com/office/drawing/2014/main" id="{A4A4ECD1-70B8-DE9C-D803-4A2E9634003D}"/>
                  </a:ext>
                </a:extLst>
              </p:cNvPr>
              <p:cNvSpPr txBox="1">
                <a:spLocks noChangeArrowheads="1"/>
              </p:cNvSpPr>
              <p:nvPr/>
            </p:nvSpPr>
            <p:spPr bwMode="auto">
              <a:xfrm>
                <a:off x="572081" y="87920"/>
                <a:ext cx="4741982" cy="414068"/>
              </a:xfrm>
              <a:prstGeom prst="rect">
                <a:avLst/>
              </a:prstGeom>
              <a:noFill/>
              <a:ln w="9525">
                <a:noFill/>
                <a:miter lim="800000"/>
                <a:headEnd/>
                <a:tailEnd/>
              </a:ln>
            </p:spPr>
            <p:txBody>
              <a:bodyPr wrap="square">
                <a:spAutoFit/>
              </a:bodyPr>
              <a:lstStyle/>
              <a:p>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Lực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cản</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của</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nước</a:t>
                </a:r>
                <a:endParaRPr lang="zh-CN" altLang="en-US" sz="2600" b="1" dirty="0">
                  <a:solidFill>
                    <a:srgbClr val="0000CC"/>
                  </a:solidFill>
                  <a:latin typeface="Times New Roman" panose="02020603050405020304" pitchFamily="18" charset="0"/>
                  <a:ea typeface="微软雅黑" pitchFamily="34" charset="-122"/>
                  <a:cs typeface="Times New Roman" panose="02020603050405020304" pitchFamily="18" charset="0"/>
                </a:endParaRPr>
              </a:p>
            </p:txBody>
          </p:sp>
        </p:grpSp>
        <p:sp>
          <p:nvSpPr>
            <p:cNvPr id="13" name="文本框 81">
              <a:extLst>
                <a:ext uri="{FF2B5EF4-FFF2-40B4-BE49-F238E27FC236}">
                  <a16:creationId xmlns:a16="http://schemas.microsoft.com/office/drawing/2014/main" id="{D184D8C8-F4E9-A9B2-8F1A-547BC66CB09F}"/>
                </a:ext>
              </a:extLst>
            </p:cNvPr>
            <p:cNvSpPr txBox="1">
              <a:spLocks noChangeArrowheads="1"/>
            </p:cNvSpPr>
            <p:nvPr/>
          </p:nvSpPr>
          <p:spPr bwMode="auto">
            <a:xfrm>
              <a:off x="630346" y="1941782"/>
              <a:ext cx="1542837" cy="492443"/>
            </a:xfrm>
            <a:prstGeom prst="rect">
              <a:avLst/>
            </a:prstGeom>
            <a:noFill/>
            <a:ln w="9525">
              <a:noFill/>
              <a:miter lim="800000"/>
              <a:headEnd/>
              <a:tailEnd/>
            </a:ln>
          </p:spPr>
          <p:txBody>
            <a:bodyPr wrap="square">
              <a:spAutoFit/>
            </a:bodyPr>
            <a:lstStyle/>
            <a:p>
              <a:r>
                <a:rPr lang="en-US" altLang="zh-CN" sz="2600" b="1" dirty="0" err="1">
                  <a:solidFill>
                    <a:schemeClr val="bg1"/>
                  </a:solidFill>
                  <a:latin typeface="Times New Roman" panose="02020603050405020304" pitchFamily="18" charset="0"/>
                  <a:ea typeface="微软雅黑" pitchFamily="34" charset="-122"/>
                  <a:cs typeface="Times New Roman" panose="02020603050405020304" pitchFamily="18" charset="0"/>
                </a:rPr>
                <a:t>Tiết</a:t>
              </a:r>
              <a:r>
                <a:rPr lang="en-US" altLang="zh-CN" sz="2600" b="1" dirty="0">
                  <a:solidFill>
                    <a:schemeClr val="bg1"/>
                  </a:solidFill>
                  <a:latin typeface="Times New Roman" panose="02020603050405020304" pitchFamily="18" charset="0"/>
                  <a:ea typeface="微软雅黑" pitchFamily="34" charset="-122"/>
                  <a:cs typeface="Times New Roman" panose="02020603050405020304" pitchFamily="18" charset="0"/>
                </a:rPr>
                <a:t> 111</a:t>
              </a:r>
              <a:endPar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F9C71D63-96BD-44C5-940F-792A6754F10F}"/>
              </a:ext>
            </a:extLst>
          </p:cNvPr>
          <p:cNvGrpSpPr/>
          <p:nvPr/>
        </p:nvGrpSpPr>
        <p:grpSpPr>
          <a:xfrm>
            <a:off x="509452" y="4148459"/>
            <a:ext cx="8125096" cy="815923"/>
            <a:chOff x="520140" y="1752822"/>
            <a:chExt cx="8125096" cy="815923"/>
          </a:xfrm>
        </p:grpSpPr>
        <p:grpSp>
          <p:nvGrpSpPr>
            <p:cNvPr id="19" name="组合 85">
              <a:extLst>
                <a:ext uri="{FF2B5EF4-FFF2-40B4-BE49-F238E27FC236}">
                  <a16:creationId xmlns:a16="http://schemas.microsoft.com/office/drawing/2014/main" id="{764E589D-3868-FAAC-DD74-1E12A52C278B}"/>
                </a:ext>
              </a:extLst>
            </p:cNvPr>
            <p:cNvGrpSpPr>
              <a:grpSpLocks/>
            </p:cNvGrpSpPr>
            <p:nvPr/>
          </p:nvGrpSpPr>
          <p:grpSpPr bwMode="auto">
            <a:xfrm>
              <a:off x="520140" y="1752822"/>
              <a:ext cx="8125096" cy="815923"/>
              <a:chOff x="-672213" y="-824"/>
              <a:chExt cx="6115999" cy="686064"/>
            </a:xfrm>
          </p:grpSpPr>
          <p:grpSp>
            <p:nvGrpSpPr>
              <p:cNvPr id="21" name="组合 30">
                <a:extLst>
                  <a:ext uri="{FF2B5EF4-FFF2-40B4-BE49-F238E27FC236}">
                    <a16:creationId xmlns:a16="http://schemas.microsoft.com/office/drawing/2014/main" id="{D74AD872-54BE-5060-4D0D-945FDE759901}"/>
                  </a:ext>
                </a:extLst>
              </p:cNvPr>
              <p:cNvGrpSpPr>
                <a:grpSpLocks/>
              </p:cNvGrpSpPr>
              <p:nvPr/>
            </p:nvGrpSpPr>
            <p:grpSpPr bwMode="auto">
              <a:xfrm>
                <a:off x="-672213" y="-824"/>
                <a:ext cx="6115999" cy="686064"/>
                <a:chOff x="-1230287" y="-1403"/>
                <a:chExt cx="11193548" cy="1169561"/>
              </a:xfrm>
            </p:grpSpPr>
            <p:sp>
              <p:nvSpPr>
                <p:cNvPr id="23" name="Freeform 30">
                  <a:extLst>
                    <a:ext uri="{FF2B5EF4-FFF2-40B4-BE49-F238E27FC236}">
                      <a16:creationId xmlns:a16="http://schemas.microsoft.com/office/drawing/2014/main" id="{327E6D31-D465-08F9-CCBC-3C98873F156F}"/>
                    </a:ext>
                  </a:extLst>
                </p:cNvPr>
                <p:cNvSpPr>
                  <a:spLocks noChangeArrowheads="1"/>
                </p:cNvSpPr>
                <p:nvPr/>
              </p:nvSpPr>
              <p:spPr bwMode="auto">
                <a:xfrm>
                  <a:off x="-42751" y="-1403"/>
                  <a:ext cx="10006012" cy="1154696"/>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solidFill>
                  <a:schemeClr val="bg1"/>
                </a:solidFill>
                <a:ln w="9525">
                  <a:solidFill>
                    <a:srgbClr val="00B050"/>
                  </a:solidFill>
                  <a:round/>
                  <a:headEnd/>
                  <a:tailEnd/>
                </a:ln>
              </p:spPr>
              <p:txBody>
                <a:bodyPr/>
                <a:lstStyle/>
                <a:p>
                  <a:endParaRPr lang="zh-CN" altLang="en-US" sz="2600">
                    <a:solidFill>
                      <a:srgbClr val="002060"/>
                    </a:solidFill>
                    <a:latin typeface="Times New Roman" panose="02020603050405020304" pitchFamily="18" charset="0"/>
                    <a:cs typeface="Times New Roman" panose="02020603050405020304" pitchFamily="18" charset="0"/>
                  </a:endParaRPr>
                </a:p>
              </p:txBody>
            </p:sp>
            <p:sp>
              <p:nvSpPr>
                <p:cNvPr id="24" name="Freeform 31">
                  <a:extLst>
                    <a:ext uri="{FF2B5EF4-FFF2-40B4-BE49-F238E27FC236}">
                      <a16:creationId xmlns:a16="http://schemas.microsoft.com/office/drawing/2014/main" id="{1DEA658C-8FDB-D09F-97BA-13FE19D928CA}"/>
                    </a:ext>
                  </a:extLst>
                </p:cNvPr>
                <p:cNvSpPr>
                  <a:spLocks noChangeArrowheads="1"/>
                </p:cNvSpPr>
                <p:nvPr/>
              </p:nvSpPr>
              <p:spPr bwMode="auto">
                <a:xfrm rot="10800000">
                  <a:off x="-1230287" y="13463"/>
                  <a:ext cx="2125490" cy="115469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00B050"/>
                </a:solidFill>
                <a:ln w="9525">
                  <a:noFill/>
                  <a:round/>
                  <a:headEnd/>
                  <a:tailEnd/>
                </a:ln>
              </p:spPr>
              <p:txBody>
                <a:bodyPr/>
                <a:lstStyle/>
                <a:p>
                  <a:endParaRPr lang="zh-CN" altLang="en-US" sz="2600" dirty="0">
                    <a:solidFill>
                      <a:srgbClr val="002060"/>
                    </a:solidFill>
                    <a:latin typeface="Times New Roman" panose="02020603050405020304" pitchFamily="18" charset="0"/>
                    <a:cs typeface="Times New Roman" panose="02020603050405020304" pitchFamily="18" charset="0"/>
                  </a:endParaRPr>
                </a:p>
              </p:txBody>
            </p:sp>
          </p:grpSp>
          <p:sp>
            <p:nvSpPr>
              <p:cNvPr id="22" name="文本框 81">
                <a:extLst>
                  <a:ext uri="{FF2B5EF4-FFF2-40B4-BE49-F238E27FC236}">
                    <a16:creationId xmlns:a16="http://schemas.microsoft.com/office/drawing/2014/main" id="{FC6FA9C4-BA80-E7F3-9BFE-7F0B21543BED}"/>
                  </a:ext>
                </a:extLst>
              </p:cNvPr>
              <p:cNvSpPr txBox="1">
                <a:spLocks noChangeArrowheads="1"/>
              </p:cNvSpPr>
              <p:nvPr/>
            </p:nvSpPr>
            <p:spPr bwMode="auto">
              <a:xfrm>
                <a:off x="572081" y="87920"/>
                <a:ext cx="4741982" cy="414068"/>
              </a:xfrm>
              <a:prstGeom prst="rect">
                <a:avLst/>
              </a:prstGeom>
              <a:noFill/>
              <a:ln w="9525">
                <a:noFill/>
                <a:miter lim="800000"/>
                <a:headEnd/>
                <a:tailEnd/>
              </a:ln>
            </p:spPr>
            <p:txBody>
              <a:bodyPr wrap="square">
                <a:spAutoFit/>
              </a:bodyPr>
              <a:lstStyle/>
              <a:p>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Bài</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tập</a:t>
                </a:r>
                <a:endParaRPr lang="zh-CN" altLang="en-US" sz="2600" b="1" dirty="0">
                  <a:solidFill>
                    <a:srgbClr val="0000CC"/>
                  </a:solidFill>
                  <a:latin typeface="Times New Roman" panose="02020603050405020304" pitchFamily="18" charset="0"/>
                  <a:ea typeface="微软雅黑" pitchFamily="34" charset="-122"/>
                  <a:cs typeface="Times New Roman" panose="02020603050405020304" pitchFamily="18" charset="0"/>
                </a:endParaRPr>
              </a:p>
            </p:txBody>
          </p:sp>
        </p:grpSp>
        <p:sp>
          <p:nvSpPr>
            <p:cNvPr id="20" name="文本框 81">
              <a:extLst>
                <a:ext uri="{FF2B5EF4-FFF2-40B4-BE49-F238E27FC236}">
                  <a16:creationId xmlns:a16="http://schemas.microsoft.com/office/drawing/2014/main" id="{066D1A33-7885-106F-9C4F-89D868CC140C}"/>
                </a:ext>
              </a:extLst>
            </p:cNvPr>
            <p:cNvSpPr txBox="1">
              <a:spLocks noChangeArrowheads="1"/>
            </p:cNvSpPr>
            <p:nvPr/>
          </p:nvSpPr>
          <p:spPr bwMode="auto">
            <a:xfrm>
              <a:off x="630346" y="1941782"/>
              <a:ext cx="1542837" cy="492443"/>
            </a:xfrm>
            <a:prstGeom prst="rect">
              <a:avLst/>
            </a:prstGeom>
            <a:noFill/>
            <a:ln w="9525">
              <a:noFill/>
              <a:miter lim="800000"/>
              <a:headEnd/>
              <a:tailEnd/>
            </a:ln>
          </p:spPr>
          <p:txBody>
            <a:bodyPr wrap="square">
              <a:spAutoFit/>
            </a:bodyPr>
            <a:lstStyle/>
            <a:p>
              <a:r>
                <a:rPr lang="en-US" altLang="zh-CN" sz="2600" b="1" dirty="0" err="1">
                  <a:solidFill>
                    <a:schemeClr val="bg1"/>
                  </a:solidFill>
                  <a:latin typeface="Times New Roman" panose="02020603050405020304" pitchFamily="18" charset="0"/>
                  <a:ea typeface="微软雅黑" pitchFamily="34" charset="-122"/>
                  <a:cs typeface="Times New Roman" panose="02020603050405020304" pitchFamily="18" charset="0"/>
                </a:rPr>
                <a:t>Tiết</a:t>
              </a:r>
              <a:r>
                <a:rPr lang="en-US" altLang="zh-CN" sz="2600" b="1" dirty="0">
                  <a:solidFill>
                    <a:schemeClr val="bg1"/>
                  </a:solidFill>
                  <a:latin typeface="Times New Roman" panose="02020603050405020304" pitchFamily="18" charset="0"/>
                  <a:ea typeface="微软雅黑" pitchFamily="34" charset="-122"/>
                  <a:cs typeface="Times New Roman" panose="02020603050405020304" pitchFamily="18" charset="0"/>
                </a:rPr>
                <a:t> 112</a:t>
              </a:r>
              <a:endPar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25" name="Group 24">
            <a:extLst>
              <a:ext uri="{FF2B5EF4-FFF2-40B4-BE49-F238E27FC236}">
                <a16:creationId xmlns:a16="http://schemas.microsoft.com/office/drawing/2014/main" id="{EA8E559D-79F7-61B7-57CF-FC6EBD03C705}"/>
              </a:ext>
            </a:extLst>
          </p:cNvPr>
          <p:cNvGrpSpPr/>
          <p:nvPr/>
        </p:nvGrpSpPr>
        <p:grpSpPr>
          <a:xfrm>
            <a:off x="509450" y="2019388"/>
            <a:ext cx="8125096" cy="892552"/>
            <a:chOff x="520140" y="1703818"/>
            <a:chExt cx="8125096" cy="892552"/>
          </a:xfrm>
          <a:solidFill>
            <a:srgbClr val="BCE292"/>
          </a:solidFill>
        </p:grpSpPr>
        <p:grpSp>
          <p:nvGrpSpPr>
            <p:cNvPr id="26" name="组合 85">
              <a:extLst>
                <a:ext uri="{FF2B5EF4-FFF2-40B4-BE49-F238E27FC236}">
                  <a16:creationId xmlns:a16="http://schemas.microsoft.com/office/drawing/2014/main" id="{E60F6455-5CF8-A494-4F82-1C40EA727C38}"/>
                </a:ext>
              </a:extLst>
            </p:cNvPr>
            <p:cNvGrpSpPr>
              <a:grpSpLocks/>
            </p:cNvGrpSpPr>
            <p:nvPr/>
          </p:nvGrpSpPr>
          <p:grpSpPr bwMode="auto">
            <a:xfrm>
              <a:off x="520140" y="1703818"/>
              <a:ext cx="8125096" cy="892552"/>
              <a:chOff x="-672213" y="-42029"/>
              <a:chExt cx="6115999" cy="750498"/>
            </a:xfrm>
            <a:grpFill/>
          </p:grpSpPr>
          <p:grpSp>
            <p:nvGrpSpPr>
              <p:cNvPr id="28" name="组合 30">
                <a:extLst>
                  <a:ext uri="{FF2B5EF4-FFF2-40B4-BE49-F238E27FC236}">
                    <a16:creationId xmlns:a16="http://schemas.microsoft.com/office/drawing/2014/main" id="{DF70349F-93E2-DA96-D449-ABA11FBFFF51}"/>
                  </a:ext>
                </a:extLst>
              </p:cNvPr>
              <p:cNvGrpSpPr>
                <a:grpSpLocks/>
              </p:cNvGrpSpPr>
              <p:nvPr/>
            </p:nvGrpSpPr>
            <p:grpSpPr bwMode="auto">
              <a:xfrm>
                <a:off x="-672213" y="-824"/>
                <a:ext cx="6115999" cy="686064"/>
                <a:chOff x="-1230287" y="-1403"/>
                <a:chExt cx="11193548" cy="1169561"/>
              </a:xfrm>
              <a:grpFill/>
            </p:grpSpPr>
            <p:sp>
              <p:nvSpPr>
                <p:cNvPr id="30" name="Freeform 30">
                  <a:extLst>
                    <a:ext uri="{FF2B5EF4-FFF2-40B4-BE49-F238E27FC236}">
                      <a16:creationId xmlns:a16="http://schemas.microsoft.com/office/drawing/2014/main" id="{CB992229-0CE3-4344-60F4-2564400DAD90}"/>
                    </a:ext>
                  </a:extLst>
                </p:cNvPr>
                <p:cNvSpPr>
                  <a:spLocks noChangeArrowheads="1"/>
                </p:cNvSpPr>
                <p:nvPr/>
              </p:nvSpPr>
              <p:spPr bwMode="auto">
                <a:xfrm>
                  <a:off x="-42751" y="-1403"/>
                  <a:ext cx="10006012" cy="1154696"/>
                </a:xfrm>
                <a:custGeom>
                  <a:avLst/>
                  <a:gdLst/>
                  <a:ahLst/>
                  <a:cxnLst>
                    <a:cxn ang="0">
                      <a:pos x="603" y="33"/>
                    </a:cxn>
                    <a:cxn ang="0">
                      <a:pos x="570" y="66"/>
                    </a:cxn>
                    <a:cxn ang="0">
                      <a:pos x="33" y="66"/>
                    </a:cxn>
                    <a:cxn ang="0">
                      <a:pos x="0" y="33"/>
                    </a:cxn>
                    <a:cxn ang="0">
                      <a:pos x="0" y="33"/>
                    </a:cxn>
                    <a:cxn ang="0">
                      <a:pos x="33" y="0"/>
                    </a:cxn>
                    <a:cxn ang="0">
                      <a:pos x="570" y="0"/>
                    </a:cxn>
                    <a:cxn ang="0">
                      <a:pos x="603" y="33"/>
                    </a:cxn>
                  </a:cxnLst>
                  <a:rect l="0" t="0" r="r" b="b"/>
                  <a:pathLst>
                    <a:path w="603" h="66">
                      <a:moveTo>
                        <a:pt x="603" y="33"/>
                      </a:moveTo>
                      <a:cubicBezTo>
                        <a:pt x="603" y="51"/>
                        <a:pt x="589" y="66"/>
                        <a:pt x="570" y="66"/>
                      </a:cubicBezTo>
                      <a:cubicBezTo>
                        <a:pt x="33" y="66"/>
                        <a:pt x="33" y="66"/>
                        <a:pt x="33" y="66"/>
                      </a:cubicBezTo>
                      <a:cubicBezTo>
                        <a:pt x="15" y="66"/>
                        <a:pt x="0" y="51"/>
                        <a:pt x="0" y="33"/>
                      </a:cubicBezTo>
                      <a:cubicBezTo>
                        <a:pt x="0" y="33"/>
                        <a:pt x="0" y="33"/>
                        <a:pt x="0" y="33"/>
                      </a:cubicBezTo>
                      <a:cubicBezTo>
                        <a:pt x="0" y="15"/>
                        <a:pt x="15" y="0"/>
                        <a:pt x="33" y="0"/>
                      </a:cubicBezTo>
                      <a:cubicBezTo>
                        <a:pt x="570" y="0"/>
                        <a:pt x="570" y="0"/>
                        <a:pt x="570" y="0"/>
                      </a:cubicBezTo>
                      <a:cubicBezTo>
                        <a:pt x="589" y="0"/>
                        <a:pt x="603" y="15"/>
                        <a:pt x="603" y="33"/>
                      </a:cubicBezTo>
                      <a:close/>
                    </a:path>
                  </a:pathLst>
                </a:custGeom>
                <a:grpFill/>
                <a:ln w="9525">
                  <a:solidFill>
                    <a:srgbClr val="00B050"/>
                  </a:solidFill>
                  <a:round/>
                  <a:headEnd/>
                  <a:tailEnd/>
                </a:ln>
              </p:spPr>
              <p:txBody>
                <a:bodyPr/>
                <a:lstStyle/>
                <a:p>
                  <a:endParaRPr lang="zh-CN" altLang="en-US" sz="2600">
                    <a:solidFill>
                      <a:srgbClr val="002060"/>
                    </a:solidFill>
                    <a:latin typeface="Times New Roman" panose="02020603050405020304" pitchFamily="18" charset="0"/>
                    <a:cs typeface="Times New Roman" panose="02020603050405020304" pitchFamily="18" charset="0"/>
                  </a:endParaRPr>
                </a:p>
              </p:txBody>
            </p:sp>
            <p:sp>
              <p:nvSpPr>
                <p:cNvPr id="31" name="Freeform 31">
                  <a:extLst>
                    <a:ext uri="{FF2B5EF4-FFF2-40B4-BE49-F238E27FC236}">
                      <a16:creationId xmlns:a16="http://schemas.microsoft.com/office/drawing/2014/main" id="{9556C975-FB2F-3823-B42E-55ABEECAEF9C}"/>
                    </a:ext>
                  </a:extLst>
                </p:cNvPr>
                <p:cNvSpPr>
                  <a:spLocks noChangeArrowheads="1"/>
                </p:cNvSpPr>
                <p:nvPr/>
              </p:nvSpPr>
              <p:spPr bwMode="auto">
                <a:xfrm rot="10800000">
                  <a:off x="-1230287" y="13463"/>
                  <a:ext cx="2125490" cy="1154695"/>
                </a:xfrm>
                <a:custGeom>
                  <a:avLst/>
                  <a:gdLst/>
                  <a:ahLst/>
                  <a:cxnLst>
                    <a:cxn ang="0">
                      <a:pos x="74" y="0"/>
                    </a:cxn>
                    <a:cxn ang="0">
                      <a:pos x="0" y="0"/>
                    </a:cxn>
                    <a:cxn ang="0">
                      <a:pos x="0" y="66"/>
                    </a:cxn>
                    <a:cxn ang="0">
                      <a:pos x="74" y="66"/>
                    </a:cxn>
                    <a:cxn ang="0">
                      <a:pos x="107" y="33"/>
                    </a:cxn>
                    <a:cxn ang="0">
                      <a:pos x="74" y="0"/>
                    </a:cxn>
                  </a:cxnLst>
                  <a:rect l="0" t="0" r="r" b="b"/>
                  <a:pathLst>
                    <a:path w="107" h="66">
                      <a:moveTo>
                        <a:pt x="74" y="0"/>
                      </a:moveTo>
                      <a:cubicBezTo>
                        <a:pt x="0" y="0"/>
                        <a:pt x="0" y="0"/>
                        <a:pt x="0" y="0"/>
                      </a:cubicBezTo>
                      <a:cubicBezTo>
                        <a:pt x="0" y="66"/>
                        <a:pt x="0" y="66"/>
                        <a:pt x="0" y="66"/>
                      </a:cubicBezTo>
                      <a:cubicBezTo>
                        <a:pt x="74" y="66"/>
                        <a:pt x="74" y="66"/>
                        <a:pt x="74" y="66"/>
                      </a:cubicBezTo>
                      <a:cubicBezTo>
                        <a:pt x="93" y="66"/>
                        <a:pt x="107" y="51"/>
                        <a:pt x="107" y="33"/>
                      </a:cubicBezTo>
                      <a:cubicBezTo>
                        <a:pt x="107" y="15"/>
                        <a:pt x="93" y="0"/>
                        <a:pt x="74" y="0"/>
                      </a:cubicBezTo>
                      <a:close/>
                    </a:path>
                  </a:pathLst>
                </a:custGeom>
                <a:solidFill>
                  <a:srgbClr val="00B050"/>
                </a:solidFill>
                <a:ln w="9525">
                  <a:solidFill>
                    <a:srgbClr val="00B050"/>
                  </a:solidFill>
                  <a:round/>
                  <a:headEnd/>
                  <a:tailEnd/>
                </a:ln>
              </p:spPr>
              <p:txBody>
                <a:bodyPr/>
                <a:lstStyle/>
                <a:p>
                  <a:endParaRPr lang="zh-CN" altLang="en-US" sz="2600" dirty="0">
                    <a:solidFill>
                      <a:srgbClr val="002060"/>
                    </a:solidFill>
                    <a:latin typeface="Times New Roman" panose="02020603050405020304" pitchFamily="18" charset="0"/>
                    <a:cs typeface="Times New Roman" panose="02020603050405020304" pitchFamily="18" charset="0"/>
                  </a:endParaRPr>
                </a:p>
              </p:txBody>
            </p:sp>
          </p:grpSp>
          <p:sp>
            <p:nvSpPr>
              <p:cNvPr id="29" name="文本框 81">
                <a:extLst>
                  <a:ext uri="{FF2B5EF4-FFF2-40B4-BE49-F238E27FC236}">
                    <a16:creationId xmlns:a16="http://schemas.microsoft.com/office/drawing/2014/main" id="{A6F6C392-DB6C-34BA-FB72-177B23F1B40F}"/>
                  </a:ext>
                </a:extLst>
              </p:cNvPr>
              <p:cNvSpPr txBox="1">
                <a:spLocks noChangeArrowheads="1"/>
              </p:cNvSpPr>
              <p:nvPr/>
            </p:nvSpPr>
            <p:spPr bwMode="auto">
              <a:xfrm>
                <a:off x="572081" y="-42029"/>
                <a:ext cx="4741982" cy="750498"/>
              </a:xfrm>
              <a:prstGeom prst="rect">
                <a:avLst/>
              </a:prstGeom>
              <a:noFill/>
              <a:ln w="9525">
                <a:noFill/>
                <a:miter lim="800000"/>
                <a:headEnd/>
                <a:tailEnd/>
              </a:ln>
            </p:spPr>
            <p:txBody>
              <a:bodyPr wrap="square">
                <a:spAutoFit/>
              </a:bodyPr>
              <a:lstStyle/>
              <a:p>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Lực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ma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sát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và</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bề</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mặt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tiếp</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xúc</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p>
              <a:p>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Ma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sát</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và</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chuyển</a:t>
                </a:r>
                <a:r>
                  <a:rPr lang="en-US" altLang="zh-CN" sz="2600" b="1" dirty="0">
                    <a:solidFill>
                      <a:srgbClr val="0000CC"/>
                    </a:solidFill>
                    <a:latin typeface="Times New Roman" panose="02020603050405020304" pitchFamily="18" charset="0"/>
                    <a:ea typeface="微软雅黑" pitchFamily="34" charset="-122"/>
                    <a:cs typeface="Times New Roman" panose="02020603050405020304" pitchFamily="18" charset="0"/>
                  </a:rPr>
                  <a:t> </a:t>
                </a:r>
                <a:r>
                  <a:rPr lang="en-US" altLang="zh-CN" sz="2600" b="1" dirty="0" err="1">
                    <a:solidFill>
                      <a:srgbClr val="0000CC"/>
                    </a:solidFill>
                    <a:latin typeface="Times New Roman" panose="02020603050405020304" pitchFamily="18" charset="0"/>
                    <a:ea typeface="微软雅黑" pitchFamily="34" charset="-122"/>
                    <a:cs typeface="Times New Roman" panose="02020603050405020304" pitchFamily="18" charset="0"/>
                  </a:rPr>
                  <a:t>động</a:t>
                </a:r>
                <a:endParaRPr lang="zh-CN" altLang="en-US" sz="2600" b="1" dirty="0">
                  <a:solidFill>
                    <a:srgbClr val="0000CC"/>
                  </a:solidFill>
                  <a:latin typeface="Times New Roman" panose="02020603050405020304" pitchFamily="18" charset="0"/>
                  <a:ea typeface="微软雅黑" pitchFamily="34" charset="-122"/>
                  <a:cs typeface="Times New Roman" panose="02020603050405020304" pitchFamily="18" charset="0"/>
                </a:endParaRPr>
              </a:p>
            </p:txBody>
          </p:sp>
        </p:grpSp>
        <p:sp>
          <p:nvSpPr>
            <p:cNvPr id="27" name="文本框 81">
              <a:extLst>
                <a:ext uri="{FF2B5EF4-FFF2-40B4-BE49-F238E27FC236}">
                  <a16:creationId xmlns:a16="http://schemas.microsoft.com/office/drawing/2014/main" id="{636F2018-50D6-6F55-1824-5C43A8867275}"/>
                </a:ext>
              </a:extLst>
            </p:cNvPr>
            <p:cNvSpPr txBox="1">
              <a:spLocks noChangeArrowheads="1"/>
            </p:cNvSpPr>
            <p:nvPr/>
          </p:nvSpPr>
          <p:spPr bwMode="auto">
            <a:xfrm>
              <a:off x="630347" y="1941782"/>
              <a:ext cx="1370500" cy="492443"/>
            </a:xfrm>
            <a:prstGeom prst="rect">
              <a:avLst/>
            </a:prstGeom>
            <a:solidFill>
              <a:srgbClr val="00B050"/>
            </a:solidFill>
            <a:ln w="9525">
              <a:noFill/>
              <a:miter lim="800000"/>
              <a:headEnd/>
              <a:tailEnd/>
            </a:ln>
          </p:spPr>
          <p:txBody>
            <a:bodyPr wrap="square">
              <a:spAutoFit/>
            </a:bodyPr>
            <a:lstStyle/>
            <a:p>
              <a:r>
                <a:rPr lang="en-US" altLang="zh-CN" sz="2600" b="1" dirty="0" err="1">
                  <a:solidFill>
                    <a:schemeClr val="bg1"/>
                  </a:solidFill>
                  <a:latin typeface="Times New Roman" panose="02020603050405020304" pitchFamily="18" charset="0"/>
                  <a:ea typeface="微软雅黑" pitchFamily="34" charset="-122"/>
                  <a:cs typeface="Times New Roman" panose="02020603050405020304" pitchFamily="18" charset="0"/>
                </a:rPr>
                <a:t>Tiết</a:t>
              </a:r>
              <a:r>
                <a:rPr lang="en-US" altLang="zh-CN" sz="2600" b="1" dirty="0">
                  <a:solidFill>
                    <a:schemeClr val="bg1"/>
                  </a:solidFill>
                  <a:latin typeface="Times New Roman" panose="02020603050405020304" pitchFamily="18" charset="0"/>
                  <a:ea typeface="微软雅黑" pitchFamily="34" charset="-122"/>
                  <a:cs typeface="Times New Roman" panose="02020603050405020304" pitchFamily="18" charset="0"/>
                </a:rPr>
                <a:t> 110</a:t>
              </a:r>
              <a:endParaRPr lang="zh-CN" altLang="en-US" sz="26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296111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 presetClass="entr" presetSubtype="0" fill="hold" nodeType="afterEffect">
                                  <p:stCondLst>
                                    <p:cond delay="25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5085;#405324;#400586;"/>
</p:tagLst>
</file>

<file path=ppt/theme/theme1.xml><?xml version="1.0" encoding="utf-8"?>
<a:theme xmlns:a="http://schemas.openxmlformats.org/drawingml/2006/main" name="Reading Workshop by Slidesgo">
  <a:themeElements>
    <a:clrScheme name="Simple Light">
      <a:dk1>
        <a:srgbClr val="0C0044"/>
      </a:dk1>
      <a:lt1>
        <a:srgbClr val="FFFFFF"/>
      </a:lt1>
      <a:dk2>
        <a:srgbClr val="1B6480"/>
      </a:dk2>
      <a:lt2>
        <a:srgbClr val="FFFFFF"/>
      </a:lt2>
      <a:accent1>
        <a:srgbClr val="9F4C89"/>
      </a:accent1>
      <a:accent2>
        <a:srgbClr val="58C3C4"/>
      </a:accent2>
      <a:accent3>
        <a:srgbClr val="503156"/>
      </a:accent3>
      <a:accent4>
        <a:srgbClr val="FBCF62"/>
      </a:accent4>
      <a:accent5>
        <a:srgbClr val="424077"/>
      </a:accent5>
      <a:accent6>
        <a:srgbClr val="EB7C9D"/>
      </a:accent6>
      <a:hlink>
        <a:srgbClr val="9F4C8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Middle School - 6th Grade: Physics I XL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Dashi 11">
      <a:dk1>
        <a:srgbClr val="181717"/>
      </a:dk1>
      <a:lt1>
        <a:srgbClr val="FFFFFF"/>
      </a:lt1>
      <a:dk2>
        <a:srgbClr val="181717"/>
      </a:dk2>
      <a:lt2>
        <a:srgbClr val="FFFFFF"/>
      </a:lt2>
      <a:accent1>
        <a:srgbClr val="00BA97"/>
      </a:accent1>
      <a:accent2>
        <a:srgbClr val="009374"/>
      </a:accent2>
      <a:accent3>
        <a:srgbClr val="00BA97"/>
      </a:accent3>
      <a:accent4>
        <a:srgbClr val="00C59D"/>
      </a:accent4>
      <a:accent5>
        <a:srgbClr val="009278"/>
      </a:accent5>
      <a:accent6>
        <a:srgbClr val="00C49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5926</TotalTime>
  <Words>1038</Words>
  <Application>Microsoft Office PowerPoint</Application>
  <PresentationFormat>On-screen Show (16:9)</PresentationFormat>
  <Paragraphs>198</Paragraphs>
  <Slides>43</Slides>
  <Notes>23</Notes>
  <HiddenSlides>0</HiddenSlides>
  <MMClips>13</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43</vt:i4>
      </vt:variant>
    </vt:vector>
  </HeadingPairs>
  <TitlesOfParts>
    <vt:vector size="75" baseType="lpstr">
      <vt:lpstr>Caveat Brush</vt:lpstr>
      <vt:lpstr>Didact Gothic</vt:lpstr>
      <vt:lpstr>Calibri Light</vt:lpstr>
      <vt:lpstr>Bebas Neue</vt:lpstr>
      <vt:lpstr>Roboto</vt:lpstr>
      <vt:lpstr>#9Slide03 Roboto Bold</vt:lpstr>
      <vt:lpstr>Nunito Light</vt:lpstr>
      <vt:lpstr>Mali Medium</vt:lpstr>
      <vt:lpstr>Calibri</vt:lpstr>
      <vt:lpstr>SimSun</vt:lpstr>
      <vt:lpstr>Comfortaa SemiBold</vt:lpstr>
      <vt:lpstr>Arial</vt:lpstr>
      <vt:lpstr>Times New Roman</vt:lpstr>
      <vt:lpstr>Comfortaa</vt:lpstr>
      <vt:lpstr>Anaheim</vt:lpstr>
      <vt:lpstr>Cambria Math</vt:lpstr>
      <vt:lpstr>Comfortaa Medium</vt:lpstr>
      <vt:lpstr>Varela</vt:lpstr>
      <vt:lpstr>Montserrat SemiBold</vt:lpstr>
      <vt:lpstr>Questrial</vt:lpstr>
      <vt:lpstr>Patrick Hand</vt:lpstr>
      <vt:lpstr>Comfortaa Light</vt:lpstr>
      <vt:lpstr>Gochi Hand</vt:lpstr>
      <vt:lpstr>Reading Workshop by Slidesgo</vt:lpstr>
      <vt:lpstr>Basic Chemistry for Pre-K by Slidesgo</vt:lpstr>
      <vt:lpstr>5_Office Theme</vt:lpstr>
      <vt:lpstr>Default Design</vt:lpstr>
      <vt:lpstr>Science Subject for Middle School - 6th Grade: Physics I XL by Slidesgo</vt:lpstr>
      <vt:lpstr>7_Office Theme</vt:lpstr>
      <vt:lpstr>4_Office Theme</vt:lpstr>
      <vt:lpstr>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GÓC</vt:lpstr>
      <vt:lpstr>NHIỆM VỤ 2 PHT</vt:lpstr>
      <vt:lpstr>PowerPoint Presentation</vt:lpstr>
      <vt:lpstr>video chạy 4 phút có nhạc</vt:lpstr>
      <vt:lpstr>DI CHUYỂN</vt:lpstr>
      <vt:lpstr>PowerPoint Presentation</vt:lpstr>
      <vt:lpstr>KẾT THÚC</vt:lpstr>
      <vt:lpstr>ĐÁP ÁN PHT1</vt:lpstr>
      <vt:lpstr>SLIDE VỀ Ổ BI</vt:lpstr>
      <vt:lpstr>PowerPoint Presentation</vt:lpstr>
      <vt:lpstr>ĐÁP ÁN  PHT2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 – Chân trời sáng tạo</dc:title>
  <dc:creator>OS!</dc:creator>
  <cp:lastModifiedBy>sao kim</cp:lastModifiedBy>
  <cp:revision>106</cp:revision>
  <dcterms:modified xsi:type="dcterms:W3CDTF">2024-03-15T07:54:55Z</dcterms:modified>
</cp:coreProperties>
</file>