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78" r:id="rId10"/>
    <p:sldMasterId id="2147483917" r:id="rId11"/>
    <p:sldMasterId id="2147483930" r:id="rId12"/>
    <p:sldMasterId id="2147483943" r:id="rId13"/>
    <p:sldMasterId id="2147483955" r:id="rId14"/>
    <p:sldMasterId id="2147483967" r:id="rId15"/>
  </p:sldMasterIdLst>
  <p:notesMasterIdLst>
    <p:notesMasterId r:id="rId51"/>
  </p:notesMasterIdLst>
  <p:sldIdLst>
    <p:sldId id="386" r:id="rId16"/>
    <p:sldId id="434" r:id="rId17"/>
    <p:sldId id="260" r:id="rId18"/>
    <p:sldId id="385" r:id="rId19"/>
    <p:sldId id="329" r:id="rId20"/>
    <p:sldId id="313" r:id="rId21"/>
    <p:sldId id="394" r:id="rId22"/>
    <p:sldId id="435" r:id="rId23"/>
    <p:sldId id="400" r:id="rId24"/>
    <p:sldId id="397" r:id="rId25"/>
    <p:sldId id="405" r:id="rId26"/>
    <p:sldId id="403" r:id="rId27"/>
    <p:sldId id="421" r:id="rId28"/>
    <p:sldId id="422" r:id="rId29"/>
    <p:sldId id="429" r:id="rId30"/>
    <p:sldId id="432" r:id="rId31"/>
    <p:sldId id="431" r:id="rId32"/>
    <p:sldId id="433" r:id="rId33"/>
    <p:sldId id="436" r:id="rId34"/>
    <p:sldId id="362" r:id="rId35"/>
    <p:sldId id="357" r:id="rId36"/>
    <p:sldId id="438" r:id="rId37"/>
    <p:sldId id="441" r:id="rId38"/>
    <p:sldId id="376" r:id="rId39"/>
    <p:sldId id="375" r:id="rId40"/>
    <p:sldId id="446" r:id="rId41"/>
    <p:sldId id="445" r:id="rId42"/>
    <p:sldId id="447" r:id="rId43"/>
    <p:sldId id="448" r:id="rId44"/>
    <p:sldId id="449" r:id="rId45"/>
    <p:sldId id="450" r:id="rId46"/>
    <p:sldId id="451" r:id="rId47"/>
    <p:sldId id="452" r:id="rId48"/>
    <p:sldId id="453" r:id="rId49"/>
    <p:sldId id="455" r:id="rId50"/>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E8F4F8"/>
    <a:srgbClr val="FFFFFF"/>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88" d="100"/>
          <a:sy n="88" d="100"/>
        </p:scale>
        <p:origin x="144"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20/9/2024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259882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10</a:t>
            </a:fld>
            <a:endParaRPr lang="en-US"/>
          </a:p>
        </p:txBody>
      </p:sp>
    </p:spTree>
    <p:extLst>
      <p:ext uri="{BB962C8B-B14F-4D97-AF65-F5344CB8AC3E}">
        <p14:creationId xmlns:p14="http://schemas.microsoft.com/office/powerpoint/2010/main" val="413995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2002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63174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16479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46955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84742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53934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56384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30552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55375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74455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426673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0272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9300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2452240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6790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143293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86658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01953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3454230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20/9/2024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0572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5539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0763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8477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0198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6885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1550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11072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4166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9937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51974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853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744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5244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0339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794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858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0175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8744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531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0958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32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2023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4762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310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2676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623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40415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56998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7792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58366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97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2117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7946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10934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1752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860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8223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189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7895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119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079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9740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6326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4129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8737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3509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556918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735007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799117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39944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67829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835839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76771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106572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985388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462661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971747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270729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34733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073101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1491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73855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603735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26287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415573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395061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533955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20/09/2024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8091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20/9/2024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2.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7.jp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4.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8.JP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15.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6.emf"/><Relationship Id="rId5" Type="http://schemas.openxmlformats.org/officeDocument/2006/relationships/slideLayout" Target="../slideLayouts/slideLayout140.xml"/><Relationship Id="rId10" Type="http://schemas.openxmlformats.org/officeDocument/2006/relationships/theme" Target="../theme/theme8.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theme" Target="../theme/theme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pPr defTabSz="685800"/>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pPr defTabSz="685800"/>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pPr defTabSz="685800"/>
            <a:fld id="{F8319EC3-C32B-4241-80AA-2C5D6C7183EC}"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259744166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D838988-15A6-4647-86D7-062E8698D868}" type="datetimeFigureOut">
              <a:rPr lang="en-US" smtClean="0">
                <a:solidFill>
                  <a:prstClr val="black">
                    <a:tint val="75000"/>
                  </a:prstClr>
                </a:solidFill>
              </a:rPr>
              <a:pPr defTabSz="685800"/>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CF1BDB4-6E33-4EB0-BC1A-E3E46395113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19427246"/>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5876674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D838988-15A6-4647-86D7-062E8698D868}" type="datetimeFigureOut">
              <a:rPr lang="en-US" smtClean="0">
                <a:solidFill>
                  <a:prstClr val="black">
                    <a:tint val="75000"/>
                  </a:prstClr>
                </a:solidFill>
              </a:rPr>
              <a:pPr defTabSz="685800"/>
              <a:t>20/9/2024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CF1BDB4-6E33-4EB0-BC1A-E3E46395113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4305486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BA32C21-FD13-4697-ADCD-F9E33DDFF06F}" type="datetimeFigureOut">
              <a:rPr lang="vi-VN" smtClean="0">
                <a:solidFill>
                  <a:prstClr val="black">
                    <a:tint val="75000"/>
                  </a:prstClr>
                </a:solidFill>
              </a:rPr>
              <a:pPr defTabSz="685800">
                <a:defRPr/>
              </a:pPr>
              <a:t>20/09/2024</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885D699-091F-4322-9983-565B97A178FD}"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365746239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8ED132D-452A-49E5-B8CD-EA0C46A12A5F}" type="datetimeFigureOut">
              <a:rPr lang="vi-VN" smtClean="0">
                <a:solidFill>
                  <a:prstClr val="black">
                    <a:tint val="75000"/>
                  </a:prstClr>
                </a:solidFill>
              </a:rPr>
              <a:pPr defTabSz="685800">
                <a:defRPr/>
              </a:pPr>
              <a:t>20/09/2024</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9CB03046-9975-4CD1-8163-35C299AA0868}"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1505870313"/>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20/9/2024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3.xml"/><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6.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3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6.xml"/><Relationship Id="rId5" Type="http://schemas.microsoft.com/office/2007/relationships/hdphoto" Target="../media/hdphoto4.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63.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6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3.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6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6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6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4.xml"/><Relationship Id="rId7" Type="http://schemas.openxmlformats.org/officeDocument/2006/relationships/image" Target="../media/image4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48.gif"/><Relationship Id="rId3" Type="http://schemas.openxmlformats.org/officeDocument/2006/relationships/slideLayout" Target="../slideLayouts/slideLayout216.xml"/><Relationship Id="rId7" Type="http://schemas.openxmlformats.org/officeDocument/2006/relationships/slide" Target="slide31.xml"/><Relationship Id="rId12" Type="http://schemas.openxmlformats.org/officeDocument/2006/relationships/image" Target="../media/image5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0.xml"/><Relationship Id="rId11" Type="http://schemas.openxmlformats.org/officeDocument/2006/relationships/slide" Target="slide35.xml"/><Relationship Id="rId5" Type="http://schemas.openxmlformats.org/officeDocument/2006/relationships/image" Target="../media/image46.png"/><Relationship Id="rId15" Type="http://schemas.openxmlformats.org/officeDocument/2006/relationships/image" Target="../media/image47.png"/><Relationship Id="rId10" Type="http://schemas.openxmlformats.org/officeDocument/2006/relationships/slide" Target="slide34.xml"/><Relationship Id="rId4" Type="http://schemas.openxmlformats.org/officeDocument/2006/relationships/image" Target="../media/image49.png"/><Relationship Id="rId9" Type="http://schemas.openxmlformats.org/officeDocument/2006/relationships/slide" Target="slide33.xml"/><Relationship Id="rId14"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4.png"/><Relationship Id="rId14" Type="http://schemas.openxmlformats.org/officeDocument/2006/relationships/slide" Target="slide29.xml"/></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4.png"/><Relationship Id="rId14"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9.xml"/><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7.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slide" Target="slide29.xml"/></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9.xml"/><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6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93.xml"/><Relationship Id="rId5" Type="http://schemas.openxmlformats.org/officeDocument/2006/relationships/image" Target="../media/image1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94" y="-10496"/>
            <a:ext cx="9133806" cy="5140555"/>
          </a:xfrm>
          <a:prstGeom prst="rect">
            <a:avLst/>
          </a:prstGeom>
        </p:spPr>
      </p:pic>
      <p:sp>
        <p:nvSpPr>
          <p:cNvPr id="4" name="Rectangle 3"/>
          <p:cNvSpPr/>
          <p:nvPr/>
        </p:nvSpPr>
        <p:spPr>
          <a:xfrm rot="18875708">
            <a:off x="3132322" y="1100673"/>
            <a:ext cx="2889552" cy="2918216"/>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4"/>
          <a:stretch>
            <a:fillRect/>
          </a:stretch>
        </p:blipFill>
        <p:spPr>
          <a:xfrm>
            <a:off x="2193354" y="1851670"/>
            <a:ext cx="4767485" cy="1682642"/>
          </a:xfrm>
          <a:prstGeom prst="rect">
            <a:avLst/>
          </a:prstGeom>
        </p:spPr>
      </p:pic>
    </p:spTree>
    <p:extLst>
      <p:ext uri="{BB962C8B-B14F-4D97-AF65-F5344CB8AC3E}">
        <p14:creationId xmlns:p14="http://schemas.microsoft.com/office/powerpoint/2010/main" val="223085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26239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635646"/>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333" l="688" r="96438">
                        <a14:foregroundMark x1="15313" y1="74889" x2="18750" y2="87222"/>
                        <a14:foregroundMark x1="32750" y1="62333" x2="32750" y2="62333"/>
                        <a14:foregroundMark x1="40500" y1="85222" x2="43313" y2="94444"/>
                        <a14:foregroundMark x1="56875" y1="86778" x2="61813" y2="93667"/>
                        <a14:foregroundMark x1="82438" y1="76444" x2="84375" y2="84889"/>
                        <a14:foregroundMark x1="90813" y1="75667" x2="90438" y2="87556"/>
                        <a14:foregroundMark x1="77500" y1="68778" x2="79438" y2="72222"/>
                        <a14:foregroundMark x1="88938" y1="70333" x2="84813" y2="76111"/>
                        <a14:foregroundMark x1="36625" y1="72667" x2="43063" y2="78333"/>
                        <a14:foregroundMark x1="27563" y1="61222" x2="32313" y2="65778"/>
                      </a14:backgroundRemoval>
                    </a14:imgEffect>
                  </a14:imgLayer>
                </a14:imgProps>
              </a:ext>
            </a:extLst>
          </a:blip>
          <a:srcRect/>
          <a:stretch>
            <a:fillRect/>
          </a:stretch>
        </p:blipFill>
        <p:spPr bwMode="auto">
          <a:xfrm>
            <a:off x="-108520" y="-288032"/>
            <a:ext cx="3419872" cy="1923678"/>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3131840" y="483518"/>
            <a:ext cx="5218628" cy="1646063"/>
          </a:xfrm>
          <a:prstGeom prst="rect">
            <a:avLst/>
          </a:prstGeom>
        </p:spPr>
      </p:pic>
      <p:grpSp>
        <p:nvGrpSpPr>
          <p:cNvPr id="9" name="组合 47">
            <a:extLst>
              <a:ext uri="{FF2B5EF4-FFF2-40B4-BE49-F238E27FC236}">
                <a16:creationId xmlns:a16="http://schemas.microsoft.com/office/drawing/2014/main" id="{1971EF1E-D5B7-4133-9569-E966689C06BB}"/>
              </a:ext>
            </a:extLst>
          </p:cNvPr>
          <p:cNvGrpSpPr/>
          <p:nvPr/>
        </p:nvGrpSpPr>
        <p:grpSpPr>
          <a:xfrm>
            <a:off x="975186" y="1923678"/>
            <a:ext cx="7193627" cy="3174014"/>
            <a:chOff x="524774" y="932613"/>
            <a:chExt cx="6027856" cy="3191188"/>
          </a:xfrm>
          <a:solidFill>
            <a:schemeClr val="accent6">
              <a:lumMod val="60000"/>
              <a:lumOff val="40000"/>
            </a:schemeClr>
          </a:solidFill>
        </p:grpSpPr>
        <p:grpSp>
          <p:nvGrpSpPr>
            <p:cNvPr id="10" name="淘宝店chenying0907出品 46">
              <a:extLst>
                <a:ext uri="{FF2B5EF4-FFF2-40B4-BE49-F238E27FC236}">
                  <a16:creationId xmlns:a16="http://schemas.microsoft.com/office/drawing/2014/main" id="{7C7C66D2-D3B2-4FE5-980D-628BE8B6A9A4}"/>
                </a:ext>
              </a:extLst>
            </p:cNvPr>
            <p:cNvGrpSpPr/>
            <p:nvPr/>
          </p:nvGrpSpPr>
          <p:grpSpPr>
            <a:xfrm>
              <a:off x="524774" y="932613"/>
              <a:ext cx="1892961" cy="3191188"/>
              <a:chOff x="699698" y="1340769"/>
              <a:chExt cx="2523948" cy="4254917"/>
            </a:xfrm>
            <a:grpFill/>
          </p:grpSpPr>
          <p:sp>
            <p:nvSpPr>
              <p:cNvPr id="21" name="淘宝店chenying0907出品 70">
                <a:extLst>
                  <a:ext uri="{FF2B5EF4-FFF2-40B4-BE49-F238E27FC236}">
                    <a16:creationId xmlns:a16="http://schemas.microsoft.com/office/drawing/2014/main" id="{F1B27AB4-047D-41EA-8481-EEC8C3216BDA}"/>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dirty="0">
                  <a:solidFill>
                    <a:prstClr val="black"/>
                  </a:solidFill>
                  <a:latin typeface="Cambria" panose="02040503050406030204" pitchFamily="18" charset="0"/>
                </a:endParaRPr>
              </a:p>
            </p:txBody>
          </p:sp>
          <p:sp>
            <p:nvSpPr>
              <p:cNvPr id="22" name="淘宝店chenying0907出品 45">
                <a:extLst>
                  <a:ext uri="{FF2B5EF4-FFF2-40B4-BE49-F238E27FC236}">
                    <a16:creationId xmlns:a16="http://schemas.microsoft.com/office/drawing/2014/main" id="{5F667700-C699-462D-971F-8676FCAD732D}"/>
                  </a:ext>
                </a:extLst>
              </p:cNvPr>
              <p:cNvSpPr/>
              <p:nvPr/>
            </p:nvSpPr>
            <p:spPr>
              <a:xfrm>
                <a:off x="773540" y="1985375"/>
                <a:ext cx="2376264" cy="6267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1" name="TextBox 30">
              <a:extLst>
                <a:ext uri="{FF2B5EF4-FFF2-40B4-BE49-F238E27FC236}">
                  <a16:creationId xmlns:a16="http://schemas.microsoft.com/office/drawing/2014/main" id="{8DD858C7-BFA3-4D57-80C8-F784EEA0FD9D}"/>
                </a:ext>
              </a:extLst>
            </p:cNvPr>
            <p:cNvSpPr txBox="1"/>
            <p:nvPr/>
          </p:nvSpPr>
          <p:spPr>
            <a:xfrm>
              <a:off x="636844" y="1489501"/>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1</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nvGrpSpPr>
            <p:cNvPr id="12" name="淘宝店chenying0907出品 77">
              <a:extLst>
                <a:ext uri="{FF2B5EF4-FFF2-40B4-BE49-F238E27FC236}">
                  <a16:creationId xmlns:a16="http://schemas.microsoft.com/office/drawing/2014/main" id="{93AC4DB7-4B92-4B91-B8A9-8E583C15D04D}"/>
                </a:ext>
              </a:extLst>
            </p:cNvPr>
            <p:cNvGrpSpPr/>
            <p:nvPr/>
          </p:nvGrpSpPr>
          <p:grpSpPr>
            <a:xfrm>
              <a:off x="2592221" y="932613"/>
              <a:ext cx="1892961" cy="3191188"/>
              <a:chOff x="699698" y="1340769"/>
              <a:chExt cx="2523948" cy="4254917"/>
            </a:xfrm>
            <a:grpFill/>
          </p:grpSpPr>
          <p:sp>
            <p:nvSpPr>
              <p:cNvPr id="18" name="淘宝店chenying0907出品 78">
                <a:extLst>
                  <a:ext uri="{FF2B5EF4-FFF2-40B4-BE49-F238E27FC236}">
                    <a16:creationId xmlns:a16="http://schemas.microsoft.com/office/drawing/2014/main" id="{106E5AAB-B1D4-4C4B-826D-BC07BE2ABE6B}"/>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a:solidFill>
                    <a:prstClr val="black"/>
                  </a:solidFill>
                  <a:latin typeface="Cambria" panose="02040503050406030204" pitchFamily="18" charset="0"/>
                </a:endParaRPr>
              </a:p>
            </p:txBody>
          </p:sp>
          <p:sp>
            <p:nvSpPr>
              <p:cNvPr id="19" name="淘宝店chenying0907出品 79">
                <a:extLst>
                  <a:ext uri="{FF2B5EF4-FFF2-40B4-BE49-F238E27FC236}">
                    <a16:creationId xmlns:a16="http://schemas.microsoft.com/office/drawing/2014/main" id="{4EA95760-BA89-4C3E-924B-4A38F605F873}"/>
                  </a:ext>
                </a:extLst>
              </p:cNvPr>
              <p:cNvSpPr/>
              <p:nvPr/>
            </p:nvSpPr>
            <p:spPr>
              <a:xfrm>
                <a:off x="773540" y="1952543"/>
                <a:ext cx="2376264" cy="626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3" name="TextBox 30">
              <a:extLst>
                <a:ext uri="{FF2B5EF4-FFF2-40B4-BE49-F238E27FC236}">
                  <a16:creationId xmlns:a16="http://schemas.microsoft.com/office/drawing/2014/main" id="{A7D43072-36E1-4575-9164-5046A2A8FFBC}"/>
                </a:ext>
              </a:extLst>
            </p:cNvPr>
            <p:cNvSpPr txBox="1"/>
            <p:nvPr/>
          </p:nvSpPr>
          <p:spPr>
            <a:xfrm>
              <a:off x="2707638" y="1464879"/>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2</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nvGrpSpPr>
            <p:cNvPr id="14" name="淘宝店chenying0907出品 84">
              <a:extLst>
                <a:ext uri="{FF2B5EF4-FFF2-40B4-BE49-F238E27FC236}">
                  <a16:creationId xmlns:a16="http://schemas.microsoft.com/office/drawing/2014/main" id="{A49ABE4D-8E9C-4765-9CCD-701A5639D6F0}"/>
                </a:ext>
              </a:extLst>
            </p:cNvPr>
            <p:cNvGrpSpPr/>
            <p:nvPr/>
          </p:nvGrpSpPr>
          <p:grpSpPr>
            <a:xfrm>
              <a:off x="4659669" y="932613"/>
              <a:ext cx="1892961" cy="3191188"/>
              <a:chOff x="699698" y="1340769"/>
              <a:chExt cx="2523948" cy="4254917"/>
            </a:xfrm>
            <a:grpFill/>
          </p:grpSpPr>
          <p:sp>
            <p:nvSpPr>
              <p:cNvPr id="16" name="淘宝店chenying0907出品 85">
                <a:extLst>
                  <a:ext uri="{FF2B5EF4-FFF2-40B4-BE49-F238E27FC236}">
                    <a16:creationId xmlns:a16="http://schemas.microsoft.com/office/drawing/2014/main" id="{59D23827-F17C-49DB-AC8E-65FD4F9FCCDE}"/>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a:solidFill>
                    <a:prstClr val="black"/>
                  </a:solidFill>
                  <a:latin typeface="Cambria" panose="02040503050406030204" pitchFamily="18" charset="0"/>
                </a:endParaRPr>
              </a:p>
            </p:txBody>
          </p:sp>
          <p:sp>
            <p:nvSpPr>
              <p:cNvPr id="17" name="淘宝店chenying0907出品 86">
                <a:extLst>
                  <a:ext uri="{FF2B5EF4-FFF2-40B4-BE49-F238E27FC236}">
                    <a16:creationId xmlns:a16="http://schemas.microsoft.com/office/drawing/2014/main" id="{90D5E9E4-4BB6-4C41-AEC4-2F24AF9CC5A2}"/>
                  </a:ext>
                </a:extLst>
              </p:cNvPr>
              <p:cNvSpPr/>
              <p:nvPr/>
            </p:nvSpPr>
            <p:spPr>
              <a:xfrm>
                <a:off x="773540" y="1974430"/>
                <a:ext cx="2376264" cy="626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5" name="TextBox 30">
              <a:extLst>
                <a:ext uri="{FF2B5EF4-FFF2-40B4-BE49-F238E27FC236}">
                  <a16:creationId xmlns:a16="http://schemas.microsoft.com/office/drawing/2014/main" id="{03058890-2DA6-4777-88F9-DD2FBB7BFD0D}"/>
                </a:ext>
              </a:extLst>
            </p:cNvPr>
            <p:cNvSpPr txBox="1"/>
            <p:nvPr/>
          </p:nvSpPr>
          <p:spPr>
            <a:xfrm>
              <a:off x="4789324" y="1481297"/>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3</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sp>
        <p:nvSpPr>
          <p:cNvPr id="23" name="Rectangle 22"/>
          <p:cNvSpPr/>
          <p:nvPr/>
        </p:nvSpPr>
        <p:spPr>
          <a:xfrm>
            <a:off x="1073161" y="2968396"/>
            <a:ext cx="2094988" cy="1477328"/>
          </a:xfrm>
          <a:prstGeom prst="rect">
            <a:avLst/>
          </a:prstGeom>
        </p:spPr>
        <p:txBody>
          <a:bodyPr wrap="square">
            <a:spAutoFit/>
          </a:bodyPr>
          <a:lstStyle/>
          <a:p>
            <a:pPr algn="ctr" defTabSz="685800"/>
            <a:r>
              <a:rPr lang="en-US" sz="2250" dirty="0">
                <a:latin typeface="Times New Roman" pitchFamily="18" charset="0"/>
                <a:cs typeface="Times New Roman" pitchFamily="18" charset="0"/>
              </a:rPr>
              <a:t>P1: </a:t>
            </a:r>
            <a:r>
              <a:rPr lang="vi-VN" sz="2250" dirty="0">
                <a:latin typeface="Times New Roman" pitchFamily="18" charset="0"/>
                <a:cs typeface="Times New Roman" pitchFamily="18" charset="0"/>
              </a:rPr>
              <a:t>Từ đầu …</a:t>
            </a:r>
            <a:r>
              <a:rPr lang="en-US" sz="2250" dirty="0">
                <a:latin typeface="Times New Roman" pitchFamily="18" charset="0"/>
                <a:cs typeface="Times New Roman" pitchFamily="18" charset="0"/>
              </a:rPr>
              <a:t> “</a:t>
            </a:r>
            <a:r>
              <a:rPr lang="en-US" sz="2250" i="1" dirty="0">
                <a:latin typeface="Times New Roman" pitchFamily="18" charset="0"/>
                <a:cs typeface="Times New Roman" pitchFamily="18" charset="0"/>
              </a:rPr>
              <a:t>v</a:t>
            </a:r>
            <a:r>
              <a:rPr lang="vi-VN" sz="2250" i="1" dirty="0">
                <a:latin typeface="Times New Roman" pitchFamily="18" charset="0"/>
                <a:cs typeface="Times New Roman" pitchFamily="18" charset="0"/>
              </a:rPr>
              <a:t>ắng mặt con</a:t>
            </a:r>
            <a:r>
              <a:rPr lang="en-US" sz="2250" i="1" dirty="0">
                <a:latin typeface="Times New Roman" pitchFamily="18" charset="0"/>
                <a:cs typeface="Times New Roman" pitchFamily="18" charset="0"/>
              </a:rPr>
              <a:t>”</a:t>
            </a:r>
            <a:r>
              <a:rPr lang="en-US" sz="2250" dirty="0">
                <a:latin typeface="Times New Roman" pitchFamily="18" charset="0"/>
                <a:cs typeface="Times New Roman" pitchFamily="18" charset="0"/>
              </a:rPr>
              <a:t>: </a:t>
            </a:r>
            <a:r>
              <a:rPr lang="vi-VN" sz="2250" dirty="0">
                <a:latin typeface="Times New Roman" panose="02020603050405020304" pitchFamily="18" charset="0"/>
                <a:cs typeface="Times New Roman" panose="02020603050405020304" pitchFamily="18" charset="0"/>
              </a:rPr>
              <a:t>Quang cảnh trước buổi học</a:t>
            </a:r>
            <a:r>
              <a:rPr lang="en-US" sz="2250" dirty="0">
                <a:latin typeface="Times New Roman" pitchFamily="18" charset="0"/>
                <a:cs typeface="Times New Roman" pitchFamily="18" charset="0"/>
              </a:rPr>
              <a:t> </a:t>
            </a:r>
          </a:p>
        </p:txBody>
      </p:sp>
      <p:sp>
        <p:nvSpPr>
          <p:cNvPr id="24" name="Rectangle 23"/>
          <p:cNvSpPr/>
          <p:nvPr/>
        </p:nvSpPr>
        <p:spPr>
          <a:xfrm>
            <a:off x="3540447" y="2952136"/>
            <a:ext cx="2094988" cy="1823576"/>
          </a:xfrm>
          <a:prstGeom prst="rect">
            <a:avLst/>
          </a:prstGeom>
        </p:spPr>
        <p:txBody>
          <a:bodyPr wrap="square">
            <a:spAutoFit/>
          </a:bodyPr>
          <a:lstStyle/>
          <a:p>
            <a:pPr algn="ctr" defTabSz="685800"/>
            <a:r>
              <a:rPr lang="en-US" altLang="zh-CN" sz="2250" dirty="0">
                <a:latin typeface="Times New Roman" pitchFamily="18" charset="0"/>
                <a:cs typeface="Times New Roman" pitchFamily="18" charset="0"/>
              </a:rPr>
              <a:t>P2: T</a:t>
            </a:r>
            <a:r>
              <a:rPr lang="vi-VN" sz="2250" dirty="0">
                <a:latin typeface="Times New Roman" pitchFamily="18" charset="0"/>
                <a:cs typeface="Times New Roman" pitchFamily="18" charset="0"/>
              </a:rPr>
              <a:t>iếp</a:t>
            </a:r>
            <a:r>
              <a:rPr lang="en-US" sz="2250" dirty="0">
                <a:latin typeface="Times New Roman" pitchFamily="18" charset="0"/>
                <a:cs typeface="Times New Roman" pitchFamily="18" charset="0"/>
              </a:rPr>
              <a:t> </a:t>
            </a:r>
            <a:r>
              <a:rPr lang="vi-VN" sz="2250" dirty="0">
                <a:latin typeface="Times New Roman" pitchFamily="18" charset="0"/>
                <a:cs typeface="Times New Roman" pitchFamily="18" charset="0"/>
              </a:rPr>
              <a:t>… </a:t>
            </a:r>
            <a:r>
              <a:rPr lang="en-US" sz="2250" i="1" dirty="0">
                <a:latin typeface="Times New Roman" pitchFamily="18" charset="0"/>
                <a:cs typeface="Times New Roman" pitchFamily="18" charset="0"/>
              </a:rPr>
              <a:t>“c</a:t>
            </a:r>
            <a:r>
              <a:rPr lang="vi-VN" sz="2250" i="1" dirty="0">
                <a:latin typeface="Times New Roman" pitchFamily="18" charset="0"/>
                <a:cs typeface="Times New Roman" pitchFamily="18" charset="0"/>
              </a:rPr>
              <a:t>uối cùng này</a:t>
            </a:r>
            <a:r>
              <a:rPr lang="en-US" sz="2250" i="1" dirty="0">
                <a:latin typeface="Times New Roman" pitchFamily="18" charset="0"/>
                <a:cs typeface="Times New Roman" pitchFamily="18" charset="0"/>
              </a:rPr>
              <a:t>”: </a:t>
            </a:r>
            <a:r>
              <a:rPr lang="vi-VN" sz="2250" dirty="0">
                <a:latin typeface="Times New Roman" panose="02020603050405020304" pitchFamily="18" charset="0"/>
                <a:cs typeface="Times New Roman" panose="02020603050405020304" pitchFamily="18" charset="0"/>
              </a:rPr>
              <a:t>Diễn biến buổi học cuối cùng</a:t>
            </a:r>
            <a:endParaRPr lang="en-US" sz="2250" dirty="0">
              <a:latin typeface="Times New Roman" pitchFamily="18" charset="0"/>
              <a:cs typeface="Times New Roman" pitchFamily="18" charset="0"/>
            </a:endParaRPr>
          </a:p>
        </p:txBody>
      </p:sp>
      <p:sp>
        <p:nvSpPr>
          <p:cNvPr id="25" name="Rectangle 24"/>
          <p:cNvSpPr/>
          <p:nvPr/>
        </p:nvSpPr>
        <p:spPr>
          <a:xfrm>
            <a:off x="6008783" y="2968396"/>
            <a:ext cx="2094988" cy="1569660"/>
          </a:xfrm>
          <a:prstGeom prst="rect">
            <a:avLst/>
          </a:prstGeom>
        </p:spPr>
        <p:txBody>
          <a:bodyPr wrap="square">
            <a:spAutoFit/>
          </a:bodyPr>
          <a:lstStyle/>
          <a:p>
            <a:pPr algn="ctr" defTabSz="685800"/>
            <a:r>
              <a:rPr lang="en-US" altLang="zh-CN" sz="2400" dirty="0">
                <a:latin typeface="Times New Roman" pitchFamily="18" charset="0"/>
                <a:cs typeface="Times New Roman" pitchFamily="18" charset="0"/>
              </a:rPr>
              <a:t>P3: C</a:t>
            </a:r>
            <a:r>
              <a:rPr lang="vi-VN" sz="2400" dirty="0">
                <a:latin typeface="Times New Roman" pitchFamily="18" charset="0"/>
                <a:cs typeface="Times New Roman" pitchFamily="18" charset="0"/>
              </a:rPr>
              <a:t>òn lại</a:t>
            </a:r>
            <a:r>
              <a:rPr lang="en-US" sz="2400" dirty="0">
                <a:latin typeface="Times New Roman" pitchFamily="18" charset="0"/>
                <a:cs typeface="Times New Roman" pitchFamily="18" charset="0"/>
              </a:rPr>
              <a:t>: </a:t>
            </a:r>
            <a:r>
              <a:rPr lang="vi-VN" sz="2400" dirty="0">
                <a:latin typeface="Times New Roman" panose="02020603050405020304" pitchFamily="18" charset="0"/>
                <a:cs typeface="Times New Roman" panose="02020603050405020304" pitchFamily="18" charset="0"/>
              </a:rPr>
              <a:t>Cảnh kết thúc buổi học cuối cùng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226046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66800" y="156948"/>
            <a:ext cx="7086600" cy="514350"/>
          </a:xfrm>
          <a:prstGeom prst="roundRect">
            <a:avLst/>
          </a:prstGeom>
          <a:solidFill>
            <a:schemeClr val="accent5">
              <a:lumMod val="5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US" sz="2100" b="1" dirty="0" err="1">
                <a:solidFill>
                  <a:schemeClr val="bg1"/>
                </a:solidFill>
                <a:latin typeface="Times New Roman" pitchFamily="18" charset="0"/>
                <a:cs typeface="Times New Roman" pitchFamily="18" charset="0"/>
              </a:rPr>
              <a:t>Văn</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bản</a:t>
            </a:r>
            <a:r>
              <a:rPr lang="en-US" sz="2100" b="1" dirty="0">
                <a:solidFill>
                  <a:schemeClr val="bg1"/>
                </a:solidFill>
                <a:latin typeface="Times New Roman" pitchFamily="18" charset="0"/>
                <a:cs typeface="Times New Roman" pitchFamily="18" charset="0"/>
              </a:rPr>
              <a:t> BUỔI HỌC CUỐI CÙNG</a:t>
            </a:r>
          </a:p>
        </p:txBody>
      </p:sp>
      <p:cxnSp>
        <p:nvCxnSpPr>
          <p:cNvPr id="12" name="Straight Arrow Connector 11"/>
          <p:cNvCxnSpPr>
            <a:stCxn id="9" idx="2"/>
            <a:endCxn id="13" idx="0"/>
          </p:cNvCxnSpPr>
          <p:nvPr/>
        </p:nvCxnSpPr>
        <p:spPr>
          <a:xfrm flipH="1">
            <a:off x="673289" y="671298"/>
            <a:ext cx="3936811" cy="44440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58953" y="1115706"/>
            <a:ext cx="102867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Trên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đường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đến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trường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thấy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có</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những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điều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khác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hẳn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mọi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ngày</a:t>
            </a:r>
            <a:endParaRPr lang="en-US" sz="1900" dirty="0">
              <a:solidFill>
                <a:srgbClr val="0070C0"/>
              </a:solidFill>
              <a:latin typeface="Times New Roman" pitchFamily="18" charset="0"/>
              <a:cs typeface="Times New Roman" pitchFamily="18" charset="0"/>
            </a:endParaRPr>
          </a:p>
        </p:txBody>
      </p:sp>
      <p:cxnSp>
        <p:nvCxnSpPr>
          <p:cNvPr id="14" name="Straight Arrow Connector 13"/>
          <p:cNvCxnSpPr>
            <a:stCxn id="9" idx="2"/>
            <a:endCxn id="15" idx="0"/>
          </p:cNvCxnSpPr>
          <p:nvPr/>
        </p:nvCxnSpPr>
        <p:spPr>
          <a:xfrm rot="5400000">
            <a:off x="3007765" y="-486630"/>
            <a:ext cx="444408" cy="276026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304496" y="1115706"/>
            <a:ext cx="1090684"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50" dirty="0" err="1">
                <a:solidFill>
                  <a:srgbClr val="000000"/>
                </a:solidFill>
                <a:latin typeface="Times New Roman" pitchFamily="18" charset="0"/>
                <a:cs typeface="Times New Roman" pitchFamily="18" charset="0"/>
              </a:rPr>
              <a:t>Vào</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Phrăng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ngạc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nhiên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hơn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khi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thấy</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thầy</a:t>
            </a:r>
            <a:r>
              <a:rPr lang="en-US" altLang="zh-CN" sz="1950" dirty="0">
                <a:solidFill>
                  <a:srgbClr val="000000"/>
                </a:solidFill>
                <a:latin typeface="Times New Roman" pitchFamily="18" charset="0"/>
                <a:cs typeface="Times New Roman" pitchFamily="18" charset="0"/>
              </a:rPr>
              <a:t> Ha-men </a:t>
            </a:r>
            <a:r>
              <a:rPr lang="en-US" altLang="zh-CN" sz="1950" dirty="0" err="1">
                <a:solidFill>
                  <a:srgbClr val="000000"/>
                </a:solidFill>
                <a:latin typeface="Times New Roman" pitchFamily="18" charset="0"/>
                <a:cs typeface="Times New Roman" pitchFamily="18" charset="0"/>
              </a:rPr>
              <a:t>dịu</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dàng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và</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ăn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mặc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chỉnh</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tề</a:t>
            </a:r>
            <a:endParaRPr lang="en-US" sz="1950" dirty="0">
              <a:solidFill>
                <a:srgbClr val="0070C0"/>
              </a:solidFill>
              <a:latin typeface="Times New Roman" pitchFamily="18" charset="0"/>
              <a:cs typeface="Times New Roman" pitchFamily="18" charset="0"/>
            </a:endParaRPr>
          </a:p>
        </p:txBody>
      </p:sp>
      <p:cxnSp>
        <p:nvCxnSpPr>
          <p:cNvPr id="16" name="Straight Arrow Connector 15"/>
          <p:cNvCxnSpPr>
            <a:stCxn id="9" idx="2"/>
            <a:endCxn id="17" idx="0"/>
          </p:cNvCxnSpPr>
          <p:nvPr/>
        </p:nvCxnSpPr>
        <p:spPr>
          <a:xfrm rot="5400000">
            <a:off x="3640395" y="146001"/>
            <a:ext cx="444408" cy="149500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569187" y="1115706"/>
            <a:ext cx="109182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50" dirty="0" err="1">
                <a:solidFill>
                  <a:srgbClr val="000000"/>
                </a:solidFill>
                <a:latin typeface="Times New Roman" pitchFamily="18" charset="0"/>
                <a:cs typeface="Times New Roman" pitchFamily="18" charset="0"/>
              </a:rPr>
              <a:t>Không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khí</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học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trang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nghiêm</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Cuối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có</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nhiều</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người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tuổi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cũng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đến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học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đầy</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đủ</a:t>
            </a:r>
            <a:endParaRPr lang="en-US" sz="1950" dirty="0">
              <a:solidFill>
                <a:srgbClr val="0070C0"/>
              </a:solidFill>
              <a:latin typeface="Times New Roman" pitchFamily="18" charset="0"/>
              <a:cs typeface="Times New Roman" pitchFamily="18" charset="0"/>
            </a:endParaRPr>
          </a:p>
        </p:txBody>
      </p:sp>
      <p:cxnSp>
        <p:nvCxnSpPr>
          <p:cNvPr id="18" name="Straight Arrow Connector 17"/>
          <p:cNvCxnSpPr>
            <a:stCxn id="9" idx="2"/>
            <a:endCxn id="19" idx="0"/>
          </p:cNvCxnSpPr>
          <p:nvPr/>
        </p:nvCxnSpPr>
        <p:spPr>
          <a:xfrm rot="5400000">
            <a:off x="4346384" y="851990"/>
            <a:ext cx="444408" cy="830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807724" y="1115706"/>
            <a:ext cx="143870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Khi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biết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đó</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buổi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cuối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cùng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ân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hận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vì</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mình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thuộc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bài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trước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đây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hành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nghiêm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túc</a:t>
            </a:r>
            <a:endParaRPr lang="en-US" sz="1900" dirty="0">
              <a:solidFill>
                <a:srgbClr val="0070C0"/>
              </a:solidFill>
              <a:latin typeface="Times New Roman" pitchFamily="18" charset="0"/>
              <a:cs typeface="Times New Roman" pitchFamily="18" charset="0"/>
            </a:endParaRPr>
          </a:p>
        </p:txBody>
      </p:sp>
      <p:cxnSp>
        <p:nvCxnSpPr>
          <p:cNvPr id="20" name="Straight Arrow Connector 19"/>
          <p:cNvCxnSpPr>
            <a:stCxn id="9" idx="2"/>
            <a:endCxn id="21" idx="0"/>
          </p:cNvCxnSpPr>
          <p:nvPr/>
        </p:nvCxnSpPr>
        <p:spPr>
          <a:xfrm rot="16200000" flipH="1">
            <a:off x="5222684" y="58714"/>
            <a:ext cx="444409" cy="16695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384041" y="1115707"/>
            <a:ext cx="1791269"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Bài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cuối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cùng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Ha-men </a:t>
            </a:r>
            <a:r>
              <a:rPr lang="en-US" altLang="zh-CN" sz="1900" dirty="0" err="1">
                <a:solidFill>
                  <a:srgbClr val="000000"/>
                </a:solidFill>
                <a:latin typeface="Times New Roman" pitchFamily="18" charset="0"/>
                <a:cs typeface="Times New Roman" pitchFamily="18" charset="0"/>
              </a:rPr>
              <a:t>giảng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thật</a:t>
            </a:r>
            <a:r>
              <a:rPr lang="en-US" altLang="zh-CN" sz="1900" dirty="0">
                <a:solidFill>
                  <a:srgbClr val="000000"/>
                </a:solidFill>
                <a:latin typeface="Times New Roman" pitchFamily="18" charset="0"/>
                <a:cs typeface="Times New Roman" pitchFamily="18" charset="0"/>
              </a:rPr>
              <a:t> say </a:t>
            </a:r>
            <a:r>
              <a:rPr lang="en-US" altLang="zh-CN" sz="1900" dirty="0" err="1">
                <a:solidFill>
                  <a:srgbClr val="000000"/>
                </a:solidFill>
                <a:latin typeface="Times New Roman" pitchFamily="18" charset="0"/>
                <a:cs typeface="Times New Roman" pitchFamily="18" charset="0"/>
              </a:rPr>
              <a:t>sưa</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xúc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động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nói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những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điều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sâu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sắc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về</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tiếng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Pháp</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chăm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chú</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nghe</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giảng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cảm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thấy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rất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hiểu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bài</a:t>
            </a:r>
            <a:endParaRPr lang="en-US" sz="1900" dirty="0">
              <a:solidFill>
                <a:srgbClr val="0070C0"/>
              </a:solidFill>
              <a:latin typeface="Times New Roman" pitchFamily="18" charset="0"/>
              <a:cs typeface="Times New Roman" pitchFamily="18" charset="0"/>
            </a:endParaRPr>
          </a:p>
        </p:txBody>
      </p:sp>
      <p:cxnSp>
        <p:nvCxnSpPr>
          <p:cNvPr id="22" name="Straight Arrow Connector 21"/>
          <p:cNvCxnSpPr>
            <a:stCxn id="9" idx="2"/>
            <a:endCxn id="23" idx="0"/>
          </p:cNvCxnSpPr>
          <p:nvPr/>
        </p:nvCxnSpPr>
        <p:spPr>
          <a:xfrm rot="16200000" flipH="1">
            <a:off x="6159262" y="-877864"/>
            <a:ext cx="444409" cy="35427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7318612" y="1115707"/>
            <a:ext cx="1668439"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Kết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thúc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buổi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Ha-men </a:t>
            </a:r>
            <a:r>
              <a:rPr lang="en-US" altLang="zh-CN" sz="1900" dirty="0" err="1">
                <a:solidFill>
                  <a:srgbClr val="000000"/>
                </a:solidFill>
                <a:latin typeface="Times New Roman" pitchFamily="18" charset="0"/>
                <a:cs typeface="Times New Roman" pitchFamily="18" charset="0"/>
              </a:rPr>
              <a:t>nghẹn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ngào</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nói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thành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lời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cố</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viết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lên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dòng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chữ</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thật</a:t>
            </a:r>
            <a:r>
              <a:rPr lang="en-US" altLang="zh-CN" sz="1900" dirty="0">
                <a:solidFill>
                  <a:srgbClr val="000000"/>
                </a:solidFill>
                <a:latin typeface="Times New Roman" pitchFamily="18" charset="0"/>
                <a:cs typeface="Times New Roman" pitchFamily="18" charset="0"/>
              </a:rPr>
              <a:t> to: “NƯỚC PHÁP MUÔN NĂM”</a:t>
            </a:r>
            <a:endParaRPr lang="en-US" sz="19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165382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Horizontal)">
                                      <p:cBhvr>
                                        <p:cTn id="12" dur="500"/>
                                        <p:tgtEl>
                                          <p:spTgt spid="12"/>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Horizontal)">
                                      <p:cBhvr>
                                        <p:cTn id="20" dur="500"/>
                                        <p:tgtEl>
                                          <p:spTgt spid="14"/>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Horizontal)">
                                      <p:cBhvr>
                                        <p:cTn id="28" dur="500"/>
                                        <p:tgtEl>
                                          <p:spTgt spid="16"/>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Horizontal)">
                                      <p:cBhvr>
                                        <p:cTn id="36" dur="500"/>
                                        <p:tgtEl>
                                          <p:spTgt spid="18"/>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Horizontal)">
                                      <p:cBhvr>
                                        <p:cTn id="44" dur="500"/>
                                        <p:tgtEl>
                                          <p:spTgt spid="20"/>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par>
                                <p:cTn id="53" presetID="16" presetClass="entr" presetSubtype="26"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P spid="19"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4698484" y="985330"/>
            <a:ext cx="4154591" cy="3968536"/>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01385" y="985330"/>
            <a:ext cx="4154591" cy="396853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Quang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hôm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diễn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buổi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cuối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cùng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082873" y="1610100"/>
            <a:ext cx="1865195" cy="1200329"/>
          </a:xfrm>
          <a:prstGeom prst="rect">
            <a:avLst/>
          </a:prstGeom>
        </p:spPr>
        <p:txBody>
          <a:bodyPr wrap="square">
            <a:spAutoFit/>
          </a:bodyPr>
          <a:lstStyle/>
          <a:p>
            <a:pPr algn="ctr" defTabSz="685800"/>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a:t>
            </a:r>
            <a:endParaRPr lang="en-US" altLang="en-US"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6602380" y="1425434"/>
            <a:ext cx="1943669" cy="1569660"/>
          </a:xfrm>
          <a:prstGeom prst="rect">
            <a:avLst/>
          </a:prstGeom>
        </p:spPr>
        <p:txBody>
          <a:bodyPr wrap="square">
            <a:spAutoFit/>
          </a:bodyPr>
          <a:lstStyle/>
          <a:p>
            <a:pPr algn="ctr" defTabSz="685800"/>
            <a:r>
              <a:rPr lang="en-US" altLang="en-US" sz="2400" b="1" dirty="0">
                <a:latin typeface="Times New Roman" panose="02020603050405020304" pitchFamily="18" charset="0"/>
                <a:cs typeface="Times New Roman" panose="02020603050405020304" pitchFamily="18" charset="0"/>
              </a:rPr>
              <a:t>Ở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tĩnh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nghiêm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thường</a:t>
            </a:r>
            <a:endParaRPr lang="en-US" altLang="en-US" sz="2400" dirty="0">
              <a:latin typeface="Times New Roman" panose="02020603050405020304" pitchFamily="18" charset="0"/>
              <a:cs typeface="Times New Roman" panose="02020603050405020304" pitchFamily="18" charset="0"/>
            </a:endParaRPr>
          </a:p>
        </p:txBody>
      </p:sp>
      <p:pic>
        <p:nvPicPr>
          <p:cNvPr id="26" name="Picture 25" descr="—Pngtree—hand painted student run go_3836621.png"/>
          <p:cNvPicPr>
            <a:picLocks noChangeAspect="1"/>
          </p:cNvPicPr>
          <p:nvPr/>
        </p:nvPicPr>
        <p:blipFill>
          <a:blip r:embed="rId3" cstate="print"/>
          <a:stretch>
            <a:fillRect/>
          </a:stretch>
        </p:blipFill>
        <p:spPr>
          <a:xfrm>
            <a:off x="583326" y="1419622"/>
            <a:ext cx="1499547" cy="1499547"/>
          </a:xfrm>
          <a:prstGeom prst="rect">
            <a:avLst/>
          </a:prstGeom>
        </p:spPr>
      </p:pic>
      <p:pic>
        <p:nvPicPr>
          <p:cNvPr id="27" name="Picture 26" descr="—Pngtree—school building_3308791.png"/>
          <p:cNvPicPr>
            <a:picLocks noChangeAspect="1"/>
          </p:cNvPicPr>
          <p:nvPr/>
        </p:nvPicPr>
        <p:blipFill>
          <a:blip r:embed="rId4"/>
          <a:srcRect l="18824" t="21295" r="23066" b="23978"/>
          <a:stretch>
            <a:fillRect/>
          </a:stretch>
        </p:blipFill>
        <p:spPr>
          <a:xfrm>
            <a:off x="5088802" y="1356848"/>
            <a:ext cx="1526324" cy="1437463"/>
          </a:xfrm>
          <a:prstGeom prst="rect">
            <a:avLst/>
          </a:prstGeom>
        </p:spPr>
      </p:pic>
      <p:sp>
        <p:nvSpPr>
          <p:cNvPr id="30" name="TextBox 29"/>
          <p:cNvSpPr txBox="1"/>
          <p:nvPr/>
        </p:nvSpPr>
        <p:spPr>
          <a:xfrm>
            <a:off x="739573" y="3207743"/>
            <a:ext cx="3452883" cy="1200329"/>
          </a:xfrm>
          <a:prstGeom prst="rect">
            <a:avLst/>
          </a:prstGeom>
          <a:noFill/>
        </p:spPr>
        <p:txBody>
          <a:bodyPr wrap="square" rtlCol="0">
            <a:spAutoFit/>
          </a:bodyPr>
          <a:lstStyle/>
          <a:p>
            <a:pPr algn="ctr" defTabSz="685800">
              <a:spcBef>
                <a:spcPct val="50000"/>
              </a:spcBef>
            </a:pPr>
            <a:r>
              <a:rPr lang="en-US" altLang="en-US" sz="2400" dirty="0" err="1">
                <a:solidFill>
                  <a:srgbClr val="FF0000"/>
                </a:solidFill>
                <a:latin typeface="Times New Roman" panose="02020603050405020304" pitchFamily="18" charset="0"/>
                <a:cs typeface="Times New Roman" panose="02020603050405020304" pitchFamily="18" charset="0"/>
              </a:rPr>
              <a:t>Báo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hiệu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một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điều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gì</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nghiêm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trọng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thường</a:t>
            </a:r>
            <a:r>
              <a:rPr lang="en-US" altLang="en-US" sz="2400" dirty="0">
                <a:solidFill>
                  <a:srgbClr val="FF0000"/>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5571635" y="3130466"/>
            <a:ext cx="2895600" cy="1569660"/>
          </a:xfrm>
          <a:prstGeom prst="rect">
            <a:avLst/>
          </a:prstGeom>
          <a:noFill/>
        </p:spPr>
        <p:txBody>
          <a:bodyPr wrap="square" rtlCol="0">
            <a:spAutoFit/>
          </a:bodyPr>
          <a:lstStyle/>
          <a:p>
            <a:pPr algn="ctr" defTabSz="685800"/>
            <a:r>
              <a:rPr lang="en-US" sz="2400" dirty="0" err="1">
                <a:solidFill>
                  <a:srgbClr val="FF0000"/>
                </a:solidFill>
                <a:latin typeface="Times New Roman" panose="02020603050405020304" pitchFamily="18" charset="0"/>
                <a:cs typeface="Times New Roman" panose="02020603050405020304" pitchFamily="18" charset="0"/>
              </a:rPr>
              <a:t>Vùng</a:t>
            </a:r>
            <a:r>
              <a:rPr lang="en-US" sz="2400" dirty="0">
                <a:solidFill>
                  <a:srgbClr val="FF0000"/>
                </a:solidFill>
                <a:latin typeface="Times New Roman" panose="02020603050405020304" pitchFamily="18" charset="0"/>
                <a:cs typeface="Times New Roman" panose="02020603050405020304" pitchFamily="18" charset="0"/>
              </a:rPr>
              <a:t> An-</a:t>
            </a:r>
            <a:r>
              <a:rPr lang="en-US" sz="2400" dirty="0" err="1">
                <a:solidFill>
                  <a:srgbClr val="FF0000"/>
                </a:solidFill>
                <a:latin typeface="Times New Roman" panose="02020603050405020304" pitchFamily="18" charset="0"/>
                <a:cs typeface="Times New Roman" panose="02020603050405020304" pitchFamily="18" charset="0"/>
              </a:rPr>
              <a:t>dát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bọn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buổi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cùng</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a16="http://schemas.microsoft.com/office/drawing/2014/main" id="{5A716459-8E3A-41CD-A0E8-B4DA092A027F}"/>
              </a:ext>
            </a:extLst>
          </p:cNvPr>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331990" y="3014503"/>
            <a:ext cx="1014847" cy="1014847"/>
          </a:xfrm>
          <a:prstGeom prst="rect">
            <a:avLst/>
          </a:prstGeom>
        </p:spPr>
      </p:pic>
      <p:pic>
        <p:nvPicPr>
          <p:cNvPr id="33" name="Picture 32">
            <a:extLst>
              <a:ext uri="{FF2B5EF4-FFF2-40B4-BE49-F238E27FC236}">
                <a16:creationId xmlns:a16="http://schemas.microsoft.com/office/drawing/2014/main" id="{5A716459-8E3A-41CD-A0E8-B4DA092A027F}"/>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885855" y="2980316"/>
            <a:ext cx="1014847" cy="1014847"/>
          </a:xfrm>
          <a:prstGeom prst="rect">
            <a:avLst/>
          </a:prstGeom>
        </p:spPr>
      </p:pic>
    </p:spTree>
    <p:extLst>
      <p:ext uri="{BB962C8B-B14F-4D97-AF65-F5344CB8AC3E}">
        <p14:creationId xmlns:p14="http://schemas.microsoft.com/office/powerpoint/2010/main" val="42375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ppt_x-.2"/>
                                          </p:val>
                                        </p:tav>
                                        <p:tav tm="100000">
                                          <p:val>
                                            <p:strVal val="#ppt_x"/>
                                          </p:val>
                                        </p:tav>
                                      </p:tavLst>
                                    </p:anim>
                                    <p:anim calcmode="lin" valueType="num">
                                      <p:cBhvr>
                                        <p:cTn id="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000"/>
                                        <p:tgtEl>
                                          <p:spTgt spid="19">
                                            <p:txEl>
                                              <p:pRg st="0" end="0"/>
                                            </p:txEl>
                                          </p:spTgt>
                                        </p:tgtEl>
                                      </p:cBhvr>
                                    </p:animEffect>
                                    <p:anim calcmode="lin" valueType="num">
                                      <p:cBhvr>
                                        <p:cTn id="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387" y="0"/>
            <a:ext cx="5436096" cy="5143501"/>
          </a:xfrm>
          <a:prstGeom prst="rect">
            <a:avLst/>
          </a:prstGeom>
        </p:spPr>
      </p:pic>
      <p:pic>
        <p:nvPicPr>
          <p:cNvPr id="23" name="Picture 2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ăng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24" name="Group 23">
            <a:extLst>
              <a:ext uri="{FF2B5EF4-FFF2-40B4-BE49-F238E27FC236}">
                <a16:creationId xmlns:a16="http://schemas.microsoft.com/office/drawing/2014/main" id="{368B1A64-0646-4EF7-8D22-8D256F3D3043}"/>
              </a:ext>
            </a:extLst>
          </p:cNvPr>
          <p:cNvGrpSpPr/>
          <p:nvPr/>
        </p:nvGrpSpPr>
        <p:grpSpPr>
          <a:xfrm>
            <a:off x="583326" y="1949420"/>
            <a:ext cx="3299194" cy="841292"/>
            <a:chOff x="0" y="2541430"/>
            <a:chExt cx="5472030" cy="457370"/>
          </a:xfrm>
        </p:grpSpPr>
        <p:sp>
          <p:nvSpPr>
            <p:cNvPr id="25"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4" name="Rectangle: Rounded Corners 6">
              <a:extLst>
                <a:ext uri="{FF2B5EF4-FFF2-40B4-BE49-F238E27FC236}">
                  <a16:creationId xmlns:a16="http://schemas.microsoft.com/office/drawing/2014/main"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rPr>
                <a:t>Trước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9C48E7AE-E523-4C40-8567-849984E66578}"/>
              </a:ext>
            </a:extLst>
          </p:cNvPr>
          <p:cNvGrpSpPr/>
          <p:nvPr/>
        </p:nvGrpSpPr>
        <p:grpSpPr>
          <a:xfrm>
            <a:off x="943582" y="3009668"/>
            <a:ext cx="3299194" cy="856043"/>
            <a:chOff x="0" y="3042001"/>
            <a:chExt cx="5472030" cy="533580"/>
          </a:xfrm>
        </p:grpSpPr>
        <p:sp>
          <p:nvSpPr>
            <p:cNvPr id="36"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37"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rPr>
                <a:t>Trong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8782DA59-2405-4ACA-8E62-42039E4197CF}"/>
              </a:ext>
            </a:extLst>
          </p:cNvPr>
          <p:cNvGrpSpPr/>
          <p:nvPr/>
        </p:nvGrpSpPr>
        <p:grpSpPr>
          <a:xfrm>
            <a:off x="1383125" y="4084667"/>
            <a:ext cx="3299194" cy="873139"/>
            <a:chOff x="0" y="3618782"/>
            <a:chExt cx="5472030" cy="483069"/>
          </a:xfrm>
        </p:grpSpPr>
        <p:sp>
          <p:nvSpPr>
            <p:cNvPr id="39" name="Rectangle: Rounded Corners 12">
              <a:extLst>
                <a:ext uri="{FF2B5EF4-FFF2-40B4-BE49-F238E27FC236}">
                  <a16:creationId xmlns:a16="http://schemas.microsoft.com/office/drawing/2014/main" id="{26E43C49-045D-4947-9595-06CCCCC5836D}"/>
                </a:ext>
              </a:extLst>
            </p:cNvPr>
            <p:cNvSpPr/>
            <p:nvPr/>
          </p:nvSpPr>
          <p:spPr>
            <a:xfrm>
              <a:off x="0" y="3618782"/>
              <a:ext cx="5472030" cy="483069"/>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40" name="Rectangle: Rounded Corners 10">
              <a:extLst>
                <a:ext uri="{FF2B5EF4-FFF2-40B4-BE49-F238E27FC236}">
                  <a16:creationId xmlns:a16="http://schemas.microsoft.com/office/drawing/2014/main" id="{E6F6A961-2291-49A9-B79E-E6663A69E14B}"/>
                </a:ext>
              </a:extLst>
            </p:cNvPr>
            <p:cNvSpPr txBox="1"/>
            <p:nvPr/>
          </p:nvSpPr>
          <p:spPr>
            <a:xfrm>
              <a:off x="23581" y="3642363"/>
              <a:ext cx="5424868" cy="435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endParaRPr lang="en-SG" sz="2400" i="1" dirty="0">
                <a:solidFill>
                  <a:srgbClr val="FFFFFF"/>
                </a:solidFill>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5"/>
          <a:stretch>
            <a:fillRect/>
          </a:stretch>
        </p:blipFill>
        <p:spPr>
          <a:xfrm>
            <a:off x="-345247" y="1199547"/>
            <a:ext cx="5114987" cy="749873"/>
          </a:xfrm>
          <a:prstGeom prst="rect">
            <a:avLst/>
          </a:prstGeom>
        </p:spPr>
      </p:pic>
    </p:spTree>
    <p:extLst>
      <p:ext uri="{BB962C8B-B14F-4D97-AF65-F5344CB8AC3E}">
        <p14:creationId xmlns:p14="http://schemas.microsoft.com/office/powerpoint/2010/main" val="37846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2573079" cy="5143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83664" y="0"/>
            <a:ext cx="4131272" cy="51435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32239" y="0"/>
            <a:ext cx="2410443"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23183" y="21677"/>
            <a:ext cx="3168352"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stretch>
            <a:fillRect/>
          </a:stretch>
        </p:blipFill>
        <p:spPr>
          <a:xfrm>
            <a:off x="2071042" y="93685"/>
            <a:ext cx="5114987" cy="749873"/>
          </a:xfrm>
          <a:prstGeom prst="rect">
            <a:avLst/>
          </a:prstGeom>
        </p:spPr>
      </p:pic>
      <p:grpSp>
        <p:nvGrpSpPr>
          <p:cNvPr id="35" name="Group 34">
            <a:extLst>
              <a:ext uri="{FF2B5EF4-FFF2-40B4-BE49-F238E27FC236}">
                <a16:creationId xmlns:a16="http://schemas.microsoft.com/office/drawing/2014/main" id="{368B1A64-0646-4EF7-8D22-8D256F3D3043}"/>
              </a:ext>
            </a:extLst>
          </p:cNvPr>
          <p:cNvGrpSpPr/>
          <p:nvPr/>
        </p:nvGrpSpPr>
        <p:grpSpPr>
          <a:xfrm>
            <a:off x="3463646" y="807194"/>
            <a:ext cx="2188474" cy="579002"/>
            <a:chOff x="0" y="2541430"/>
            <a:chExt cx="5472030" cy="457370"/>
          </a:xfrm>
        </p:grpSpPr>
        <p:sp>
          <p:nvSpPr>
            <p:cNvPr id="36"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7" name="Rectangle: Rounded Corners 6">
              <a:extLst>
                <a:ext uri="{FF2B5EF4-FFF2-40B4-BE49-F238E27FC236}">
                  <a16:creationId xmlns:a16="http://schemas.microsoft.com/office/drawing/2014/main" id="{74ADC61A-E581-4790-A95B-0F70E5DB0818}"/>
                </a:ext>
              </a:extLst>
            </p:cNvPr>
            <p:cNvSpPr txBox="1"/>
            <p:nvPr/>
          </p:nvSpPr>
          <p:spPr>
            <a:xfrm>
              <a:off x="22326"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Trong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9C48E7AE-E523-4C40-8567-849984E66578}"/>
              </a:ext>
            </a:extLst>
          </p:cNvPr>
          <p:cNvGrpSpPr/>
          <p:nvPr/>
        </p:nvGrpSpPr>
        <p:grpSpPr>
          <a:xfrm>
            <a:off x="6869943" y="771550"/>
            <a:ext cx="2191690" cy="584643"/>
            <a:chOff x="0" y="3042001"/>
            <a:chExt cx="5472030" cy="533580"/>
          </a:xfrm>
        </p:grpSpPr>
        <p:sp>
          <p:nvSpPr>
            <p:cNvPr id="39"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40"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Cuối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8782DA59-2405-4ACA-8E62-42039E4197CF}"/>
              </a:ext>
            </a:extLst>
          </p:cNvPr>
          <p:cNvGrpSpPr/>
          <p:nvPr/>
        </p:nvGrpSpPr>
        <p:grpSpPr>
          <a:xfrm>
            <a:off x="51424" y="771550"/>
            <a:ext cx="2432344" cy="614646"/>
            <a:chOff x="0" y="3618782"/>
            <a:chExt cx="5472030" cy="483069"/>
          </a:xfrm>
        </p:grpSpPr>
        <p:sp>
          <p:nvSpPr>
            <p:cNvPr id="42" name="Rectangle: Rounded Corners 12">
              <a:extLst>
                <a:ext uri="{FF2B5EF4-FFF2-40B4-BE49-F238E27FC236}">
                  <a16:creationId xmlns:a16="http://schemas.microsoft.com/office/drawing/2014/main" id="{26E43C49-045D-4947-9595-06CCCCC5836D}"/>
                </a:ext>
              </a:extLst>
            </p:cNvPr>
            <p:cNvSpPr/>
            <p:nvPr/>
          </p:nvSpPr>
          <p:spPr>
            <a:xfrm>
              <a:off x="0" y="3618782"/>
              <a:ext cx="5472030" cy="483069"/>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43" name="Rectangle: Rounded Corners 10">
              <a:extLst>
                <a:ext uri="{FF2B5EF4-FFF2-40B4-BE49-F238E27FC236}">
                  <a16:creationId xmlns:a16="http://schemas.microsoft.com/office/drawing/2014/main" id="{E6F6A961-2291-49A9-B79E-E6663A69E14B}"/>
                </a:ext>
              </a:extLst>
            </p:cNvPr>
            <p:cNvSpPr txBox="1"/>
            <p:nvPr/>
          </p:nvSpPr>
          <p:spPr>
            <a:xfrm>
              <a:off x="23581" y="3642363"/>
              <a:ext cx="5424868" cy="435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4" name="Rectangle 13"/>
          <p:cNvSpPr/>
          <p:nvPr/>
        </p:nvSpPr>
        <p:spPr>
          <a:xfrm>
            <a:off x="-18958" y="1587160"/>
            <a:ext cx="2574734" cy="2092881"/>
          </a:xfrm>
          <a:prstGeom prst="rect">
            <a:avLst/>
          </a:prstGeom>
        </p:spPr>
        <p:txBody>
          <a:bodyPr wrap="square">
            <a:spAutoFit/>
          </a:bodyPr>
          <a:lstStyle/>
          <a:p>
            <a:pPr algn="just" defTabSz="685800">
              <a:spcBef>
                <a:spcPct val="50000"/>
              </a:spcBef>
            </a:pP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Định</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trốn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nhưng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cưỡng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được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đến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trường</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Sợ</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phạt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muốn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Pháp</a:t>
            </a:r>
            <a:endParaRPr lang="en-US" altLang="en-US" sz="2000" dirty="0">
              <a:latin typeface="Times New Roman" panose="02020603050405020304" pitchFamily="18" charset="0"/>
              <a:cs typeface="Times New Roman" panose="02020603050405020304" pitchFamily="18" charset="0"/>
            </a:endParaRPr>
          </a:p>
        </p:txBody>
      </p:sp>
      <p:sp>
        <p:nvSpPr>
          <p:cNvPr id="15" name="Rectangle 14"/>
          <p:cNvSpPr/>
          <p:nvPr/>
        </p:nvSpPr>
        <p:spPr>
          <a:xfrm>
            <a:off x="395536" y="3881005"/>
            <a:ext cx="2088232" cy="1015663"/>
          </a:xfrm>
          <a:prstGeom prst="rect">
            <a:avLst/>
          </a:prstGeom>
        </p:spPr>
        <p:txBody>
          <a:bodyPr wrap="square">
            <a:spAutoFit/>
          </a:bodyPr>
          <a:lstStyle/>
          <a:p>
            <a:pPr algn="just" defTabSz="685800">
              <a:spcBef>
                <a:spcPct val="50000"/>
              </a:spcBef>
            </a:pPr>
            <a:r>
              <a:rPr lang="en-US" altLang="en-US" sz="2000" dirty="0" err="1">
                <a:solidFill>
                  <a:srgbClr val="FF0000"/>
                </a:solidFill>
                <a:latin typeface="Times New Roman" panose="02020603050405020304" pitchFamily="18" charset="0"/>
                <a:cs typeface="Times New Roman" panose="02020603050405020304" pitchFamily="18" charset="0"/>
              </a:rPr>
              <a:t>Chú</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bé</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lười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học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nhút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nhát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nhưng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khá</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trung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thực</a:t>
            </a:r>
            <a:r>
              <a:rPr lang="en-US" altLang="en-US" sz="2000" dirty="0">
                <a:solidFill>
                  <a:srgbClr val="FF0000"/>
                </a:solidFill>
                <a:latin typeface="Times New Roman" panose="02020603050405020304" pitchFamily="18" charset="0"/>
                <a:cs typeface="Times New Roman" panose="02020603050405020304" pitchFamily="18" charset="0"/>
              </a:rPr>
              <a:t>.</a:t>
            </a:r>
          </a:p>
        </p:txBody>
      </p:sp>
      <p:pic>
        <p:nvPicPr>
          <p:cNvPr id="50" name="Picture 49">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89325" y="3997737"/>
            <a:ext cx="716298" cy="716298"/>
          </a:xfrm>
          <a:prstGeom prst="rect">
            <a:avLst/>
          </a:prstGeom>
        </p:spPr>
      </p:pic>
      <p:sp>
        <p:nvSpPr>
          <p:cNvPr id="16" name="Rectangle 15"/>
          <p:cNvSpPr/>
          <p:nvPr/>
        </p:nvSpPr>
        <p:spPr>
          <a:xfrm>
            <a:off x="2590382" y="1581636"/>
            <a:ext cx="4124554" cy="2539157"/>
          </a:xfrm>
          <a:prstGeom prst="rect">
            <a:avLst/>
          </a:prstGeom>
        </p:spPr>
        <p:txBody>
          <a:bodyPr wrap="square">
            <a:spAutoFit/>
          </a:bodyPr>
          <a:lstStyle/>
          <a:p>
            <a:pPr algn="just" defTabSz="685800">
              <a:spcBef>
                <a:spcPct val="50000"/>
              </a:spcBef>
              <a:buFontTx/>
              <a:buChar char="-"/>
            </a:pP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Ngượng</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nghịu</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xấu</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hổ</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khi</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vào</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muộn</a:t>
            </a:r>
            <a:r>
              <a:rPr lang="en-US" altLang="en-US" sz="19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nhiên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vì</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phục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cảnh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lớp</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biết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đây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BHCC</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Nguyền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rủa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kẻ</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thù</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Xấu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hổ</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nuối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vì</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thuộc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bài</a:t>
            </a:r>
            <a:r>
              <a:rPr lang="en-US" altLang="en-US" sz="2000" dirty="0">
                <a:latin typeface="Times New Roman" panose="02020603050405020304" pitchFamily="18" charset="0"/>
                <a:cs typeface="Times New Roman" panose="02020603050405020304" pitchFamily="18" charset="0"/>
              </a:rPr>
              <a:t>.</a:t>
            </a:r>
          </a:p>
        </p:txBody>
      </p:sp>
      <p:sp>
        <p:nvSpPr>
          <p:cNvPr id="17" name="Rectangle 16"/>
          <p:cNvSpPr/>
          <p:nvPr/>
        </p:nvSpPr>
        <p:spPr>
          <a:xfrm>
            <a:off x="3347863" y="4097908"/>
            <a:ext cx="3240361" cy="1015663"/>
          </a:xfrm>
          <a:prstGeom prst="rect">
            <a:avLst/>
          </a:prstGeom>
        </p:spPr>
        <p:txBody>
          <a:bodyPr wrap="square">
            <a:spAutoFit/>
          </a:bodyPr>
          <a:lstStyle/>
          <a:p>
            <a:pPr algn="just" defTabSz="685800">
              <a:spcBef>
                <a:spcPct val="50000"/>
              </a:spcBef>
            </a:pPr>
            <a:r>
              <a:rPr lang="en-US" altLang="en-US" sz="2000" dirty="0" err="1" smtClean="0">
                <a:solidFill>
                  <a:srgbClr val="FF0000"/>
                </a:solidFill>
                <a:latin typeface="Times New Roman" panose="02020603050405020304" pitchFamily="18" charset="0"/>
                <a:cs typeface="Times New Roman" panose="02020603050405020304" pitchFamily="18" charset="0"/>
              </a:rPr>
              <a:t>Chăm</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học</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hơn</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và</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hiểu</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ý </a:t>
            </a:r>
            <a:r>
              <a:rPr lang="en-US" altLang="en-US" sz="2000" dirty="0" err="1">
                <a:solidFill>
                  <a:srgbClr val="FF0000"/>
                </a:solidFill>
                <a:latin typeface="Times New Roman" panose="02020603050405020304" pitchFamily="18" charset="0"/>
                <a:cs typeface="Times New Roman" panose="02020603050405020304" pitchFamily="18" charset="0"/>
              </a:rPr>
              <a:t>nghĩa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liêng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của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mẹ</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đẻ</a:t>
            </a:r>
            <a:r>
              <a:rPr lang="en-US" altLang="en-US" sz="2000" dirty="0">
                <a:solidFill>
                  <a:srgbClr val="FF0000"/>
                </a:solidFill>
                <a:latin typeface="Times New Roman" panose="02020603050405020304" pitchFamily="18" charset="0"/>
                <a:cs typeface="Times New Roman" panose="02020603050405020304" pitchFamily="18" charset="0"/>
              </a:rPr>
              <a:t>.</a:t>
            </a:r>
            <a:endParaRPr lang="en-US" altLang="en-US" sz="2000" dirty="0">
              <a:solidFill>
                <a:srgbClr val="FF0000"/>
              </a:solidFill>
              <a:latin typeface=".VnTime" pitchFamily="34" charset="0"/>
            </a:endParaRPr>
          </a:p>
        </p:txBody>
      </p:sp>
      <p:pic>
        <p:nvPicPr>
          <p:cNvPr id="53" name="Picture 52">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2704189" y="4245390"/>
            <a:ext cx="716298" cy="716298"/>
          </a:xfrm>
          <a:prstGeom prst="rect">
            <a:avLst/>
          </a:prstGeom>
        </p:spPr>
      </p:pic>
      <p:sp>
        <p:nvSpPr>
          <p:cNvPr id="20" name="Rectangle 19"/>
          <p:cNvSpPr/>
          <p:nvPr/>
        </p:nvSpPr>
        <p:spPr>
          <a:xfrm>
            <a:off x="6837816" y="1645553"/>
            <a:ext cx="2199288" cy="1785104"/>
          </a:xfrm>
          <a:prstGeom prst="rect">
            <a:avLst/>
          </a:prstGeom>
        </p:spPr>
        <p:txBody>
          <a:bodyPr wrap="square">
            <a:spAutoFit/>
          </a:bodyPr>
          <a:lstStyle/>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Xúc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động</a:t>
            </a:r>
            <a:r>
              <a:rPr lang="en-US" altLang="en-US" sz="2000" dirty="0">
                <a:latin typeface="Times New Roman" panose="02020603050405020304" pitchFamily="18" charset="0"/>
                <a:cs typeface="Times New Roman" panose="02020603050405020304" pitchFamily="18" charset="0"/>
              </a:rPr>
              <a:t>:“</a:t>
            </a:r>
            <a:r>
              <a:rPr lang="en-US" altLang="en-US" sz="2000" dirty="0" err="1">
                <a:latin typeface="Times New Roman" panose="02020603050405020304" pitchFamily="18" charset="0"/>
                <a:cs typeface="Times New Roman" panose="02020603050405020304" pitchFamily="18" charset="0"/>
              </a:rPr>
              <a:t>Ôi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Tôi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sẽ</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nhớ</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mãi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buổi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này</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Cảm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thấy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lớn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lao</a:t>
            </a:r>
            <a:r>
              <a:rPr lang="en-US" altLang="en-US" sz="2000" dirty="0">
                <a:latin typeface="Times New Roman" panose="02020603050405020304" pitchFamily="18" charset="0"/>
                <a:cs typeface="Times New Roman" panose="02020603050405020304" pitchFamily="18" charset="0"/>
              </a:rPr>
              <a:t>…</a:t>
            </a:r>
            <a:endParaRPr lang="en-US" altLang="en-US" sz="2000" dirty="0">
              <a:latin typeface=".VnTime" pitchFamily="34" charset="0"/>
            </a:endParaRPr>
          </a:p>
        </p:txBody>
      </p:sp>
      <p:sp>
        <p:nvSpPr>
          <p:cNvPr id="21" name="Rectangle 20"/>
          <p:cNvSpPr/>
          <p:nvPr/>
        </p:nvSpPr>
        <p:spPr>
          <a:xfrm>
            <a:off x="7092279" y="3540510"/>
            <a:ext cx="2067705" cy="1631216"/>
          </a:xfrm>
          <a:prstGeom prst="rect">
            <a:avLst/>
          </a:prstGeom>
        </p:spPr>
        <p:txBody>
          <a:bodyPr wrap="square">
            <a:spAutoFit/>
          </a:bodyPr>
          <a:lstStyle/>
          <a:p>
            <a:pPr algn="just" defTabSz="685800">
              <a:spcBef>
                <a:spcPct val="50000"/>
              </a:spcBef>
            </a:pPr>
            <a:r>
              <a:rPr lang="en-US" altLang="en-US" sz="2000" dirty="0">
                <a:solidFill>
                  <a:srgbClr val="FF0000"/>
                </a:solidFill>
                <a:latin typeface="Times New Roman" panose="02020603050405020304" pitchFamily="18" charset="0"/>
                <a:cs typeface="Times New Roman" panose="02020603050405020304" pitchFamily="18" charset="0"/>
              </a:rPr>
              <a:t>Ý </a:t>
            </a:r>
            <a:r>
              <a:rPr lang="en-US" altLang="en-US" sz="2000" dirty="0" err="1">
                <a:solidFill>
                  <a:srgbClr val="FF0000"/>
                </a:solidFill>
                <a:latin typeface="Times New Roman" panose="02020603050405020304" pitchFamily="18" charset="0"/>
                <a:cs typeface="Times New Roman" panose="02020603050405020304" pitchFamily="18" charset="0"/>
              </a:rPr>
              <a:t>thức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nỗi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đau</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mất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nước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không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còn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nói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của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dân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tộc</a:t>
            </a:r>
            <a:r>
              <a:rPr lang="en-US" altLang="en-US" sz="2000" dirty="0">
                <a:solidFill>
                  <a:srgbClr val="FF0000"/>
                </a:solidFill>
                <a:latin typeface="Times New Roman" panose="02020603050405020304" pitchFamily="18" charset="0"/>
                <a:cs typeface="Times New Roman" panose="02020603050405020304" pitchFamily="18" charset="0"/>
              </a:rPr>
              <a:t>.</a:t>
            </a:r>
          </a:p>
        </p:txBody>
      </p:sp>
      <p:pic>
        <p:nvPicPr>
          <p:cNvPr id="56" name="Picture 55">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6641501" y="3872497"/>
            <a:ext cx="716298" cy="716298"/>
          </a:xfrm>
          <a:prstGeom prst="rect">
            <a:avLst/>
          </a:prstGeom>
        </p:spPr>
      </p:pic>
    </p:spTree>
    <p:extLst>
      <p:ext uri="{BB962C8B-B14F-4D97-AF65-F5344CB8AC3E}">
        <p14:creationId xmlns:p14="http://schemas.microsoft.com/office/powerpoint/2010/main" val="21737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ircle(in)">
                                      <p:cBhvr>
                                        <p:cTn id="58" dur="2000"/>
                                        <p:tgtEl>
                                          <p:spTgt spid="17"/>
                                        </p:tgtEl>
                                      </p:cBhvr>
                                    </p:animEffect>
                                  </p:childTnLst>
                                </p:cTn>
                              </p:par>
                              <p:par>
                                <p:cTn id="59" presetID="6" presetClass="entr" presetSubtype="16"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circle(in)">
                                      <p:cBhvr>
                                        <p:cTn id="61" dur="20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circle(in)">
                                      <p:cBhvr>
                                        <p:cTn id="76" dur="2000"/>
                                        <p:tgtEl>
                                          <p:spTgt spid="56"/>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circle(in)">
                                      <p:cBhvr>
                                        <p:cTn id="7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13" grpId="0" animBg="1"/>
      <p:bldP spid="14" grpId="0"/>
      <p:bldP spid="15" grpId="0"/>
      <p:bldP spid="16" grpId="0"/>
      <p:bldP spid="17"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023183" y="21677"/>
            <a:ext cx="3168352"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4" name="Picture 33"/>
          <p:cNvPicPr>
            <a:picLocks noChangeAspect="1"/>
          </p:cNvPicPr>
          <p:nvPr/>
        </p:nvPicPr>
        <p:blipFill>
          <a:blip r:embed="rId3"/>
          <a:stretch>
            <a:fillRect/>
          </a:stretch>
        </p:blipFill>
        <p:spPr>
          <a:xfrm>
            <a:off x="1835696" y="123478"/>
            <a:ext cx="5114987" cy="749873"/>
          </a:xfrm>
          <a:prstGeom prst="rect">
            <a:avLst/>
          </a:prstGeom>
        </p:spPr>
      </p:pic>
      <p:pic>
        <p:nvPicPr>
          <p:cNvPr id="25" name="Picture 24"/>
          <p:cNvPicPr>
            <a:picLocks noChangeAspect="1"/>
          </p:cNvPicPr>
          <p:nvPr/>
        </p:nvPicPr>
        <p:blipFill rotWithShape="1">
          <a:blip r:embed="rId4"/>
          <a:srcRect l="13440" t="938" r="12767"/>
          <a:stretch/>
        </p:blipFill>
        <p:spPr>
          <a:xfrm>
            <a:off x="395536" y="656834"/>
            <a:ext cx="2160240" cy="2180172"/>
          </a:xfrm>
          <a:prstGeom prst="ellipse">
            <a:avLst/>
          </a:prstGeom>
          <a:ln>
            <a:noFill/>
          </a:ln>
          <a:effectLst>
            <a:softEdge rad="112500"/>
          </a:effectLst>
        </p:spPr>
      </p:pic>
      <p:pic>
        <p:nvPicPr>
          <p:cNvPr id="26" name="Picture 25"/>
          <p:cNvPicPr>
            <a:picLocks noChangeAspect="1"/>
          </p:cNvPicPr>
          <p:nvPr/>
        </p:nvPicPr>
        <p:blipFill rotWithShape="1">
          <a:blip r:embed="rId5"/>
          <a:srcRect l="12535" t="547" r="12479" b="-1"/>
          <a:stretch/>
        </p:blipFill>
        <p:spPr>
          <a:xfrm>
            <a:off x="3395365" y="656834"/>
            <a:ext cx="2276502" cy="2180172"/>
          </a:xfrm>
          <a:prstGeom prst="ellipse">
            <a:avLst/>
          </a:prstGeom>
          <a:ln>
            <a:noFill/>
          </a:ln>
          <a:effectLst>
            <a:softEdge rad="112500"/>
          </a:effectLst>
        </p:spPr>
      </p:pic>
      <p:pic>
        <p:nvPicPr>
          <p:cNvPr id="27" name="Picture 26"/>
          <p:cNvPicPr>
            <a:picLocks noChangeAspect="1"/>
          </p:cNvPicPr>
          <p:nvPr/>
        </p:nvPicPr>
        <p:blipFill rotWithShape="1">
          <a:blip r:embed="rId6"/>
          <a:srcRect l="12549" r="12393" b="2265"/>
          <a:stretch/>
        </p:blipFill>
        <p:spPr>
          <a:xfrm>
            <a:off x="6478387" y="656834"/>
            <a:ext cx="2227149" cy="2180171"/>
          </a:xfrm>
          <a:prstGeom prst="ellipse">
            <a:avLst/>
          </a:prstGeom>
          <a:ln>
            <a:noFill/>
          </a:ln>
          <a:effectLst>
            <a:softEdge rad="112500"/>
          </a:effectLst>
        </p:spPr>
      </p:pic>
      <p:sp>
        <p:nvSpPr>
          <p:cNvPr id="2" name="Rectangle 1"/>
          <p:cNvSpPr/>
          <p:nvPr/>
        </p:nvSpPr>
        <p:spPr>
          <a:xfrm>
            <a:off x="0" y="3075806"/>
            <a:ext cx="9144000" cy="20676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5A716459-8E3A-41CD-A0E8-B4DA092A027F}"/>
              </a:ext>
            </a:extLst>
          </p:cNvPr>
          <p:cNvPicPr>
            <a:picLocks noChangeAspect="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2645299" y="1388770"/>
            <a:ext cx="716298" cy="716298"/>
          </a:xfrm>
          <a:prstGeom prst="rect">
            <a:avLst/>
          </a:prstGeom>
        </p:spPr>
      </p:pic>
      <p:pic>
        <p:nvPicPr>
          <p:cNvPr id="31" name="Picture 30">
            <a:extLst>
              <a:ext uri="{FF2B5EF4-FFF2-40B4-BE49-F238E27FC236}">
                <a16:creationId xmlns:a16="http://schemas.microsoft.com/office/drawing/2014/main" id="{5A716459-8E3A-41CD-A0E8-B4DA092A027F}"/>
              </a:ext>
            </a:extLst>
          </p:cNvPr>
          <p:cNvPicPr>
            <a:picLocks noChangeAspect="1"/>
          </p:cNvPicPr>
          <p:nvPr/>
        </p:nvPicPr>
        <p:blipFill>
          <a:blip r:embed="rId7" cstate="print">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5723638" y="1366691"/>
            <a:ext cx="716298" cy="716298"/>
          </a:xfrm>
          <a:prstGeom prst="rect">
            <a:avLst/>
          </a:prstGeom>
        </p:spPr>
      </p:pic>
      <p:sp>
        <p:nvSpPr>
          <p:cNvPr id="32" name="Rectangle 31"/>
          <p:cNvSpPr/>
          <p:nvPr/>
        </p:nvSpPr>
        <p:spPr>
          <a:xfrm>
            <a:off x="249140" y="3053727"/>
            <a:ext cx="8568952" cy="2123658"/>
          </a:xfrm>
          <a:prstGeom prst="rect">
            <a:avLst/>
          </a:prstGeom>
        </p:spPr>
        <p:txBody>
          <a:bodyPr wrap="square">
            <a:spAutoFit/>
          </a:bodyPr>
          <a:lstStyle/>
          <a:p>
            <a:pPr algn="just" defTabSz="685800">
              <a:lnSpc>
                <a:spcPct val="150000"/>
              </a:lnSpc>
            </a:pPr>
            <a:r>
              <a:rPr lang="en-US" sz="2200" i="1"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miêu</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tả</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tâm</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lí</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nhân</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vật</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Phrăng</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có</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sự</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thay</a:t>
            </a:r>
            <a:r>
              <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đổi</a:t>
            </a:r>
            <a:endParaRPr lang="en-US" sz="2200" i="1" dirty="0" smtClean="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Lười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học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mải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chơi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chăm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chú</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hối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hận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lười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học</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Sợ</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giáo</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Tôn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trọng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yêu</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quý</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Không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thích</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học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Pháp</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 </a:t>
            </a:r>
            <a:r>
              <a:rPr lang="en-US" sz="2200"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Y</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êu</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mẹ</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đẻ</a:t>
            </a:r>
            <a:endParaRPr lang="vi-VN" sz="2200" i="1" dirty="0">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20253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anim calcmode="lin" valueType="num">
                                      <p:cBhvr>
                                        <p:cTn id="18" dur="2000" fill="hold"/>
                                        <p:tgtEl>
                                          <p:spTgt spid="26"/>
                                        </p:tgtEl>
                                        <p:attrNameLst>
                                          <p:attrName>ppt_w</p:attrName>
                                        </p:attrNameLst>
                                      </p:cBhvr>
                                      <p:tavLst>
                                        <p:tav tm="0" fmla="#ppt_w*sin(2.5*pi*$)">
                                          <p:val>
                                            <p:fltVal val="0"/>
                                          </p:val>
                                        </p:tav>
                                        <p:tav tm="100000">
                                          <p:val>
                                            <p:fltVal val="1"/>
                                          </p:val>
                                        </p:tav>
                                      </p:tavLst>
                                    </p:anim>
                                    <p:anim calcmode="lin" valueType="num">
                                      <p:cBhvr>
                                        <p:cTn id="19" dur="2000" fill="hold"/>
                                        <p:tgtEl>
                                          <p:spTgt spid="2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2000"/>
                                        <p:tgtEl>
                                          <p:spTgt spid="31"/>
                                        </p:tgtEl>
                                      </p:cBhvr>
                                    </p:animEffect>
                                    <p:anim calcmode="lin" valueType="num">
                                      <p:cBhvr>
                                        <p:cTn id="23" dur="2000" fill="hold"/>
                                        <p:tgtEl>
                                          <p:spTgt spid="31"/>
                                        </p:tgtEl>
                                        <p:attrNameLst>
                                          <p:attrName>ppt_w</p:attrName>
                                        </p:attrNameLst>
                                      </p:cBhvr>
                                      <p:tavLst>
                                        <p:tav tm="0" fmla="#ppt_w*sin(2.5*pi*$)">
                                          <p:val>
                                            <p:fltVal val="0"/>
                                          </p:val>
                                        </p:tav>
                                        <p:tav tm="100000">
                                          <p:val>
                                            <p:fltVal val="1"/>
                                          </p:val>
                                        </p:tav>
                                      </p:tavLst>
                                    </p:anim>
                                    <p:anim calcmode="lin" valueType="num">
                                      <p:cBhvr>
                                        <p:cTn id="24" dur="2000" fill="hold"/>
                                        <p:tgtEl>
                                          <p:spTgt spid="31"/>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anim calcmode="lin" valueType="num">
                                      <p:cBhvr>
                                        <p:cTn id="28" dur="2000" fill="hold"/>
                                        <p:tgtEl>
                                          <p:spTgt spid="27"/>
                                        </p:tgtEl>
                                        <p:attrNameLst>
                                          <p:attrName>ppt_w</p:attrName>
                                        </p:attrNameLst>
                                      </p:cBhvr>
                                      <p:tavLst>
                                        <p:tav tm="0" fmla="#ppt_w*sin(2.5*pi*$)">
                                          <p:val>
                                            <p:fltVal val="0"/>
                                          </p:val>
                                        </p:tav>
                                        <p:tav tm="100000">
                                          <p:val>
                                            <p:fltVal val="1"/>
                                          </p:val>
                                        </p:tav>
                                      </p:tavLst>
                                    </p:anim>
                                    <p:anim calcmode="lin" valueType="num">
                                      <p:cBhvr>
                                        <p:cTn id="29"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ppt_x"/>
                                          </p:val>
                                        </p:tav>
                                        <p:tav tm="100000">
                                          <p:val>
                                            <p:strVal val="#ppt_x"/>
                                          </p:val>
                                        </p:tav>
                                      </p:tavLst>
                                    </p:anim>
                                    <p:anim calcmode="lin" valueType="num">
                                      <p:cBhvr additive="base">
                                        <p:cTn id="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827939" y="0"/>
            <a:ext cx="4352573"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1767400" y="2954024"/>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257" r="11257"/>
          <a:stretch>
            <a:fillRect/>
          </a:stretch>
        </p:blipFill>
        <p:spPr>
          <a:xfrm>
            <a:off x="944728" y="580204"/>
            <a:ext cx="2700000" cy="2700000"/>
          </a:xfrm>
        </p:spPr>
      </p:pic>
      <p:pic>
        <p:nvPicPr>
          <p:cNvPr id="8" name="Picture Placeholder 7"/>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2251" r="12251"/>
          <a:stretch>
            <a:fillRect/>
          </a:stretch>
        </p:blipFill>
        <p:spPr>
          <a:xfrm>
            <a:off x="1128653" y="2458496"/>
            <a:ext cx="2700000" cy="2700000"/>
          </a:xfrm>
        </p:spPr>
      </p:pic>
      <p:pic>
        <p:nvPicPr>
          <p:cNvPr id="18" name="Picture Placeholder 17"/>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1875" r="21875"/>
          <a:stretch>
            <a:fillRect/>
          </a:stretch>
        </p:blipFill>
        <p:spPr>
          <a:xfrm>
            <a:off x="294191" y="2255210"/>
            <a:ext cx="1485000" cy="1485000"/>
          </a:xfrm>
        </p:spPr>
      </p:pic>
      <p:pic>
        <p:nvPicPr>
          <p:cNvPr id="13" name="Picture Placeholder 12"/>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13052" r="13052"/>
          <a:stretch>
            <a:fillRect/>
          </a:stretch>
        </p:blipFill>
        <p:spPr>
          <a:xfrm>
            <a:off x="2962402" y="1991850"/>
            <a:ext cx="1485000" cy="1485000"/>
          </a:xfrm>
        </p:spPr>
      </p:pic>
      <p:sp>
        <p:nvSpPr>
          <p:cNvPr id="21" name="Rectangle 20"/>
          <p:cNvSpPr/>
          <p:nvPr/>
        </p:nvSpPr>
        <p:spPr>
          <a:xfrm>
            <a:off x="6005643" y="2007685"/>
            <a:ext cx="3018119" cy="1200329"/>
          </a:xfrm>
          <a:prstGeom prst="rect">
            <a:avLst/>
          </a:prstGeom>
        </p:spPr>
        <p:txBody>
          <a:bodyPr wrap="square">
            <a:spAutoFit/>
          </a:bodyPr>
          <a:lstStyle/>
          <a:p>
            <a:pPr algn="just" defTabSz="685800">
              <a:spcBef>
                <a:spcPct val="50000"/>
              </a:spcBef>
            </a:pPr>
            <a:r>
              <a:rPr lang="en-US" altLang="en-US" sz="2400" dirty="0" err="1">
                <a:latin typeface="Times New Roman" panose="02020603050405020304" pitchFamily="18" charset="0"/>
                <a:cs typeface="Times New Roman" panose="02020603050405020304" pitchFamily="18" charset="0"/>
              </a:rPr>
              <a:t>Quý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Pháp</a:t>
            </a:r>
            <a:r>
              <a:rPr lang="en-US" altLang="en-US" sz="2400" dirty="0">
                <a:latin typeface="Times New Roman" panose="02020603050405020304" pitchFamily="18" charset="0"/>
                <a:cs typeface="Times New Roman" panose="02020603050405020304" pitchFamily="18" charset="0"/>
              </a:rPr>
              <a:t>. </a:t>
            </a:r>
          </a:p>
        </p:txBody>
      </p:sp>
      <p:grpSp>
        <p:nvGrpSpPr>
          <p:cNvPr id="22" name="组合 29"/>
          <p:cNvGrpSpPr/>
          <p:nvPr/>
        </p:nvGrpSpPr>
        <p:grpSpPr>
          <a:xfrm>
            <a:off x="5375816" y="836213"/>
            <a:ext cx="370520" cy="341037"/>
            <a:chOff x="5522785" y="1820755"/>
            <a:chExt cx="1011408" cy="997057"/>
          </a:xfrm>
        </p:grpSpPr>
        <p:sp>
          <p:nvSpPr>
            <p:cNvPr id="23" name="矩形 30"/>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E7E6E6">
                    <a:lumMod val="25000"/>
                  </a:srgbClr>
                </a:solidFill>
                <a:latin typeface="Century Gothic" panose="020B0502020202020204" pitchFamily="34" charset="0"/>
                <a:ea typeface="汉仪夏日体W" panose="00020600040101010101" pitchFamily="18" charset="-122"/>
              </a:endParaRPr>
            </a:p>
          </p:txBody>
        </p:sp>
        <p:sp>
          <p:nvSpPr>
            <p:cNvPr id="24"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sp>
      </p:grpSp>
      <p:grpSp>
        <p:nvGrpSpPr>
          <p:cNvPr id="25" name="组合 32"/>
          <p:cNvGrpSpPr/>
          <p:nvPr/>
        </p:nvGrpSpPr>
        <p:grpSpPr>
          <a:xfrm>
            <a:off x="5375813" y="2145307"/>
            <a:ext cx="370520" cy="341037"/>
            <a:chOff x="5522785" y="1820755"/>
            <a:chExt cx="1011408" cy="997057"/>
          </a:xfrm>
        </p:grpSpPr>
        <p:sp>
          <p:nvSpPr>
            <p:cNvPr id="26" name="矩形 33"/>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E7E6E6">
                    <a:lumMod val="25000"/>
                  </a:srgbClr>
                </a:solidFill>
                <a:latin typeface="Century Gothic" panose="020B0502020202020204" pitchFamily="34" charset="0"/>
                <a:ea typeface="汉仪夏日体W" panose="00020600040101010101" pitchFamily="18" charset="-122"/>
              </a:endParaRPr>
            </a:p>
          </p:txBody>
        </p:sp>
        <p:sp>
          <p:nvSpPr>
            <p:cNvPr id="27"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sp>
      </p:grpSp>
      <p:sp>
        <p:nvSpPr>
          <p:cNvPr id="28" name="Rectangle 27"/>
          <p:cNvSpPr/>
          <p:nvPr/>
        </p:nvSpPr>
        <p:spPr>
          <a:xfrm>
            <a:off x="6034644" y="681507"/>
            <a:ext cx="2989118" cy="1200329"/>
          </a:xfrm>
          <a:prstGeom prst="rect">
            <a:avLst/>
          </a:prstGeom>
        </p:spPr>
        <p:txBody>
          <a:bodyPr wrap="square">
            <a:spAutoFit/>
          </a:bodyPr>
          <a:lstStyle/>
          <a:p>
            <a:pPr algn="just" defTabSz="685800"/>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cậu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a:t>
            </a:r>
            <a:endParaRPr lang="en-US" sz="2400" dirty="0"/>
          </a:p>
        </p:txBody>
      </p:sp>
      <p:sp>
        <p:nvSpPr>
          <p:cNvPr id="29" name="Rectangle 28"/>
          <p:cNvSpPr/>
          <p:nvPr/>
        </p:nvSpPr>
        <p:spPr>
          <a:xfrm>
            <a:off x="5646242" y="3392799"/>
            <a:ext cx="3363713" cy="1200329"/>
          </a:xfrm>
          <a:prstGeom prst="rect">
            <a:avLst/>
          </a:prstGeom>
        </p:spPr>
        <p:txBody>
          <a:bodyPr wrap="square">
            <a:spAutoFit/>
          </a:bodyPr>
          <a:lstStyle/>
          <a:p>
            <a:pPr algn="just" defTabSz="685800">
              <a:spcBef>
                <a:spcPct val="50000"/>
              </a:spcBef>
            </a:pPr>
            <a:r>
              <a:rPr lang="en-US" alt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i="1" dirty="0" err="1">
                <a:solidFill>
                  <a:srgbClr val="FF0000"/>
                </a:solidFill>
                <a:latin typeface="Times New Roman" panose="02020603050405020304" pitchFamily="18" charset="0"/>
                <a:cs typeface="Times New Roman" panose="02020603050405020304" pitchFamily="18" charset="0"/>
              </a:rPr>
              <a:t>Đó</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là</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tình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yêu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dân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tộc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một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cụ</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thể</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lòng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yêu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nước</a:t>
            </a:r>
            <a:r>
              <a:rPr lang="en-US" altLang="en-US" sz="2400" i="1" dirty="0">
                <a:solidFill>
                  <a:srgbClr val="FF0000"/>
                </a:solidFill>
                <a:latin typeface="Times New Roman" panose="02020603050405020304" pitchFamily="18" charset="0"/>
                <a:cs typeface="Times New Roman" panose="02020603050405020304" pitchFamily="18" charset="0"/>
              </a:rPr>
              <a:t>.</a:t>
            </a:r>
          </a:p>
        </p:txBody>
      </p:sp>
      <p:pic>
        <p:nvPicPr>
          <p:cNvPr id="30" name="Picture 29"/>
          <p:cNvPicPr>
            <a:picLocks noChangeAspect="1"/>
          </p:cNvPicPr>
          <p:nvPr/>
        </p:nvPicPr>
        <p:blipFill>
          <a:blip r:embed="rId7"/>
          <a:stretch>
            <a:fillRect/>
          </a:stretch>
        </p:blipFill>
        <p:spPr>
          <a:xfrm>
            <a:off x="118122" y="99466"/>
            <a:ext cx="5114987" cy="749873"/>
          </a:xfrm>
          <a:prstGeom prst="rect">
            <a:avLst/>
          </a:prstGeom>
        </p:spPr>
      </p:pic>
    </p:spTree>
    <p:extLst>
      <p:ext uri="{BB962C8B-B14F-4D97-AF65-F5344CB8AC3E}">
        <p14:creationId xmlns:p14="http://schemas.microsoft.com/office/powerpoint/2010/main" val="2532038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strips(down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strips(downLeft)">
                                      <p:cBhvr>
                                        <p:cTn id="15" dur="500"/>
                                        <p:tgtEl>
                                          <p:spTgt spid="2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strips(downLeft)">
                                      <p:cBhvr>
                                        <p:cTn id="18" dur="500"/>
                                        <p:tgtEl>
                                          <p:spTgt spid="2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40" name="Rectangle 39"/>
          <p:cNvSpPr/>
          <p:nvPr/>
        </p:nvSpPr>
        <p:spPr>
          <a:xfrm>
            <a:off x="2121322" y="1171483"/>
            <a:ext cx="6678488" cy="3046988"/>
          </a:xfrm>
          <a:prstGeom prst="rect">
            <a:avLst/>
          </a:prstGeom>
        </p:spPr>
        <p:txBody>
          <a:bodyPr wrap="square">
            <a:spAutoFit/>
          </a:bodyPr>
          <a:lstStyle/>
          <a:p>
            <a:pPr algn="just" defTabSz="685800"/>
            <a:r>
              <a:rPr lang="en-US" altLang="en-US" sz="2400" dirty="0">
                <a:solidFill>
                  <a:srgbClr val="FF0000"/>
                </a:solidFill>
                <a:latin typeface="Times New Roman" pitchFamily="18" charset="0"/>
                <a:cs typeface="Times New Roman" pitchFamily="18" charset="0"/>
              </a:rPr>
              <a:t> Qua </a:t>
            </a:r>
            <a:r>
              <a:rPr lang="en-US" altLang="en-US" sz="2400" dirty="0" err="1">
                <a:solidFill>
                  <a:srgbClr val="FF0000"/>
                </a:solidFill>
                <a:latin typeface="Times New Roman" pitchFamily="18" charset="0"/>
                <a:cs typeface="Times New Roman" pitchFamily="18" charset="0"/>
              </a:rPr>
              <a:t>nhân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vật</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Phrăng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tác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giả</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muốn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thể</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hiện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một</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khía</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cạnh</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khác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của</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chủ</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đề</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tư</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tưởng</a:t>
            </a:r>
            <a:r>
              <a:rPr lang="en-US" altLang="en-US" sz="2400" dirty="0">
                <a:solidFill>
                  <a:srgbClr val="FF0000"/>
                </a:solidFill>
                <a:latin typeface="Times New Roman" pitchFamily="18" charset="0"/>
                <a:cs typeface="Times New Roman" pitchFamily="18" charset="0"/>
              </a:rPr>
              <a:t>:</a:t>
            </a:r>
          </a:p>
          <a:p>
            <a:pPr algn="just" defTabSz="685800"/>
            <a:endParaRPr lang="en-US" altLang="en-US" sz="2400" dirty="0" smtClean="0">
              <a:latin typeface="Times New Roman" pitchFamily="18" charset="0"/>
              <a:cs typeface="Times New Roman" pitchFamily="18" charset="0"/>
            </a:endParaRPr>
          </a:p>
          <a:p>
            <a:pPr algn="just" defTabSz="685800"/>
            <a:r>
              <a:rPr lang="en-US" altLang="en-US" sz="2400" dirty="0" err="1" smtClean="0">
                <a:latin typeface="Times New Roman" pitchFamily="18" charset="0"/>
                <a:cs typeface="Times New Roman" pitchFamily="18" charset="0"/>
              </a:rPr>
              <a:t>Nỗi</a:t>
            </a:r>
            <a:r>
              <a:rPr lang="en-US" altLang="en-US" sz="2400" dirty="0" smtClean="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đau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tự</a:t>
            </a:r>
            <a:r>
              <a:rPr lang="en-US" altLang="en-US" sz="2400" dirty="0">
                <a:latin typeface="Times New Roman" pitchFamily="18" charset="0"/>
                <a:cs typeface="Times New Roman" pitchFamily="18" charset="0"/>
              </a:rPr>
              <a:t> do, </a:t>
            </a:r>
            <a:r>
              <a:rPr lang="en-US" altLang="en-US" sz="2400" dirty="0" err="1">
                <a:latin typeface="Times New Roman" pitchFamily="18" charset="0"/>
                <a:cs typeface="Times New Roman" pitchFamily="18" charset="0"/>
              </a:rPr>
              <a:t>không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tiếng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dân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tộc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nỗi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đau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buồn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uất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ức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tủi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nhục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sánh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tưởng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ấy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càng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trở</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gần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gũi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thấm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thía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thể</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hiện</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diễn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tâm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bé</a:t>
            </a:r>
            <a:r>
              <a:rPr lang="en-US" altLang="en-US" sz="2400" dirty="0">
                <a:latin typeface="Times New Roman" pitchFamily="18" charset="0"/>
                <a:cs typeface="Times New Roman" pitchFamily="18" charset="0"/>
              </a:rPr>
              <a:t> –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cậu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trò</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ngây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như</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Phrăng</a:t>
            </a:r>
            <a:r>
              <a:rPr lang="en-US" altLang="en-US"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Tree>
    <p:extLst>
      <p:ext uri="{BB962C8B-B14F-4D97-AF65-F5344CB8AC3E}">
        <p14:creationId xmlns:p14="http://schemas.microsoft.com/office/powerpoint/2010/main" val="2039731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wipe(down)">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circle(in)">
                                      <p:cBhvr>
                                        <p:cTn id="22" dur="20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thầy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Ha-men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grpSp>
        <p:nvGrpSpPr>
          <p:cNvPr id="21" name="Group 20">
            <a:extLst>
              <a:ext uri="{FF2B5EF4-FFF2-40B4-BE49-F238E27FC236}">
                <a16:creationId xmlns:a16="http://schemas.microsoft.com/office/drawing/2014/main" id="{9C48E7AE-E523-4C40-8567-849984E66578}"/>
              </a:ext>
            </a:extLst>
          </p:cNvPr>
          <p:cNvGrpSpPr/>
          <p:nvPr/>
        </p:nvGrpSpPr>
        <p:grpSpPr>
          <a:xfrm>
            <a:off x="3635896" y="1290990"/>
            <a:ext cx="2950188" cy="584643"/>
            <a:chOff x="0" y="3042001"/>
            <a:chExt cx="5472030" cy="533580"/>
          </a:xfrm>
        </p:grpSpPr>
        <p:sp>
          <p:nvSpPr>
            <p:cNvPr id="22"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3"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Những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trước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3433819" y="1954830"/>
            <a:ext cx="5444711" cy="2631490"/>
          </a:xfrm>
          <a:prstGeom prst="rect">
            <a:avLst/>
          </a:prstGeom>
        </p:spPr>
        <p:txBody>
          <a:bodyPr wrap="square">
            <a:spAutoFit/>
          </a:bodyPr>
          <a:lstStyle/>
          <a:p>
            <a:pPr marL="342900" indent="-342900" algn="just" defTabSz="685800">
              <a:lnSpc>
                <a:spcPct val="150000"/>
              </a:lnSpc>
              <a:buFontTx/>
              <a:buChar char="-"/>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Hay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trách</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mắng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những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phạm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lỗi</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Luôn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cầm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thước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kẻ</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gõ</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xuống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bàn</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 typeface="Wingdings" panose="05000000000000000000" pitchFamily="2" charset="2"/>
              <a:buChar char="à"/>
            </a:pP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G</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iận</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dữ</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nghiêm</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khắc</a:t>
            </a:r>
            <a:endPar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Cho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nghỉ</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để</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đi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làm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nhân</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Chưa</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say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mê</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với</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công</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endParaRPr lang="vi-VN" sz="2200" b="1" i="1" dirty="0">
              <a:latin typeface="Times New Roman" panose="02020603050405020304" pitchFamily="18" charset="0"/>
              <a:ea typeface="Times New Roman"/>
              <a:cs typeface="Times New Roman" panose="02020603050405020304" pitchFamily="18" charset="0"/>
              <a:sym typeface="Times New Roman"/>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29544" y="1131590"/>
            <a:ext cx="3404275" cy="3454730"/>
          </a:xfrm>
          <a:prstGeom prst="rect">
            <a:avLst/>
          </a:prstGeom>
        </p:spPr>
      </p:pic>
    </p:spTree>
    <p:extLst>
      <p:ext uri="{BB962C8B-B14F-4D97-AF65-F5344CB8AC3E}">
        <p14:creationId xmlns:p14="http://schemas.microsoft.com/office/powerpoint/2010/main" val="19764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wipe(down)">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xEl>
                                              <p:pRg st="1" end="1"/>
                                            </p:txEl>
                                          </p:spTgt>
                                        </p:tgtEl>
                                        <p:attrNameLst>
                                          <p:attrName>style.visibility</p:attrName>
                                        </p:attrNameLst>
                                      </p:cBhvr>
                                      <p:to>
                                        <p:strVal val="visible"/>
                                      </p:to>
                                    </p:set>
                                    <p:animEffect transition="in" filter="barn(inVertical)">
                                      <p:cBhvr>
                                        <p:cTn id="29" dur="500"/>
                                        <p:tgtEl>
                                          <p:spTgt spid="2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xEl>
                                              <p:pRg st="2" end="2"/>
                                            </p:txEl>
                                          </p:spTgt>
                                        </p:tgtEl>
                                        <p:attrNameLst>
                                          <p:attrName>style.visibility</p:attrName>
                                        </p:attrNameLst>
                                      </p:cBhvr>
                                      <p:to>
                                        <p:strVal val="visible"/>
                                      </p:to>
                                    </p:set>
                                    <p:animEffect transition="in" filter="barn(inVertical)">
                                      <p:cBhvr>
                                        <p:cTn id="34" dur="500"/>
                                        <p:tgtEl>
                                          <p:spTgt spid="2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barn(inVertical)">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4">
                                            <p:txEl>
                                              <p:pRg st="4" end="4"/>
                                            </p:txEl>
                                          </p:spTgt>
                                        </p:tgtEl>
                                        <p:attrNameLst>
                                          <p:attrName>style.visibility</p:attrName>
                                        </p:attrNameLst>
                                      </p:cBhvr>
                                      <p:to>
                                        <p:strVal val="visible"/>
                                      </p:to>
                                    </p:set>
                                    <p:animEffect transition="in" filter="barn(inVertical)">
                                      <p:cBhvr>
                                        <p:cTn id="44"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9" name="组合 3">
            <a:extLst>
              <a:ext uri="{FF2B5EF4-FFF2-40B4-BE49-F238E27FC236}">
                <a16:creationId xmlns:a16="http://schemas.microsoft.com/office/drawing/2014/main" id="{5E973D27-137A-4317-BB46-BD25F230FEBF}"/>
              </a:ext>
            </a:extLst>
          </p:cNvPr>
          <p:cNvGrpSpPr/>
          <p:nvPr/>
        </p:nvGrpSpPr>
        <p:grpSpPr>
          <a:xfrm>
            <a:off x="-2052736" y="-3319202"/>
            <a:ext cx="12884535" cy="8476406"/>
            <a:chOff x="-2633386" y="-2093334"/>
            <a:chExt cx="16952336" cy="11301875"/>
          </a:xfrm>
        </p:grpSpPr>
        <p:sp>
          <p:nvSpPr>
            <p:cNvPr id="10"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1" name="矩形 2">
              <a:extLst>
                <a:ext uri="{FF2B5EF4-FFF2-40B4-BE49-F238E27FC236}">
                  <a16:creationId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2" name="Rectangle 11"/>
          <p:cNvSpPr>
            <a:spLocks noChangeArrowheads="1"/>
          </p:cNvSpPr>
          <p:nvPr/>
        </p:nvSpPr>
        <p:spPr bwMode="auto">
          <a:xfrm>
            <a:off x="899592" y="1727059"/>
            <a:ext cx="5544616" cy="1938992"/>
          </a:xfrm>
          <a:prstGeom prst="rect">
            <a:avLst/>
          </a:prstGeom>
          <a:noFill/>
          <a:ln w="9525">
            <a:noFill/>
            <a:miter lim="800000"/>
            <a:headEnd/>
            <a:tailEnd/>
          </a:ln>
        </p:spPr>
        <p:txBody>
          <a:bodyPr wrap="square">
            <a:spAutoFit/>
          </a:bodyPr>
          <a:lstStyle/>
          <a:p>
            <a:pPr defTabSz="685800" eaLnBrk="0" hangingPunct="0"/>
            <a:r>
              <a:rPr lang="en-US" altLang="zh-CN" sz="2400" dirty="0" err="1">
                <a:latin typeface="Times New Roman" pitchFamily="18" charset="0"/>
                <a:cs typeface="Times New Roman" pitchFamily="18" charset="0"/>
              </a:rPr>
              <a:t>Mơ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hồ</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thấm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từng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âm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thanh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mẹ</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bỗng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tỉnh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giây</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phút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lùng</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chợt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hiểu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chữa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khỏi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bệnh</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Chẳng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thể</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ai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ngoài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mẹ</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thương</a:t>
            </a:r>
            <a:endParaRPr lang="en-US" altLang="zh-CN" sz="2400" dirty="0">
              <a:latin typeface="Times New Roman" pitchFamily="18" charset="0"/>
              <a:cs typeface="Times New Roman" pitchFamily="18" charset="0"/>
            </a:endParaRPr>
          </a:p>
          <a:p>
            <a:pPr defTabSz="685800" eaLnBrk="0" hangingPunct="0"/>
            <a:endParaRPr lang="en-US" altLang="zh-CN" sz="2400" dirty="0">
              <a:latin typeface="Times New Roman" pitchFamily="18" charset="0"/>
              <a:cs typeface="Times New Roman" pitchFamily="18" charset="0"/>
            </a:endParaRPr>
          </a:p>
        </p:txBody>
      </p:sp>
      <p:sp>
        <p:nvSpPr>
          <p:cNvPr id="13" name="Rectangle 12"/>
          <p:cNvSpPr>
            <a:spLocks noChangeArrowheads="1"/>
          </p:cNvSpPr>
          <p:nvPr/>
        </p:nvSpPr>
        <p:spPr bwMode="auto">
          <a:xfrm>
            <a:off x="928029" y="3041157"/>
            <a:ext cx="5544616" cy="1938992"/>
          </a:xfrm>
          <a:prstGeom prst="rect">
            <a:avLst/>
          </a:prstGeom>
          <a:noFill/>
          <a:ln w="9525">
            <a:noFill/>
            <a:miter lim="800000"/>
            <a:headEnd/>
            <a:tailEnd/>
          </a:ln>
        </p:spPr>
        <p:txBody>
          <a:bodyPr wrap="square">
            <a:spAutoFit/>
          </a:bodyPr>
          <a:lstStyle/>
          <a:p>
            <a:pPr defTabSz="685800" eaLnBrk="0" hangingPunct="0"/>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Những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khác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tộc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khác</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Cũng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sẽ</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khiến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bệnh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bao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nếu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mất</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Thì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sẵn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sàng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nhắm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mắt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buông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xuôi</a:t>
            </a:r>
            <a:r>
              <a:rPr lang="en-US" altLang="zh-CN" sz="2400" dirty="0">
                <a:latin typeface="Times New Roman" pitchFamily="18" charset="0"/>
                <a:cs typeface="Times New Roman" pitchFamily="18" charset="0"/>
              </a:rPr>
              <a:t>.</a:t>
            </a:r>
          </a:p>
        </p:txBody>
      </p:sp>
      <p:pic>
        <p:nvPicPr>
          <p:cNvPr id="14" name="Picture 13"/>
          <p:cNvPicPr>
            <a:picLocks noChangeAspect="1"/>
          </p:cNvPicPr>
          <p:nvPr/>
        </p:nvPicPr>
        <p:blipFill>
          <a:blip r:embed="rId4"/>
          <a:stretch>
            <a:fillRect/>
          </a:stretch>
        </p:blipFill>
        <p:spPr>
          <a:xfrm>
            <a:off x="0" y="35267"/>
            <a:ext cx="8829104" cy="1987113"/>
          </a:xfrm>
          <a:prstGeom prst="rect">
            <a:avLst/>
          </a:prstGeom>
        </p:spPr>
      </p:pic>
      <p:pic>
        <p:nvPicPr>
          <p:cNvPr id="15" name="Picture 14" descr="—Pngtree—male professors, teachers, old peoples_4291115.png"/>
          <p:cNvPicPr>
            <a:picLocks noChangeAspect="1"/>
          </p:cNvPicPr>
          <p:nvPr/>
        </p:nvPicPr>
        <p:blipFill>
          <a:blip r:embed="rId5"/>
          <a:srcRect l="27363" t="18190" r="28980" b="16138"/>
          <a:stretch>
            <a:fillRect/>
          </a:stretch>
        </p:blipFill>
        <p:spPr>
          <a:xfrm>
            <a:off x="6897925" y="1824483"/>
            <a:ext cx="2282588" cy="3433637"/>
          </a:xfrm>
          <a:prstGeom prst="rect">
            <a:avLst/>
          </a:prstGeom>
        </p:spPr>
      </p:pic>
    </p:spTree>
    <p:extLst>
      <p:ext uri="{BB962C8B-B14F-4D97-AF65-F5344CB8AC3E}">
        <p14:creationId xmlns:p14="http://schemas.microsoft.com/office/powerpoint/2010/main" val="2965289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 calcmode="lin" valueType="num">
                                      <p:cBhvr additive="base">
                                        <p:cTn id="23" dur="5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13">
                                            <p:txEl>
                                              <p:pRg st="1" end="1"/>
                                            </p:txEl>
                                          </p:spTgt>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additive="base">
                                        <p:cTn id="27" dur="50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3">
                                            <p:txEl>
                                              <p:pRg st="2" end="2"/>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13">
                                            <p:txEl>
                                              <p:pRg st="3" end="3"/>
                                            </p:txEl>
                                          </p:spTgt>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additive="base">
                                        <p:cTn id="35" dur="50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83968" y="34992"/>
            <a:ext cx="5444508" cy="10801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17660713"/>
              </p:ext>
            </p:extLst>
          </p:nvPr>
        </p:nvGraphicFramePr>
        <p:xfrm>
          <a:off x="251520" y="825556"/>
          <a:ext cx="8640960" cy="4266474"/>
        </p:xfrm>
        <a:graphic>
          <a:graphicData uri="http://schemas.openxmlformats.org/drawingml/2006/table">
            <a:tbl>
              <a:tblPr firstRow="1" bandRow="1">
                <a:tableStyleId>{5940675A-B579-460E-94D1-54222C63F5DA}</a:tableStyleId>
              </a:tblPr>
              <a:tblGrid>
                <a:gridCol w="1800200">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504056">
                <a:tc>
                  <a:txBody>
                    <a:bodyPr/>
                    <a:lstStyle/>
                    <a:p>
                      <a:pPr algn="ctr"/>
                      <a:r>
                        <a:rPr lang="en-US" sz="2200" dirty="0" err="1" smtClean="0">
                          <a:latin typeface="Times New Roman" panose="02020603050405020304" pitchFamily="18" charset="0"/>
                          <a:cs typeface="Times New Roman" panose="02020603050405020304" pitchFamily="18" charset="0"/>
                        </a:rPr>
                        <a:t>Trang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phục</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Thái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độ</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Lời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nói</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Hành</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động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cuối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giờ</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0000"/>
                  </a:ext>
                </a:extLst>
              </a:tr>
              <a:tr h="1800200">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936104">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026114">
                <a:tc gridSpan="4">
                  <a:txBody>
                    <a:bodyPr/>
                    <a:lstStyle/>
                    <a:p>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Nghệ</a:t>
                      </a:r>
                      <a:r>
                        <a:rPr lang="en-US" sz="2000" b="1"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baseline="0" dirty="0" err="1" smtClean="0">
                          <a:latin typeface="Times New Roman" panose="02020603050405020304" pitchFamily="18" charset="0"/>
                          <a:cs typeface="Times New Roman" panose="02020603050405020304" pitchFamily="18" charset="0"/>
                          <a:sym typeface="Wingdings" panose="05000000000000000000" pitchFamily="2" charset="2"/>
                        </a:rPr>
                        <a:t>thuật</a:t>
                      </a:r>
                      <a:r>
                        <a:rPr lang="en-US" sz="2000" baseline="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grpSp>
        <p:nvGrpSpPr>
          <p:cNvPr id="8" name="Group 7">
            <a:extLst>
              <a:ext uri="{FF2B5EF4-FFF2-40B4-BE49-F238E27FC236}">
                <a16:creationId xmlns:a16="http://schemas.microsoft.com/office/drawing/2014/main" id="{9C48E7AE-E523-4C40-8567-849984E66578}"/>
              </a:ext>
            </a:extLst>
          </p:cNvPr>
          <p:cNvGrpSpPr/>
          <p:nvPr/>
        </p:nvGrpSpPr>
        <p:grpSpPr>
          <a:xfrm>
            <a:off x="251520" y="123478"/>
            <a:ext cx="2950188" cy="584643"/>
            <a:chOff x="0" y="3042001"/>
            <a:chExt cx="5472030" cy="533580"/>
          </a:xfrm>
        </p:grpSpPr>
        <p:sp>
          <p:nvSpPr>
            <p:cNvPr id="9" name="Rectangle: Rounded Corners 14">
              <a:extLst>
                <a:ext uri="{FF2B5EF4-FFF2-40B4-BE49-F238E27FC236}">
                  <a16:creationId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10" name="Rectangle: Rounded Corners 8">
              <a:extLst>
                <a:ext uri="{FF2B5EF4-FFF2-40B4-BE49-F238E27FC236}">
                  <a16:creationId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cuối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cùng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2" name="Rectangle 67"/>
          <p:cNvSpPr>
            <a:spLocks noChangeArrowheads="1"/>
          </p:cNvSpPr>
          <p:nvPr/>
        </p:nvSpPr>
        <p:spPr bwMode="auto">
          <a:xfrm>
            <a:off x="265563" y="1347614"/>
            <a:ext cx="1701421" cy="12003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Mặc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áo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Rơ-đanh-gốt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màu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xanh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diềm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lá</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sen</a:t>
            </a:r>
            <a:r>
              <a:rPr lang="en-US" altLang="en-US" i="1" dirty="0">
                <a:latin typeface="Times New Roman" panose="02020603050405020304" pitchFamily="18" charset="0"/>
                <a:cs typeface="Times New Roman" panose="02020603050405020304" pitchFamily="18" charset="0"/>
              </a:rPr>
              <a:t>.</a:t>
            </a:r>
          </a:p>
        </p:txBody>
      </p:sp>
      <p:sp>
        <p:nvSpPr>
          <p:cNvPr id="13" name="Rectangle 70"/>
          <p:cNvSpPr>
            <a:spLocks noChangeArrowheads="1"/>
          </p:cNvSpPr>
          <p:nvPr/>
        </p:nvSpPr>
        <p:spPr bwMode="auto">
          <a:xfrm>
            <a:off x="2130754" y="1286197"/>
            <a:ext cx="1923287"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r>
              <a:rPr lang="en-US" altLang="en-US" i="1" dirty="0">
                <a:latin typeface=".VnTime" pitchFamily="34" charset="0"/>
              </a:rPr>
              <a:t>- </a:t>
            </a:r>
            <a:r>
              <a:rPr lang="en-US" altLang="en-US" i="1" dirty="0" err="1">
                <a:latin typeface="Times New Roman" panose="02020603050405020304" pitchFamily="18" charset="0"/>
                <a:cs typeface="Times New Roman" panose="02020603050405020304" pitchFamily="18" charset="0"/>
              </a:rPr>
              <a:t>Lời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lẽ</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dịu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dàng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chỉ</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nhắc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nhở</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chứ</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không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trách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phạt</a:t>
            </a:r>
            <a:r>
              <a:rPr lang="en-US" altLang="en-US" i="1" dirty="0">
                <a:latin typeface="Times New Roman" panose="02020603050405020304" pitchFamily="18" charset="0"/>
                <a:cs typeface="Times New Roman" panose="02020603050405020304" pitchFamily="18" charset="0"/>
              </a:rPr>
              <a:t>.</a:t>
            </a:r>
          </a:p>
        </p:txBody>
      </p:sp>
      <p:sp>
        <p:nvSpPr>
          <p:cNvPr id="14" name="Rectangle 73"/>
          <p:cNvSpPr>
            <a:spLocks noChangeArrowheads="1"/>
          </p:cNvSpPr>
          <p:nvPr/>
        </p:nvSpPr>
        <p:spPr bwMode="auto">
          <a:xfrm>
            <a:off x="6600324" y="1275963"/>
            <a:ext cx="2200798"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pPr>
            <a:r>
              <a:rPr lang="en-US" altLang="en-US" i="1">
                <a:latin typeface=".VnTime" pitchFamily="34" charset="0"/>
              </a:rPr>
              <a:t>- </a:t>
            </a:r>
            <a:r>
              <a:rPr lang="en-US" altLang="en-US" i="1">
                <a:latin typeface="Times New Roman" panose="02020603050405020304" pitchFamily="18" charset="0"/>
                <a:cs typeface="Times New Roman" panose="02020603050405020304" pitchFamily="18" charset="0"/>
              </a:rPr>
              <a:t>Người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tái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nhợt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nghẹn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ngào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không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nói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hết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câu</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15" name="Rectangle 82"/>
          <p:cNvSpPr>
            <a:spLocks noChangeArrowheads="1"/>
          </p:cNvSpPr>
          <p:nvPr/>
        </p:nvSpPr>
        <p:spPr bwMode="auto">
          <a:xfrm>
            <a:off x="2041548" y="3290864"/>
            <a:ext cx="1954847"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thương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học</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sinh</a:t>
            </a:r>
            <a:r>
              <a:rPr lang="en-US" altLang="en-US" sz="2000" dirty="0">
                <a:solidFill>
                  <a:srgbClr val="FF0000"/>
                </a:solidFill>
                <a:latin typeface="Times New Roman" pitchFamily="18" charset="0"/>
                <a:cs typeface="Times New Roman" pitchFamily="18" charset="0"/>
              </a:rPr>
              <a:t>.</a:t>
            </a:r>
          </a:p>
        </p:txBody>
      </p:sp>
      <p:sp>
        <p:nvSpPr>
          <p:cNvPr id="16" name="Rectangle 83"/>
          <p:cNvSpPr>
            <a:spLocks noChangeArrowheads="1"/>
          </p:cNvSpPr>
          <p:nvPr/>
        </p:nvSpPr>
        <p:spPr bwMode="auto">
          <a:xfrm>
            <a:off x="6481523" y="3093054"/>
            <a:ext cx="243840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Đau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đớn</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xót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xa</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tột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độ</a:t>
            </a:r>
            <a:r>
              <a:rPr lang="en-US" altLang="en-US" sz="2000" dirty="0">
                <a:solidFill>
                  <a:srgbClr val="FF0000"/>
                </a:solidFill>
                <a:latin typeface="Times New Roman" pitchFamily="18" charset="0"/>
                <a:cs typeface="Times New Roman" pitchFamily="18" charset="0"/>
              </a:rPr>
              <a:t> </a:t>
            </a: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nước</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thiết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tha</a:t>
            </a:r>
            <a:r>
              <a:rPr lang="en-US" altLang="en-US" sz="2000" dirty="0">
                <a:solidFill>
                  <a:srgbClr val="FF0000"/>
                </a:solidFill>
                <a:latin typeface="Times New Roman" pitchFamily="18" charset="0"/>
                <a:cs typeface="Times New Roman" pitchFamily="18" charset="0"/>
              </a:rPr>
              <a:t>.</a:t>
            </a:r>
          </a:p>
        </p:txBody>
      </p:sp>
      <p:sp>
        <p:nvSpPr>
          <p:cNvPr id="17" name="Rectangle 86"/>
          <p:cNvSpPr>
            <a:spLocks noChangeArrowheads="1"/>
          </p:cNvSpPr>
          <p:nvPr/>
        </p:nvSpPr>
        <p:spPr bwMode="auto">
          <a:xfrm>
            <a:off x="250083" y="3284331"/>
            <a:ext cx="166844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 </a:t>
            </a:r>
            <a:r>
              <a:rPr lang="en-US" altLang="en-US" sz="2000" dirty="0" err="1">
                <a:solidFill>
                  <a:srgbClr val="FF0000"/>
                </a:solidFill>
                <a:latin typeface="Times New Roman" pitchFamily="18" charset="0"/>
                <a:cs typeface="Times New Roman" pitchFamily="18" charset="0"/>
                <a:sym typeface="Wingdings" pitchFamily="2" charset="2"/>
              </a:rPr>
              <a:t>Đ</a:t>
            </a:r>
            <a:r>
              <a:rPr lang="en-US" altLang="en-US" sz="2000" dirty="0" err="1">
                <a:solidFill>
                  <a:srgbClr val="FF0000"/>
                </a:solidFill>
                <a:latin typeface="Times New Roman" pitchFamily="18" charset="0"/>
                <a:cs typeface="Times New Roman" pitchFamily="18" charset="0"/>
              </a:rPr>
              <a:t>ẹp</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và</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trang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trọng</a:t>
            </a:r>
            <a:r>
              <a:rPr lang="en-US" altLang="en-US" sz="2000" dirty="0">
                <a:solidFill>
                  <a:srgbClr val="FF0000"/>
                </a:solidFill>
                <a:latin typeface="Times New Roman" pitchFamily="18" charset="0"/>
                <a:cs typeface="Times New Roman" pitchFamily="18" charset="0"/>
              </a:rPr>
              <a:t>. </a:t>
            </a:r>
          </a:p>
        </p:txBody>
      </p:sp>
      <p:sp>
        <p:nvSpPr>
          <p:cNvPr id="18" name="Rectangle 88"/>
          <p:cNvSpPr>
            <a:spLocks noChangeArrowheads="1"/>
          </p:cNvSpPr>
          <p:nvPr/>
        </p:nvSpPr>
        <p:spPr bwMode="auto">
          <a:xfrm>
            <a:off x="4188633" y="1272894"/>
            <a:ext cx="2208219" cy="12003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Đó</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là</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ngôn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ngữ</a:t>
            </a:r>
            <a:r>
              <a:rPr lang="en-US" altLang="en-US" i="1" dirty="0">
                <a:latin typeface="Times New Roman" panose="02020603050405020304" pitchFamily="18" charset="0"/>
                <a:cs typeface="Times New Roman" panose="02020603050405020304" pitchFamily="18" charset="0"/>
              </a:rPr>
              <a:t> hay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thế</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giới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trong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sáng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vững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vàng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a:t>
            </a:r>
          </a:p>
        </p:txBody>
      </p:sp>
      <p:sp>
        <p:nvSpPr>
          <p:cNvPr id="19" name="Rectangle 92"/>
          <p:cNvSpPr>
            <a:spLocks noChangeArrowheads="1"/>
          </p:cNvSpPr>
          <p:nvPr/>
        </p:nvSpPr>
        <p:spPr bwMode="auto">
          <a:xfrm>
            <a:off x="4149125" y="3274096"/>
            <a:ext cx="2344812"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quý</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trân</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trọng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tiếng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mẹ</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đẻ</a:t>
            </a:r>
            <a:r>
              <a:rPr lang="en-US" altLang="en-US" sz="2000" dirty="0">
                <a:solidFill>
                  <a:srgbClr val="FF0000"/>
                </a:solidFill>
                <a:latin typeface="Times New Roman" pitchFamily="18" charset="0"/>
                <a:cs typeface="Times New Roman" pitchFamily="18" charset="0"/>
              </a:rPr>
              <a:t>.</a:t>
            </a:r>
          </a:p>
        </p:txBody>
      </p:sp>
      <p:sp>
        <p:nvSpPr>
          <p:cNvPr id="20" name="Rectangle 67"/>
          <p:cNvSpPr>
            <a:spLocks noChangeArrowheads="1"/>
          </p:cNvSpPr>
          <p:nvPr/>
        </p:nvSpPr>
        <p:spPr bwMode="auto">
          <a:xfrm>
            <a:off x="216659" y="2557146"/>
            <a:ext cx="1770797"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Đội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mũ</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tròn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lụa</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đen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thêu</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1" name="Rectangle 70"/>
          <p:cNvSpPr>
            <a:spLocks noChangeArrowheads="1"/>
          </p:cNvSpPr>
          <p:nvPr/>
        </p:nvSpPr>
        <p:spPr bwMode="auto">
          <a:xfrm>
            <a:off x="2183639" y="2434313"/>
            <a:ext cx="1923287"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Nhiệt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tình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giảng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bài</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2" name="Rectangle 88"/>
          <p:cNvSpPr>
            <a:spLocks noChangeArrowheads="1"/>
          </p:cNvSpPr>
          <p:nvPr/>
        </p:nvSpPr>
        <p:spPr bwMode="auto">
          <a:xfrm>
            <a:off x="4251754" y="2492664"/>
            <a:ext cx="2208219"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Muốn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mọi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người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phải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giữ</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lấy</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3" name="Rectangle 73"/>
          <p:cNvSpPr>
            <a:spLocks noChangeArrowheads="1"/>
          </p:cNvSpPr>
          <p:nvPr/>
        </p:nvSpPr>
        <p:spPr bwMode="auto">
          <a:xfrm>
            <a:off x="6541680" y="2280147"/>
            <a:ext cx="2200798"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Cầm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phấn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viết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thật</a:t>
            </a:r>
            <a:r>
              <a:rPr lang="en-US" altLang="en-US" i="1" dirty="0">
                <a:latin typeface="Times New Roman" panose="02020603050405020304" pitchFamily="18" charset="0"/>
                <a:cs typeface="Times New Roman" panose="02020603050405020304" pitchFamily="18" charset="0"/>
              </a:rPr>
              <a:t> to “</a:t>
            </a:r>
            <a:r>
              <a:rPr lang="en-US" altLang="en-US" i="1" dirty="0" err="1">
                <a:latin typeface="Times New Roman" panose="02020603050405020304" pitchFamily="18" charset="0"/>
                <a:cs typeface="Times New Roman" panose="02020603050405020304" pitchFamily="18" charset="0"/>
              </a:rPr>
              <a:t>Nước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Pháp</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muôn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năm</a:t>
            </a:r>
            <a:r>
              <a:rPr lang="en-US" altLang="en-US" i="1" dirty="0">
                <a:latin typeface="Times New Roman" panose="02020603050405020304" pitchFamily="18" charset="0"/>
                <a:cs typeface="Times New Roman" panose="02020603050405020304" pitchFamily="18" charset="0"/>
              </a:rPr>
              <a:t>”.</a:t>
            </a:r>
            <a:r>
              <a:rPr lang="en-US" altLang="en-US" i="1" dirty="0">
                <a:latin typeface=".VnTime" pitchFamily="34" charset="0"/>
              </a:rPr>
              <a:t> </a:t>
            </a:r>
          </a:p>
        </p:txBody>
      </p:sp>
      <p:sp>
        <p:nvSpPr>
          <p:cNvPr id="26" name="Rectangle 25"/>
          <p:cNvSpPr/>
          <p:nvPr/>
        </p:nvSpPr>
        <p:spPr>
          <a:xfrm>
            <a:off x="3187665" y="4428093"/>
            <a:ext cx="7298141" cy="707886"/>
          </a:xfrm>
          <a:prstGeom prst="rect">
            <a:avLst/>
          </a:prstGeom>
        </p:spPr>
        <p:txBody>
          <a:bodyPr wrap="square">
            <a:spAutoFit/>
          </a:bodyPr>
          <a:lstStyle/>
          <a:p>
            <a:pPr algn="just" defTabSz="685800"/>
            <a:r>
              <a:rPr lang="en-US" sz="2000" i="1" dirty="0">
                <a:solidFill>
                  <a:srgbClr val="FF0000"/>
                </a:solidFill>
                <a:latin typeface="Times New Roman" panose="02020603050405020304" pitchFamily="18" charset="0"/>
                <a:cs typeface="Times New Roman" panose="02020603050405020304" pitchFamily="18" charset="0"/>
              </a:rPr>
              <a:t> </a:t>
            </a:r>
            <a:r>
              <a:rPr lang="en-US" sz="20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b="1" i="1" dirty="0" err="1">
                <a:solidFill>
                  <a:srgbClr val="FF0000"/>
                </a:solidFill>
                <a:latin typeface="Times New Roman" panose="02020603050405020304" pitchFamily="18" charset="0"/>
                <a:cs typeface="Times New Roman" panose="02020603050405020304" pitchFamily="18" charset="0"/>
              </a:rPr>
              <a:t>Tận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tụy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thương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học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p>
          <a:p>
            <a:pPr algn="just" defTabSz="685800"/>
            <a:r>
              <a:rPr lang="en-US" sz="20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b="1" i="1" dirty="0" err="1">
                <a:solidFill>
                  <a:srgbClr val="FF0000"/>
                </a:solidFill>
                <a:latin typeface="Times New Roman" panose="02020603050405020304" pitchFamily="18" charset="0"/>
                <a:cs typeface="Times New Roman" panose="02020603050405020304" pitchFamily="18" charset="0"/>
              </a:rPr>
              <a:t>Trân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trọng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quý</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tiếng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mẹ</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đẻ</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nước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thiết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tha</a:t>
            </a:r>
            <a:r>
              <a:rPr lang="en-US" sz="2000" b="1" i="1"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endParaRPr>
          </a:p>
        </p:txBody>
      </p:sp>
      <p:sp>
        <p:nvSpPr>
          <p:cNvPr id="6" name="Rectangle 5"/>
          <p:cNvSpPr/>
          <p:nvPr/>
        </p:nvSpPr>
        <p:spPr>
          <a:xfrm>
            <a:off x="395536" y="4117083"/>
            <a:ext cx="8405586" cy="707886"/>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hẳn</a:t>
            </a:r>
            <a:r>
              <a:rPr lang="en-US" sz="2000" dirty="0">
                <a:latin typeface="Times New Roman" panose="02020603050405020304" pitchFamily="18" charset="0"/>
                <a:cs typeface="Times New Roman" panose="02020603050405020304" pitchFamily="18" charset="0"/>
                <a:sym typeface="Wingdings" panose="05000000000000000000" pitchFamily="2" charset="2"/>
              </a:rPr>
              <a:t> so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thầy</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giáo</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ngày</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2000" dirty="0"/>
          </a:p>
        </p:txBody>
      </p:sp>
    </p:spTree>
    <p:extLst>
      <p:ext uri="{BB962C8B-B14F-4D97-AF65-F5344CB8AC3E}">
        <p14:creationId xmlns:p14="http://schemas.microsoft.com/office/powerpoint/2010/main" val="114565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P spid="16" grpId="0"/>
      <p:bldP spid="17" grpId="0" autoUpdateAnimBg="0"/>
      <p:bldP spid="18" grpId="0" autoUpdateAnimBg="0"/>
      <p:bldP spid="19" grpId="0" autoUpdateAnimBg="0"/>
      <p:bldP spid="20" grpId="0" autoUpdateAnimBg="0"/>
      <p:bldP spid="21" grpId="0" autoUpdateAnimBg="0"/>
      <p:bldP spid="22" grpId="0" autoUpdateAnimBg="0"/>
      <p:bldP spid="23" grpId="0" autoUpdateAnimBg="0"/>
      <p:bldP spid="26"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47055" y="-11640"/>
            <a:ext cx="5525826" cy="5607725"/>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CÂU NÓI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01756" y="947418"/>
            <a:ext cx="4730683" cy="1938992"/>
          </a:xfrm>
          <a:prstGeom prst="rect">
            <a:avLst/>
          </a:prstGeom>
        </p:spPr>
        <p:txBody>
          <a:bodyPr wrap="square">
            <a:spAutoFit/>
          </a:bodyPr>
          <a:lstStyle/>
          <a:p>
            <a:pPr algn="just" defTabSz="685800"/>
            <a:r>
              <a:rPr lang="en-US" altLang="en-US" sz="2400" i="1" dirty="0">
                <a:solidFill>
                  <a:srgbClr val="FF0000"/>
                </a:solidFill>
                <a:latin typeface="Times New Roman" panose="02020603050405020304" pitchFamily="18" charset="0"/>
                <a:cs typeface="Times New Roman" panose="02020603050405020304" pitchFamily="18" charset="0"/>
              </a:rPr>
              <a:t>“</a:t>
            </a:r>
            <a:r>
              <a:rPr lang="en-US" altLang="en-US" sz="2400" i="1" dirty="0" err="1">
                <a:solidFill>
                  <a:srgbClr val="FF0000"/>
                </a:solidFill>
                <a:latin typeface="Times New Roman" panose="02020603050405020304" pitchFamily="18" charset="0"/>
                <a:cs typeface="Times New Roman" panose="02020603050405020304" pitchFamily="18" charset="0"/>
              </a:rPr>
              <a:t>Khi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một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dân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tộc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rơi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vào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vòng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nô</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lệ</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chừng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nào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họ</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vẫn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giữ</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được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mình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thì</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chẳng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khác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gì</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nắm</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được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chìa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khóa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chốn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lao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tù</a:t>
            </a:r>
            <a:r>
              <a:rPr lang="en-US" altLang="en-US" sz="2400" i="1" dirty="0">
                <a:solidFill>
                  <a:srgbClr val="FF0000"/>
                </a:solidFill>
                <a:latin typeface="Times New Roman" panose="02020603050405020304" pitchFamily="18" charset="0"/>
                <a:cs typeface="Times New Roman" panose="02020603050405020304" pitchFamily="18" charset="0"/>
              </a:rPr>
              <a:t>…”</a:t>
            </a:r>
          </a:p>
          <a:p>
            <a:pPr algn="just" defTabSz="685800"/>
            <a:endParaRPr lang="en-US" altLang="en-US" sz="2400" dirty="0">
              <a:solidFill>
                <a:srgbClr val="FF0000"/>
              </a:solidFill>
            </a:endParaRPr>
          </a:p>
        </p:txBody>
      </p:sp>
      <p:sp>
        <p:nvSpPr>
          <p:cNvPr id="16" name="Rectangle 15"/>
          <p:cNvSpPr/>
          <p:nvPr/>
        </p:nvSpPr>
        <p:spPr>
          <a:xfrm>
            <a:off x="3801756" y="2792222"/>
            <a:ext cx="4730683" cy="1569660"/>
          </a:xfrm>
          <a:prstGeom prst="rect">
            <a:avLst/>
          </a:prstGeom>
        </p:spPr>
        <p:txBody>
          <a:bodyPr wrap="square">
            <a:spAutoFit/>
          </a:bodyPr>
          <a:lstStyle/>
          <a:p>
            <a:pPr algn="just" defTabSz="685800">
              <a:spcBef>
                <a:spcPct val="50000"/>
              </a:spcBef>
            </a:pPr>
            <a:r>
              <a:rPr lang="en-US" altLang="en-US" sz="2400" dirty="0">
                <a:solidFill>
                  <a:schemeClr val="tx1">
                    <a:lumMod val="95000"/>
                    <a:lumOff val="5000"/>
                  </a:schemeClr>
                </a:solidFill>
                <a:latin typeface=".VnTime" pitchFamily="34" charset="0"/>
                <a:sym typeface="Wingdings" pitchFamily="2" charset="2"/>
              </a:rPr>
              <a:t></a:t>
            </a:r>
            <a:r>
              <a:rPr lang="en-US" altLang="en-US" sz="2400" dirty="0">
                <a:solidFill>
                  <a:schemeClr val="tx1">
                    <a:lumMod val="95000"/>
                    <a:lumOff val="5000"/>
                  </a:schemeClr>
                </a:solidFill>
                <a:latin typeface=".VnTime" pitchFamily="34"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so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sánh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lớn</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tiếng</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rPr>
              <a:t>tộc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thì</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chemeClr val="tx1">
                  <a:lumMod val="95000"/>
                  <a:lumOff val="5000"/>
                </a:schemeClr>
              </a:solidFill>
              <a:latin typeface=".VnTime" pitchFamily="34"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id="{90168F4B-550B-4E6E-A635-C37B7953F99A}"/>
              </a:ext>
            </a:extLst>
          </p:cNvPr>
          <p:cNvGrpSpPr/>
          <p:nvPr/>
        </p:nvGrpSpPr>
        <p:grpSpPr>
          <a:xfrm flipH="1">
            <a:off x="-72006" y="516548"/>
            <a:ext cx="7884366" cy="4110404"/>
            <a:chOff x="1036320" y="695178"/>
            <a:chExt cx="10416524" cy="5467644"/>
          </a:xfrm>
        </p:grpSpPr>
        <p:sp>
          <p:nvSpPr>
            <p:cNvPr id="38"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9" name="Rectangle 8"/>
          <p:cNvSpPr/>
          <p:nvPr/>
        </p:nvSpPr>
        <p:spPr>
          <a:xfrm>
            <a:off x="99776" y="789666"/>
            <a:ext cx="6520915" cy="830997"/>
          </a:xfrm>
          <a:prstGeom prst="rect">
            <a:avLst/>
          </a:prstGeom>
        </p:spPr>
        <p:txBody>
          <a:bodyPr wrap="square">
            <a:spAutoFit/>
          </a:bodyPr>
          <a:lstStyle/>
          <a:p>
            <a:pPr algn="just" defTabSz="685800"/>
            <a:r>
              <a:rPr lang="en-US" sz="2400" dirty="0">
                <a:solidFill>
                  <a:srgbClr val="FF0000"/>
                </a:solidFill>
                <a:latin typeface="Times New Roman" pitchFamily="18" charset="0"/>
                <a:cs typeface="Times New Roman" pitchFamily="18" charset="0"/>
              </a:rPr>
              <a:t>Theo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điều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tuyệt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thầy</a:t>
            </a:r>
            <a:r>
              <a:rPr lang="en-US" sz="2400" dirty="0">
                <a:solidFill>
                  <a:srgbClr val="FF0000"/>
                </a:solidFill>
                <a:latin typeface="Times New Roman" pitchFamily="18" charset="0"/>
                <a:cs typeface="Times New Roman" pitchFamily="18" charset="0"/>
              </a:rPr>
              <a:t> Ha – men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qua </a:t>
            </a:r>
            <a:r>
              <a:rPr lang="en-US" sz="2400" dirty="0" err="1">
                <a:solidFill>
                  <a:srgbClr val="FF0000"/>
                </a:solidFill>
                <a:latin typeface="Times New Roman" pitchFamily="18" charset="0"/>
                <a:cs typeface="Times New Roman" pitchFamily="18" charset="0"/>
              </a:rPr>
              <a:t>buổi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tiếng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cùng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gì</a:t>
            </a:r>
            <a:r>
              <a:rPr lang="en-US" sz="2400" dirty="0">
                <a:solidFill>
                  <a:srgbClr val="FF0000"/>
                </a:solidFill>
                <a:latin typeface="Times New Roman" pitchFamily="18" charset="0"/>
                <a:cs typeface="Times New Roman" pitchFamily="18" charset="0"/>
              </a:rPr>
              <a:t>?</a:t>
            </a:r>
          </a:p>
        </p:txBody>
      </p:sp>
      <p:sp>
        <p:nvSpPr>
          <p:cNvPr id="10" name="Rectangle 9"/>
          <p:cNvSpPr/>
          <p:nvPr/>
        </p:nvSpPr>
        <p:spPr>
          <a:xfrm>
            <a:off x="99776" y="2076849"/>
            <a:ext cx="6623845" cy="1569660"/>
          </a:xfrm>
          <a:prstGeom prst="rect">
            <a:avLst/>
          </a:prstGeom>
        </p:spPr>
        <p:txBody>
          <a:bodyPr wrap="square">
            <a:spAutoFit/>
          </a:bodyPr>
          <a:lstStyle/>
          <a:p>
            <a:pPr algn="just" defTabSz="685800"/>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tư</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giáo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viên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thầy</a:t>
            </a:r>
            <a:r>
              <a:rPr lang="en-US" sz="2400" dirty="0">
                <a:solidFill>
                  <a:schemeClr val="tx1">
                    <a:lumMod val="95000"/>
                    <a:lumOff val="5000"/>
                  </a:schemeClr>
                </a:solidFill>
                <a:latin typeface="Times New Roman" pitchFamily="18" charset="0"/>
                <a:cs typeface="Times New Roman" pitchFamily="18" charset="0"/>
              </a:rPr>
              <a:t> Ha-men </a:t>
            </a:r>
            <a:r>
              <a:rPr lang="en-US" sz="2400" dirty="0" err="1">
                <a:solidFill>
                  <a:schemeClr val="tx1">
                    <a:lumMod val="95000"/>
                    <a:lumOff val="5000"/>
                  </a:schemeClr>
                </a:solidFill>
                <a:latin typeface="Times New Roman" pitchFamily="18" charset="0"/>
                <a:cs typeface="Times New Roman" pitchFamily="18" charset="0"/>
              </a:rPr>
              <a:t>đã</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truyền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sức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mạnh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cảm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hóa</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mãnh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liệt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đối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học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trò</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tư</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công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dân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thầy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thể</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hiện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tình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yêu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đất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nước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dân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tộc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cao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đẹp</a:t>
            </a:r>
            <a:r>
              <a:rPr lang="en-US" sz="2400" dirty="0">
                <a:solidFill>
                  <a:schemeClr val="tx1">
                    <a:lumMod val="95000"/>
                    <a:lumOff val="5000"/>
                  </a:schemeClr>
                </a:solidFill>
                <a:latin typeface="Times New Roman" pitchFamily="18" charset="0"/>
                <a:cs typeface="Times New Roman" pitchFamily="18" charset="0"/>
              </a:rPr>
              <a:t>.</a:t>
            </a:r>
            <a:endParaRPr lang="en-US" sz="2400" dirty="0">
              <a:solidFill>
                <a:schemeClr val="tx1">
                  <a:lumMod val="95000"/>
                  <a:lumOff val="5000"/>
                </a:schemeClr>
              </a:solidFill>
            </a:endParaRPr>
          </a:p>
        </p:txBody>
      </p:sp>
      <p:pic>
        <p:nvPicPr>
          <p:cNvPr id="11" name="Picture 10" descr="—Pngtree—male professors, teachers, old peoples_4291115.png"/>
          <p:cNvPicPr>
            <a:picLocks noChangeAspect="1"/>
          </p:cNvPicPr>
          <p:nvPr/>
        </p:nvPicPr>
        <p:blipFill>
          <a:blip r:embed="rId4"/>
          <a:srcRect l="27363" t="18190" r="28980" b="16138"/>
          <a:stretch>
            <a:fillRect/>
          </a:stretch>
        </p:blipFill>
        <p:spPr>
          <a:xfrm>
            <a:off x="7061512" y="1929690"/>
            <a:ext cx="2282588" cy="3433637"/>
          </a:xfrm>
          <a:prstGeom prst="rect">
            <a:avLst/>
          </a:prstGeom>
        </p:spPr>
      </p:pic>
    </p:spTree>
    <p:extLst>
      <p:ext uri="{BB962C8B-B14F-4D97-AF65-F5344CB8AC3E}">
        <p14:creationId xmlns:p14="http://schemas.microsoft.com/office/powerpoint/2010/main" val="325632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211960" y="26166"/>
            <a:ext cx="4968553" cy="5262979"/>
          </a:xfrm>
          <a:prstGeom prst="rect">
            <a:avLst/>
          </a:prstGeom>
          <a:solidFill>
            <a:schemeClr val="accent6">
              <a:lumMod val="40000"/>
              <a:lumOff val="6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1" name="Picture 30" descr="22858PICdbgea5Gz679dY_PIC2018.png"/>
          <p:cNvPicPr>
            <a:picLocks noChangeAspect="1"/>
          </p:cNvPicPr>
          <p:nvPr/>
        </p:nvPicPr>
        <p:blipFill>
          <a:blip r:embed="rId3" cstate="print"/>
          <a:stretch>
            <a:fillRect/>
          </a:stretch>
        </p:blipFill>
        <p:spPr>
          <a:xfrm flipH="1">
            <a:off x="-540568" y="2195532"/>
            <a:ext cx="2520280" cy="2958456"/>
          </a:xfrm>
          <a:prstGeom prst="rect">
            <a:avLst/>
          </a:prstGeom>
        </p:spPr>
      </p:pic>
      <p:sp>
        <p:nvSpPr>
          <p:cNvPr id="32" name="Rectangle 31"/>
          <p:cNvSpPr/>
          <p:nvPr/>
        </p:nvSpPr>
        <p:spPr>
          <a:xfrm>
            <a:off x="1043608" y="267494"/>
            <a:ext cx="3024336" cy="2677656"/>
          </a:xfrm>
          <a:prstGeom prst="rect">
            <a:avLst/>
          </a:prstGeom>
        </p:spPr>
        <p:txBody>
          <a:bodyPr wrap="square">
            <a:spAutoFit/>
          </a:bodyPr>
          <a:lstStyle/>
          <a:p>
            <a:pPr algn="just" defTabSz="685800"/>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lớp</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học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còn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xuất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một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số</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nào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hành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gì</a:t>
            </a:r>
            <a:r>
              <a:rPr lang="en-US" sz="2400" dirty="0" smtClean="0">
                <a:solidFill>
                  <a:srgbClr val="FF0000"/>
                </a:solidFill>
                <a:latin typeface="Times New Roman" pitchFamily="18" charset="0"/>
                <a:cs typeface="Times New Roman" pitchFamily="18" charset="0"/>
              </a:rPr>
              <a:t>? Ý </a:t>
            </a:r>
            <a:r>
              <a:rPr lang="en-US" sz="2400" dirty="0" err="1" smtClean="0">
                <a:solidFill>
                  <a:srgbClr val="FF0000"/>
                </a:solidFill>
                <a:latin typeface="Times New Roman" pitchFamily="18" charset="0"/>
                <a:cs typeface="Times New Roman" pitchFamily="18" charset="0"/>
              </a:rPr>
              <a:t>nghĩa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xuất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hành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33" name="TextBox 32"/>
          <p:cNvSpPr txBox="1"/>
          <p:nvPr/>
        </p:nvSpPr>
        <p:spPr>
          <a:xfrm>
            <a:off x="4355975" y="1428521"/>
            <a:ext cx="457364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lớp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lặng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buồn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rầu</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34" name="TextBox 33"/>
          <p:cNvSpPr txBox="1"/>
          <p:nvPr/>
        </p:nvSpPr>
        <p:spPr>
          <a:xfrm>
            <a:off x="4355975" y="2240537"/>
            <a:ext cx="4573648" cy="1061829"/>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a:t>
            </a:r>
            <a:r>
              <a:rPr lang="en-US" sz="2100" dirty="0">
                <a:solidFill>
                  <a:prstClr val="black"/>
                </a:solidFill>
                <a:latin typeface="Times New Roman" panose="02020603050405020304" pitchFamily="18" charset="0"/>
                <a:cs typeface="Times New Roman" panose="02020603050405020304" pitchFamily="18" charset="0"/>
              </a:rPr>
              <a:t>-de </a:t>
            </a:r>
            <a:r>
              <a:rPr lang="en-US" sz="2100" dirty="0" err="1">
                <a:solidFill>
                  <a:prstClr val="black"/>
                </a:solidFill>
                <a:latin typeface="Times New Roman" panose="02020603050405020304" pitchFamily="18" charset="0"/>
                <a:cs typeface="Times New Roman" panose="02020603050405020304" pitchFamily="18" charset="0"/>
              </a:rPr>
              <a:t>nâng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quyển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đánh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sờn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mép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trẻ</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giọng</a:t>
            </a:r>
            <a:r>
              <a:rPr lang="en-US" sz="2100" dirty="0">
                <a:solidFill>
                  <a:prstClr val="black"/>
                </a:solidFill>
                <a:latin typeface="Times New Roman" panose="02020603050405020304" pitchFamily="18" charset="0"/>
                <a:cs typeface="Times New Roman" panose="02020603050405020304" pitchFamily="18" charset="0"/>
              </a:rPr>
              <a:t> run </a:t>
            </a:r>
            <a:r>
              <a:rPr lang="en-US" sz="2100" dirty="0" err="1">
                <a:solidFill>
                  <a:prstClr val="black"/>
                </a:solidFill>
                <a:latin typeface="Times New Roman" panose="02020603050405020304" pitchFamily="18" charset="0"/>
                <a:cs typeface="Times New Roman" panose="02020603050405020304" pitchFamily="18" charset="0"/>
              </a:rPr>
              <a:t>run</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4244054" y="3618803"/>
            <a:ext cx="4573647" cy="1061829"/>
          </a:xfrm>
          <a:prstGeom prst="rect">
            <a:avLst/>
          </a:prstGeom>
        </p:spPr>
        <p:txBody>
          <a:bodyPr wrap="square">
            <a:spAutoFit/>
          </a:bodyPr>
          <a:lstStyle/>
          <a:p>
            <a:pPr marL="342900" indent="-342900" algn="just" defTabSz="685800">
              <a:buFont typeface="Wingdings" panose="05000000000000000000" pitchFamily="2" charset="2"/>
              <a:buChar char="è"/>
            </a:pP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Xúc</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động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tiếc</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nuối</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bày</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tỏ</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lòng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biết</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ơn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trân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trọng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Ha-men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và</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nói</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dân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tộc</a:t>
            </a:r>
            <a:endParaRPr lang="en-US" sz="21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38" name="TextBox 37"/>
          <p:cNvSpPr txBox="1"/>
          <p:nvPr/>
        </p:nvSpPr>
        <p:spPr>
          <a:xfrm>
            <a:off x="4355976" y="627534"/>
            <a:ext cx="4680520"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a:t>
            </a:r>
            <a:r>
              <a:rPr lang="en-US" sz="2100" dirty="0">
                <a:solidFill>
                  <a:prstClr val="black"/>
                </a:solidFill>
                <a:latin typeface="Times New Roman" panose="02020603050405020304" pitchFamily="18" charset="0"/>
                <a:cs typeface="Times New Roman" panose="02020603050405020304" pitchFamily="18" charset="0"/>
              </a:rPr>
              <a:t>-de, </a:t>
            </a:r>
            <a:r>
              <a:rPr lang="en-US" sz="2100" dirty="0" err="1">
                <a:solidFill>
                  <a:prstClr val="black"/>
                </a:solidFill>
                <a:latin typeface="Times New Roman" panose="02020603050405020304" pitchFamily="18" charset="0"/>
                <a:cs typeface="Times New Roman" panose="02020603050405020304" pitchFamily="18" charset="0"/>
              </a:rPr>
              <a:t>bác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thư</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trò</a:t>
            </a:r>
            <a:r>
              <a:rPr lang="en-US" sz="21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6877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7"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2"/>
          <a:stretch>
            <a:fillRect/>
          </a:stretch>
        </p:blipFill>
        <p:spPr>
          <a:xfrm>
            <a:off x="41823" y="734351"/>
            <a:ext cx="4438273" cy="107298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80" y="0"/>
            <a:ext cx="4232720" cy="5143500"/>
          </a:xfrm>
          <a:prstGeom prst="rect">
            <a:avLst/>
          </a:prstGeom>
        </p:spPr>
      </p:pic>
      <p:sp>
        <p:nvSpPr>
          <p:cNvPr id="11" name="TextBox 10"/>
          <p:cNvSpPr txBox="1"/>
          <p:nvPr/>
        </p:nvSpPr>
        <p:spPr>
          <a:xfrm>
            <a:off x="99894" y="1757518"/>
            <a:ext cx="4600496" cy="461665"/>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endParaRPr lang="en-US" sz="24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2619" y="3133006"/>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giọng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xúc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99894" y="4057351"/>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Miêu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nghĩ</a:t>
            </a:r>
            <a:r>
              <a:rPr lang="en-US" sz="2400" i="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45560" y="2312531"/>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Xây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đáo</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2"/>
          <a:stretch>
            <a:fillRect/>
          </a:stretch>
        </p:blipFill>
        <p:spPr>
          <a:xfrm>
            <a:off x="173223" y="734351"/>
            <a:ext cx="4438273" cy="1072989"/>
          </a:xfrm>
          <a:prstGeom prst="rect">
            <a:avLst/>
          </a:prstGeom>
        </p:spPr>
      </p:pic>
      <p:sp>
        <p:nvSpPr>
          <p:cNvPr id="39" name="Rectangle 38"/>
          <p:cNvSpPr/>
          <p:nvPr/>
        </p:nvSpPr>
        <p:spPr>
          <a:xfrm>
            <a:off x="107504" y="1707654"/>
            <a:ext cx="4572000" cy="3349956"/>
          </a:xfrm>
          <a:prstGeom prst="rect">
            <a:avLst/>
          </a:prstGeom>
        </p:spPr>
        <p:txBody>
          <a:bodyPr>
            <a:spAutoFit/>
          </a:bodyPr>
          <a:lstStyle/>
          <a:p>
            <a:pPr algn="just">
              <a:lnSpc>
                <a:spcPct val="150000"/>
              </a:lnSpc>
            </a:pP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Truyện kể lại một buổi học cuối cùng bằng tiếng Pháp ở trường làng thuộc vùng An-dát. Qua đó, thể hiện lòng yêu nước và nêu bật giá trị thiêng liêng, sức mạnh của tiếng nói dân tộc.</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80" y="0"/>
            <a:ext cx="4232720" cy="5143500"/>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47055" y="-11640"/>
            <a:ext cx="5525826" cy="5607725"/>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7">
            <a:extLst>
              <a:ext uri="{FF2B5EF4-FFF2-40B4-BE49-F238E27FC236}">
                <a16:creationId xmlns:a16="http://schemas.microsoft.com/office/drawing/2014/main" id="{78A11BDF-B2E7-9EEC-506B-CEDEACCA2B61}"/>
              </a:ext>
            </a:extLst>
          </p:cNvPr>
          <p:cNvSpPr txBox="1"/>
          <p:nvPr/>
        </p:nvSpPr>
        <p:spPr>
          <a:xfrm>
            <a:off x="4164916" y="1059582"/>
            <a:ext cx="4564758" cy="2795958"/>
          </a:xfrm>
          <a:prstGeom prst="rect">
            <a:avLst/>
          </a:prstGeom>
          <a:noFill/>
        </p:spPr>
        <p:txBody>
          <a:bodyPr wrap="square">
            <a:spAutoFit/>
          </a:bodyPr>
          <a:lstStyle/>
          <a:p>
            <a:pPr indent="43339" algn="ctr" defTabSz="685800">
              <a:lnSpc>
                <a:spcPct val="150000"/>
              </a:lnSpc>
              <a:tabLst>
                <a:tab pos="1040130" algn="l"/>
              </a:tabLst>
            </a:pP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 truyện </a:t>
            </a:r>
            <a:r>
              <a:rPr lang="de-DE"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Buổi học cuối cùng, </a:t>
            </a: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thích nhất nhân vật hoặc chi tiết, hình ảnh nào? Hãy viết một đoạn văn (khoảng 6 – 8 dòng) giải thích lí do vì sao em thích?</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822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9" name="矩形 9">
            <a:extLst>
              <a:ext uri="{FF2B5EF4-FFF2-40B4-BE49-F238E27FC236}">
                <a16:creationId xmlns:a16="http://schemas.microsoft.com/office/drawing/2014/main" id="{E31408A5-98C3-4438-B823-2EA6ABF8970E}"/>
              </a:ext>
            </a:extLst>
          </p:cNvPr>
          <p:cNvSpPr/>
          <p:nvPr/>
        </p:nvSpPr>
        <p:spPr>
          <a:xfrm flipH="1">
            <a:off x="-7624" y="193486"/>
            <a:ext cx="8964486" cy="475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12"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sp>
        <p:nvSpPr>
          <p:cNvPr id="13" name="TextBox 12"/>
          <p:cNvSpPr txBox="1"/>
          <p:nvPr/>
        </p:nvSpPr>
        <p:spPr>
          <a:xfrm>
            <a:off x="28273" y="239033"/>
            <a:ext cx="8864207" cy="4708981"/>
          </a:xfrm>
          <a:prstGeom prst="rect">
            <a:avLst/>
          </a:prstGeom>
          <a:noFill/>
        </p:spPr>
        <p:txBody>
          <a:bodyPr wrap="square" rtlCol="0">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học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cuối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cùng</a:t>
            </a:r>
            <a:r>
              <a:rPr lang="en-US" sz="2000" i="1"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ấn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tượng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giáo</a:t>
            </a:r>
            <a:r>
              <a:rPr lang="en-US" sz="2000" dirty="0">
                <a:solidFill>
                  <a:prstClr val="black"/>
                </a:solidFill>
                <a:latin typeface="Times New Roman" panose="02020603050405020304" pitchFamily="18" charset="0"/>
                <a:cs typeface="Times New Roman" panose="02020603050405020304" pitchFamily="18" charset="0"/>
              </a:rPr>
              <a:t> Ha-men. </a:t>
            </a:r>
            <a:r>
              <a:rPr lang="vi-VN" sz="2000" dirty="0">
                <a:solidFill>
                  <a:prstClr val="black"/>
                </a:solidFill>
                <a:latin typeface="Times New Roman" panose="02020603050405020304" pitchFamily="18" charset="0"/>
                <a:cs typeface="Times New Roman" panose="02020603050405020304" pitchFamily="18" charset="0"/>
              </a:rPr>
              <a:t>Vào ngày hôm ấy, thầy mặc một bộ lễ phục </a:t>
            </a:r>
            <a:r>
              <a:rPr lang="en-US" sz="2000" dirty="0" err="1">
                <a:solidFill>
                  <a:prstClr val="black"/>
                </a:solidFill>
                <a:latin typeface="Times New Roman" panose="02020603050405020304" pitchFamily="18" charset="0"/>
                <a:cs typeface="Times New Roman" panose="02020603050405020304" pitchFamily="18" charset="0"/>
              </a:rPr>
              <a:t>đẹp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trang trọng.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dàng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nhắc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nhở</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Phrăng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cậu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đến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muộn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cậu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thuộc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tự</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bản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Buổi</a:t>
            </a:r>
            <a:r>
              <a:rPr lang="vi-VN" sz="2000" dirty="0">
                <a:solidFill>
                  <a:prstClr val="black"/>
                </a:solidFill>
                <a:latin typeface="Times New Roman" panose="02020603050405020304" pitchFamily="18" charset="0"/>
                <a:cs typeface="Times New Roman" panose="02020603050405020304" pitchFamily="18" charset="0"/>
              </a:rPr>
              <a:t> đó, thầy nhiệt tình, hăng say giảng bài như muốn truyền hết hiểu biết của bản thân, những kiến thức của bài học cho học trò thân 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Đối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tiếng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ngữ</a:t>
            </a:r>
            <a:r>
              <a:rPr lang="en-US" sz="2000" dirty="0">
                <a:solidFill>
                  <a:prstClr val="black"/>
                </a:solidFill>
                <a:latin typeface="Times New Roman" panose="02020603050405020304" pitchFamily="18" charset="0"/>
                <a:cs typeface="Times New Roman" panose="02020603050405020304" pitchFamily="18" charset="0"/>
              </a:rPr>
              <a:t> hay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thế</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vững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muốn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mọi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giữ</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lấy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Ấ</a:t>
            </a:r>
            <a:r>
              <a:rPr lang="vi-VN" sz="2000" dirty="0">
                <a:solidFill>
                  <a:prstClr val="black"/>
                </a:solidFill>
                <a:latin typeface="Times New Roman" panose="02020603050405020304" pitchFamily="18" charset="0"/>
                <a:cs typeface="Times New Roman" panose="02020603050405020304" pitchFamily="18" charset="0"/>
              </a:rPr>
              <a:t>n tượng nhất là hành động lúc buổi học kết thúc. Thầy đứng trên bục giảng, mặt bắt đầu tái nhợt từ khi nào, nghẹn ngào như muốn bật khóc. Thầy đã cố gắng cầm chặt viên phấn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dằn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mạnh</a:t>
            </a:r>
            <a:r>
              <a:rPr lang="vi-VN" sz="2000" dirty="0">
                <a:solidFill>
                  <a:prstClr val="black"/>
                </a:solidFill>
                <a:latin typeface="Times New Roman" panose="02020603050405020304" pitchFamily="18" charset="0"/>
                <a:cs typeface="Times New Roman" panose="02020603050405020304" pitchFamily="18" charset="0"/>
              </a:rPr>
              <a:t> viết thật to dòng chữ “</a:t>
            </a:r>
            <a:r>
              <a:rPr lang="en-US" sz="2000" dirty="0">
                <a:solidFill>
                  <a:prstClr val="black"/>
                </a:solidFill>
                <a:latin typeface="Times New Roman" panose="02020603050405020304" pitchFamily="18" charset="0"/>
                <a:cs typeface="Times New Roman" panose="02020603050405020304" pitchFamily="18" charset="0"/>
              </a:rPr>
              <a:t>NƯỚC PHÁP MUÔN NĂM</a:t>
            </a:r>
            <a:r>
              <a:rPr lang="vi-VN" sz="2000" dirty="0">
                <a:solidFill>
                  <a:prstClr val="black"/>
                </a:solidFill>
                <a:latin typeface="Times New Roman" panose="02020603050405020304" pitchFamily="18" charset="0"/>
                <a:cs typeface="Times New Roman" panose="02020603050405020304" pitchFamily="18" charset="0"/>
              </a:rPr>
              <a:t>" lên bảng.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sự</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xót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đau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đớn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đến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độ</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thấy</a:t>
            </a:r>
            <a:r>
              <a:rPr lang="en-US" sz="2000" dirty="0">
                <a:solidFill>
                  <a:prstClr val="black"/>
                </a:solidFill>
                <a:latin typeface="Times New Roman" panose="02020603050405020304" pitchFamily="18" charset="0"/>
                <a:cs typeface="Times New Roman" panose="02020603050405020304" pitchFamily="18" charset="0"/>
              </a:rPr>
              <a:t>, v</a:t>
            </a:r>
            <a:r>
              <a:rPr lang="vi-VN" sz="2000" dirty="0">
                <a:solidFill>
                  <a:prstClr val="black"/>
                </a:solidFill>
                <a:latin typeface="Times New Roman" panose="02020603050405020304" pitchFamily="18" charset="0"/>
                <a:cs typeface="Times New Roman" panose="02020603050405020304" pitchFamily="18" charset="0"/>
              </a:rPr>
              <a:t>ới tư cách giáo viên, thầy Ha-men đã truyền sức mạnh cảm hóa mãnh liệt đối với học trò; với tư cách công dân, thầy thể hiện tình yêu đất nước và dân tộc cao đẹp.</a:t>
            </a:r>
          </a:p>
          <a:p>
            <a:pPr algn="just" defTabSz="685800"/>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984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alphaModFix amt="70000"/>
          </a:blip>
          <a:tile tx="0" ty="0" sx="100000" sy="100000" flip="none" algn="tl"/>
        </a:blipFill>
        <a:effectLst/>
      </p:bgPr>
    </p:bg>
    <p:spTree>
      <p:nvGrpSpPr>
        <p:cNvPr id="1" name=""/>
        <p:cNvGrpSpPr/>
        <p:nvPr/>
      </p:nvGrpSpPr>
      <p:grpSpPr>
        <a:xfrm>
          <a:off x="0" y="0"/>
          <a:ext cx="0" cy="0"/>
          <a:chOff x="0" y="0"/>
          <a:chExt cx="0" cy="0"/>
        </a:xfrm>
      </p:grpSpPr>
      <p:grpSp>
        <p:nvGrpSpPr>
          <p:cNvPr id="4" name="vong quay"/>
          <p:cNvGrpSpPr/>
          <p:nvPr/>
        </p:nvGrpSpPr>
        <p:grpSpPr>
          <a:xfrm>
            <a:off x="5344080" y="749090"/>
            <a:ext cx="3781594" cy="3777641"/>
            <a:chOff x="5425622" y="292790"/>
            <a:chExt cx="5834378" cy="582828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40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50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60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70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80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5614" y="-520300"/>
            <a:ext cx="457200" cy="457200"/>
          </a:xfrm>
          <a:prstGeom prst="rect">
            <a:avLst/>
          </a:prstGeom>
        </p:spPr>
      </p:pic>
      <p:sp>
        <p:nvSpPr>
          <p:cNvPr id="17" name="Rectangle 16">
            <a:extLst>
              <a:ext uri="{FF2B5EF4-FFF2-40B4-BE49-F238E27FC236}">
                <a16:creationId xmlns:a16="http://schemas.microsoft.com/office/drawing/2014/main" id="{200F22D1-61B0-48B0-A4D6-E7E6ACC515CD}"/>
              </a:ext>
            </a:extLst>
          </p:cNvPr>
          <p:cNvSpPr/>
          <p:nvPr/>
        </p:nvSpPr>
        <p:spPr>
          <a:xfrm>
            <a:off x="10050" y="105248"/>
            <a:ext cx="8301394" cy="553998"/>
          </a:xfrm>
          <a:prstGeom prst="rect">
            <a:avLst/>
          </a:prstGeom>
        </p:spPr>
        <p:txBody>
          <a:bodyPr wrap="square">
            <a:spAutoFit/>
          </a:bodyPr>
          <a:lstStyle/>
          <a:p>
            <a:pPr defTabSz="685800"/>
            <a:r>
              <a:rPr lang="en-US" sz="3000" b="1" dirty="0">
                <a:solidFill>
                  <a:schemeClr val="bg1"/>
                </a:solidFill>
                <a:latin typeface="Times New Roman" panose="02020603050405020304" pitchFamily="18" charset="0"/>
                <a:cs typeface="Times New Roman" panose="02020603050405020304" pitchFamily="18" charset="0"/>
              </a:rPr>
              <a:t>TRÒ CHƠI: VÒNG QUAY MAY MẮN</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sp>
        <p:nvSpPr>
          <p:cNvPr id="20" name="TextBox 19"/>
          <p:cNvSpPr txBox="1"/>
          <p:nvPr/>
        </p:nvSpPr>
        <p:spPr>
          <a:xfrm>
            <a:off x="106418" y="1028700"/>
            <a:ext cx="5237662" cy="2354491"/>
          </a:xfrm>
          <a:prstGeom prst="rect">
            <a:avLst/>
          </a:prstGeom>
          <a:noFill/>
        </p:spPr>
        <p:txBody>
          <a:bodyPr wrap="square" rtlCol="0">
            <a:spAutoFit/>
          </a:bodyPr>
          <a:lstStyle/>
          <a:p>
            <a:pPr defTabSz="685800"/>
            <a:r>
              <a:rPr lang="en-US" sz="2100" b="1" dirty="0">
                <a:solidFill>
                  <a:prstClr val="black"/>
                </a:solidFill>
                <a:latin typeface="Times New Roman" panose="02020603050405020304" pitchFamily="18" charset="0"/>
                <a:cs typeface="Times New Roman" panose="02020603050405020304" pitchFamily="18" charset="0"/>
              </a:rPr>
              <a:t>ĐỌC SGK </a:t>
            </a:r>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dẫn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ghi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nhớ</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thông</a:t>
            </a:r>
            <a:r>
              <a:rPr lang="en-US" sz="2100" b="1" dirty="0">
                <a:solidFill>
                  <a:prstClr val="black"/>
                </a:solidFill>
                <a:latin typeface="Times New Roman" panose="02020603050405020304" pitchFamily="18" charset="0"/>
                <a:cs typeface="Times New Roman" panose="02020603050405020304" pitchFamily="18" charset="0"/>
              </a:rPr>
              <a:t> tin </a:t>
            </a:r>
            <a:r>
              <a:rPr lang="en-US" sz="2100" b="1" dirty="0" err="1">
                <a:solidFill>
                  <a:prstClr val="black"/>
                </a:solidFill>
                <a:latin typeface="Times New Roman" panose="02020603050405020304" pitchFamily="18" charset="0"/>
                <a:cs typeface="Times New Roman" panose="02020603050405020304" pitchFamily="18" charset="0"/>
              </a:rPr>
              <a:t>về</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giả</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r>
              <a:rPr lang="en-US" sz="2100" b="1" dirty="0" err="1">
                <a:solidFill>
                  <a:prstClr val="black"/>
                </a:solidFill>
                <a:latin typeface="Times New Roman" panose="02020603050405020304" pitchFamily="18" charset="0"/>
                <a:cs typeface="Times New Roman" panose="02020603050405020304" pitchFamily="18" charset="0"/>
              </a:rPr>
              <a:t>Mời</a:t>
            </a:r>
            <a:r>
              <a:rPr lang="en-US" sz="2100" b="1" dirty="0">
                <a:solidFill>
                  <a:prstClr val="black"/>
                </a:solidFill>
                <a:latin typeface="Times New Roman" panose="02020603050405020304" pitchFamily="18" charset="0"/>
                <a:cs typeface="Times New Roman" panose="02020603050405020304" pitchFamily="18" charset="0"/>
              </a:rPr>
              <a:t> 2 HS </a:t>
            </a:r>
            <a:r>
              <a:rPr lang="en-US" sz="2100" b="1" dirty="0" err="1">
                <a:solidFill>
                  <a:prstClr val="black"/>
                </a:solidFill>
                <a:latin typeface="Times New Roman" panose="02020603050405020304" pitchFamily="18" charset="0"/>
                <a:cs typeface="Times New Roman" panose="02020603050405020304" pitchFamily="18" charset="0"/>
              </a:rPr>
              <a:t>lên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bảng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tham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gia</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trò</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lượt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chọn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hỏi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từ</a:t>
            </a:r>
            <a:r>
              <a:rPr lang="en-US" sz="2100" b="1" dirty="0">
                <a:solidFill>
                  <a:prstClr val="black"/>
                </a:solidFill>
                <a:latin typeface="Times New Roman" panose="02020603050405020304" pitchFamily="18" charset="0"/>
                <a:cs typeface="Times New Roman" panose="02020603050405020304" pitchFamily="18" charset="0"/>
              </a:rPr>
              <a:t> 1-6 (</a:t>
            </a:r>
            <a:r>
              <a:rPr lang="en-US" sz="2100" b="1" dirty="0" err="1">
                <a:solidFill>
                  <a:prstClr val="black"/>
                </a:solidFill>
                <a:latin typeface="Times New Roman" panose="02020603050405020304" pitchFamily="18" charset="0"/>
                <a:cs typeface="Times New Roman" panose="02020603050405020304" pitchFamily="18" charset="0"/>
              </a:rPr>
              <a:t>mỗi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sinh</a:t>
            </a:r>
            <a:r>
              <a:rPr lang="en-US" sz="2100" b="1" dirty="0">
                <a:solidFill>
                  <a:prstClr val="black"/>
                </a:solidFill>
                <a:latin typeface="Times New Roman" panose="02020603050405020304" pitchFamily="18" charset="0"/>
                <a:cs typeface="Times New Roman" panose="02020603050405020304" pitchFamily="18" charset="0"/>
              </a:rPr>
              <a:t> 3 </a:t>
            </a: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lời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đúng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sẽ</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được</a:t>
            </a:r>
            <a:r>
              <a:rPr lang="en-US" sz="2100" b="1" dirty="0">
                <a:solidFill>
                  <a:prstClr val="black"/>
                </a:solidFill>
                <a:latin typeface="Times New Roman" panose="02020603050405020304" pitchFamily="18" charset="0"/>
                <a:cs typeface="Times New Roman" panose="02020603050405020304" pitchFamily="18" charset="0"/>
              </a:rPr>
              <a:t> quay </a:t>
            </a:r>
            <a:r>
              <a:rPr lang="en-US" sz="2100" b="1" dirty="0" err="1">
                <a:solidFill>
                  <a:prstClr val="black"/>
                </a:solidFill>
                <a:latin typeface="Times New Roman" panose="02020603050405020304" pitchFamily="18" charset="0"/>
                <a:cs typeface="Times New Roman" panose="02020603050405020304" pitchFamily="18" charset="0"/>
              </a:rPr>
              <a:t>lấy</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điểm</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r>
              <a:rPr lang="en-US" sz="2100" b="1" dirty="0">
                <a:solidFill>
                  <a:prstClr val="black"/>
                </a:solidFill>
                <a:latin typeface="Times New Roman" panose="02020603050405020304" pitchFamily="18" charset="0"/>
                <a:cs typeface="Times New Roman" panose="02020603050405020304" pitchFamily="18" charset="0"/>
              </a:rPr>
              <a:t>HS </a:t>
            </a:r>
            <a:r>
              <a:rPr lang="en-US" sz="2100" b="1" dirty="0" err="1">
                <a:solidFill>
                  <a:prstClr val="black"/>
                </a:solidFill>
                <a:latin typeface="Times New Roman" panose="02020603050405020304" pitchFamily="18" charset="0"/>
                <a:cs typeface="Times New Roman" panose="02020603050405020304" pitchFamily="18" charset="0"/>
              </a:rPr>
              <a:t>nào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điểm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cao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nhất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sẽ</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thắng</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64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Tree>
    <p:extLst>
      <p:ext uri="{BB962C8B-B14F-4D97-AF65-F5344CB8AC3E}">
        <p14:creationId xmlns:p14="http://schemas.microsoft.com/office/powerpoint/2010/main" val="33083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4" name="Rounded Rectangle 3"/>
          <p:cNvSpPr/>
          <p:nvPr/>
        </p:nvSpPr>
        <p:spPr>
          <a:xfrm>
            <a:off x="1979712" y="2715766"/>
            <a:ext cx="5472608" cy="1872208"/>
          </a:xfrm>
          <a:prstGeom prst="round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979712" y="2715766"/>
            <a:ext cx="5525736" cy="1184567"/>
          </a:xfrm>
          <a:prstGeom prst="rect">
            <a:avLst/>
          </a:prstGeom>
        </p:spPr>
      </p:pic>
      <p:sp>
        <p:nvSpPr>
          <p:cNvPr id="11" name="TextBox 10"/>
          <p:cNvSpPr txBox="1"/>
          <p:nvPr/>
        </p:nvSpPr>
        <p:spPr>
          <a:xfrm>
            <a:off x="1763687" y="3509991"/>
            <a:ext cx="6013267" cy="830997"/>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Chuyện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An-</a:t>
            </a:r>
            <a:r>
              <a:rPr lang="en-US" sz="2400" dirty="0" err="1" smtClean="0">
                <a:latin typeface="Times New Roman" panose="02020603050405020304" pitchFamily="18" charset="0"/>
                <a:cs typeface="Times New Roman" panose="02020603050405020304" pitchFamily="18" charset="0"/>
              </a:rPr>
              <a:t>dát</a:t>
            </a:r>
            <a:r>
              <a:rPr lang="en-US" sz="2400"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687703" y="4070757"/>
            <a:ext cx="5573551" cy="461665"/>
          </a:xfrm>
          <a:prstGeom prst="rect">
            <a:avLst/>
          </a:prstGeom>
          <a:noFill/>
        </p:spPr>
        <p:txBody>
          <a:bodyPr wrap="square" rtlCol="0">
            <a:spAutoFit/>
          </a:bodyPr>
          <a:lstStyle/>
          <a:p>
            <a:pPr algn="r"/>
            <a:r>
              <a:rPr lang="en-US" sz="2400" dirty="0" smtClean="0">
                <a:latin typeface="Times New Roman" panose="02020603050405020304" pitchFamily="18" charset="0"/>
                <a:cs typeface="Times New Roman" panose="02020603050405020304" pitchFamily="18" charset="0"/>
              </a:rPr>
              <a:t>- An-</a:t>
            </a:r>
            <a:r>
              <a:rPr lang="en-US" sz="2400" dirty="0" err="1" smtClean="0">
                <a:latin typeface="Times New Roman" panose="02020603050405020304" pitchFamily="18" charset="0"/>
                <a:cs typeface="Times New Roman" panose="02020603050405020304" pitchFamily="18" charset="0"/>
              </a:rPr>
              <a:t>phông</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xơ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Đô-đê</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được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theo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b="1" dirty="0">
                <a:solidFill>
                  <a:schemeClr val="tx1"/>
                </a:solidFill>
              </a:rPr>
              <a:t>A</a:t>
            </a:r>
            <a:r>
              <a:rPr lang="vi-VN" sz="2100" b="1" dirty="0">
                <a:solidFill>
                  <a:schemeClr val="tx1"/>
                </a:solidFill>
              </a:rPr>
              <a:t>.</a:t>
            </a:r>
            <a:r>
              <a:rPr lang="vi-VN" sz="21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xưng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endParaRPr lang="en-US" sz="1100" dirty="0">
              <a:solidFill>
                <a:schemeClr val="tx1"/>
              </a:solidFill>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B. </a:t>
            </a:r>
            <a:r>
              <a:rPr lang="en-US" sz="2400" dirty="0" err="1">
                <a:solidFill>
                  <a:schemeClr val="tx1"/>
                </a:solidFill>
                <a:latin typeface="Times New Roman" panose="02020603050405020304" pitchFamily="18" charset="0"/>
                <a:cs typeface="Times New Roman" panose="02020603050405020304" pitchFamily="18" charset="0"/>
              </a:rPr>
              <a:t>Thầy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Ha-men</a:t>
            </a:r>
            <a:endParaRPr lang="en-US" sz="1100" dirty="0">
              <a:solidFill>
                <a:schemeClr val="tx1"/>
              </a:solidFil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b="1" dirty="0">
                <a:solidFill>
                  <a:schemeClr val="tx1"/>
                </a:solidFill>
              </a:rPr>
              <a:t>C.</a:t>
            </a:r>
            <a:r>
              <a:rPr lang="en-US" sz="24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de</a:t>
            </a:r>
            <a:endParaRPr lang="en-US" sz="3200" dirty="0">
              <a:solidFill>
                <a:schemeClr val="tx1"/>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100" dirty="0">
                <a:solidFill>
                  <a:schemeClr val="tx1"/>
                </a:solidFill>
              </a:rPr>
              <a:t>D.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endParaRPr lang="vi-VN" sz="2100" dirty="0">
              <a:solidFill>
                <a:schemeClr val="tx1"/>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2883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0" fontAlgn="base" hangingPunct="0">
              <a:spcBef>
                <a:spcPct val="0"/>
              </a:spcBef>
              <a:spcAft>
                <a:spcPct val="0"/>
              </a:spcAft>
            </a:pPr>
            <a:r>
              <a:rPr lang="en-US" sz="3200" dirty="0" smtClean="0">
                <a:solidFill>
                  <a:srgbClr val="FF0000"/>
                </a:solidFill>
                <a:latin typeface="Times New Roman" panose="02020603050405020304" pitchFamily="18" charset="0"/>
                <a:cs typeface="Times New Roman" panose="02020603050405020304" pitchFamily="18" charset="0"/>
              </a:rPr>
              <a:t>Ý </a:t>
            </a:r>
            <a:r>
              <a:rPr lang="en-US" sz="3200" dirty="0" err="1" smtClean="0">
                <a:solidFill>
                  <a:srgbClr val="FF0000"/>
                </a:solidFill>
                <a:latin typeface="Times New Roman" panose="02020603050405020304" pitchFamily="18" charset="0"/>
                <a:cs typeface="Times New Roman" panose="02020603050405020304" pitchFamily="18" charset="0"/>
              </a:rPr>
              <a:t>nghĩa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nhan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đề</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buổi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cuối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cùng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1400" dirty="0">
              <a:solidFill>
                <a:srgbClr val="FF0000"/>
              </a:solidFill>
            </a:endParaRPr>
          </a:p>
        </p:txBody>
      </p:sp>
      <p:sp>
        <p:nvSpPr>
          <p:cNvPr id="26" name="Rectangle 25"/>
          <p:cNvSpPr/>
          <p:nvPr/>
        </p:nvSpPr>
        <p:spPr>
          <a:xfrm>
            <a:off x="832665" y="1462009"/>
            <a:ext cx="3680099" cy="870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A.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70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000" dirty="0">
                <a:solidFill>
                  <a:schemeClr val="tx1"/>
                </a:solidFill>
              </a:rPr>
              <a:t>B</a:t>
            </a:r>
            <a:r>
              <a:rPr lang="vi-VN" sz="2000" dirty="0" smtClean="0">
                <a:solidFill>
                  <a:schemeClr val="tx1"/>
                </a:solidFill>
              </a:rPr>
              <a: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Buổi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Pháp</a:t>
            </a:r>
            <a:endParaRPr lang="en-US"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32665" y="2411275"/>
            <a:ext cx="3680099" cy="893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C.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97961" y="2414417"/>
            <a:ext cx="3680099" cy="893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dirty="0">
                <a:solidFill>
                  <a:schemeClr val="tx1"/>
                </a:solidFill>
                <a:latin typeface="Arial" panose="020B0604020202020204" pitchFamily="34" charset="0"/>
              </a:rPr>
              <a:t>D. </a:t>
            </a:r>
            <a:r>
              <a:rPr lang="en-US" dirty="0" err="1">
                <a:solidFill>
                  <a:schemeClr val="tx1"/>
                </a:solidFill>
                <a:latin typeface="Times New Roman" panose="02020603050405020304" pitchFamily="18" charset="0"/>
                <a:cs typeface="Times New Roman" panose="02020603050405020304" pitchFamily="18" charset="0"/>
              </a:rPr>
              <a:t>Buổi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cuối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cậu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Phrăng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trước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chuyển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mới</a:t>
            </a:r>
            <a:endParaRPr lang="en-US" sz="2400" dirty="0">
              <a:solidFill>
                <a:schemeClr val="tx1"/>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7994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6298"/>
            <a:ext cx="603402" cy="816205"/>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58990"/>
            <a:ext cx="603557" cy="81980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726924"/>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2861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chuyện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xảy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ra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gian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A.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XIX</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B.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(1914- 1918)</a:t>
            </a:r>
            <a:endParaRPr lang="en-US" sz="2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32665" y="2365855"/>
            <a:ext cx="3680099" cy="7561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vi-VN" sz="2400" dirty="0">
                <a:solidFill>
                  <a:schemeClr val="tx1"/>
                </a:solidFill>
              </a:rPr>
              <a:t>C.</a:t>
            </a:r>
            <a:r>
              <a:rPr lang="en-US" sz="2400" dirty="0">
                <a:solidFill>
                  <a:schemeClr val="tx1"/>
                </a:solidFill>
                <a:latin typeface="Arial" panose="020B0604020202020204" pitchFamily="34"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(1939- 1945</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97961" y="2368996"/>
            <a:ext cx="3680099" cy="7561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D. </a:t>
            </a:r>
            <a:r>
              <a:rPr lang="en-US" sz="2400" dirty="0" err="1" smtClean="0">
                <a:solidFill>
                  <a:schemeClr val="tx1"/>
                </a:solidFill>
                <a:latin typeface="Times New Roman" panose="02020603050405020304" pitchFamily="18" charset="0"/>
                <a:cs typeface="Times New Roman" panose="02020603050405020304" pitchFamily="18" charset="0"/>
              </a:rPr>
              <a:t>Chiến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XX</a:t>
            </a:r>
            <a:endParaRPr lang="en-US" sz="3200" dirty="0">
              <a:solidFill>
                <a:schemeClr val="tx1"/>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390879"/>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399577"/>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74413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Tâm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bé</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Phrăng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diễn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cùng</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09"/>
            <a:ext cx="3680099" cy="836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400" dirty="0" smtClean="0">
                <a:solidFill>
                  <a:schemeClr val="tx1"/>
                </a:solidFill>
                <a:latin typeface="Arial" panose="020B0604020202020204" pitchFamily="34" charset="0"/>
              </a:rPr>
              <a:t>A. </a:t>
            </a:r>
            <a:r>
              <a:rPr lang="en-US" sz="2400" dirty="0" err="1" smtClean="0">
                <a:solidFill>
                  <a:schemeClr val="tx1"/>
                </a:solidFill>
                <a:latin typeface="Times New Roman" panose="02020603050405020304" pitchFamily="18" charset="0"/>
                <a:cs typeface="Times New Roman" panose="02020603050405020304" pitchFamily="18" charset="0"/>
              </a:rPr>
              <a:t>Hồi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36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dirty="0">
                <a:solidFill>
                  <a:schemeClr val="tx1"/>
                </a:solidFill>
                <a:latin typeface="Arial" panose="020B0604020202020204" pitchFamily="34" charset="0"/>
              </a:rPr>
              <a:t>B. </a:t>
            </a:r>
            <a:r>
              <a:rPr lang="en-US" sz="2400" dirty="0" err="1">
                <a:solidFill>
                  <a:schemeClr val="tx1"/>
                </a:solidFill>
                <a:latin typeface="Times New Roman" panose="02020603050405020304" pitchFamily="18" charset="0"/>
                <a:cs typeface="Times New Roman" panose="02020603050405020304" pitchFamily="18" charset="0"/>
              </a:rPr>
              <a:t>Vô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ơ</a:t>
            </a:r>
            <a:endParaRPr lang="en-US" sz="2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4597961" y="2410325"/>
            <a:ext cx="3680099" cy="913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325" dirty="0">
                <a:solidFill>
                  <a:schemeClr val="tx1"/>
                </a:solidFill>
                <a:latin typeface="Arial" panose="020B0604020202020204" pitchFamily="34" charset="0"/>
              </a:rPr>
              <a:t>D.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ham </a:t>
            </a:r>
            <a:r>
              <a:rPr lang="en-US" sz="2400" dirty="0" err="1">
                <a:solidFill>
                  <a:schemeClr val="tx1"/>
                </a:solidFill>
                <a:latin typeface="Times New Roman" panose="02020603050405020304" pitchFamily="18" charset="0"/>
                <a:cs typeface="Times New Roman" panose="02020603050405020304" pitchFamily="18" charset="0"/>
              </a:rPr>
              <a:t>chơi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832665" y="2410325"/>
            <a:ext cx="3680099" cy="913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dirty="0">
                <a:solidFill>
                  <a:schemeClr val="tx1"/>
                </a:solidFill>
                <a:latin typeface="Arial" panose="020B0604020202020204" pitchFamily="34" charset="0"/>
              </a:rPr>
              <a:t>C. </a:t>
            </a:r>
            <a:r>
              <a:rPr lang="en-US" sz="2400" dirty="0" err="1" smtClean="0">
                <a:solidFill>
                  <a:schemeClr val="tx1"/>
                </a:solidFill>
                <a:latin typeface="Times New Roman" panose="02020603050405020304" pitchFamily="18" charset="0"/>
                <a:cs typeface="Times New Roman" panose="02020603050405020304" pitchFamily="18" charset="0"/>
              </a:rPr>
              <a:t>Cảm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khác</a:t>
            </a:r>
            <a:endParaRPr lang="en-US" sz="3200" dirty="0">
              <a:solidFill>
                <a:schemeClr val="tx1"/>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767946"/>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658" y="2458021"/>
            <a:ext cx="603402" cy="76295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9207" y="2440905"/>
            <a:ext cx="603557" cy="83831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698244"/>
          </a:xfrm>
          <a:prstGeom prst="rect">
            <a:avLst/>
          </a:prstGeom>
        </p:spPr>
      </p:pic>
      <p:sp>
        <p:nvSpPr>
          <p:cNvPr id="19" name="Cloud 18">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8026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Lòng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thầy</a:t>
            </a:r>
            <a:r>
              <a:rPr lang="en-US" sz="2800" dirty="0" smtClean="0">
                <a:solidFill>
                  <a:srgbClr val="FF0000"/>
                </a:solidFill>
                <a:latin typeface="Times New Roman" panose="02020603050405020304" pitchFamily="18" charset="0"/>
                <a:cs typeface="Times New Roman" panose="02020603050405020304" pitchFamily="18" charset="0"/>
              </a:rPr>
              <a:t> Ha-men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qua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phẩm</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95038"/>
            <a:ext cx="3680099" cy="839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400" dirty="0">
                <a:solidFill>
                  <a:schemeClr val="tx1"/>
                </a:solidFill>
                <a:latin typeface="Arial" panose="020B0604020202020204" pitchFamily="34" charset="0"/>
              </a:rPr>
              <a:t>A.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An-</a:t>
            </a:r>
            <a:r>
              <a:rPr lang="en-US" sz="2400" dirty="0" err="1">
                <a:solidFill>
                  <a:schemeClr val="tx1"/>
                </a:solidFill>
                <a:latin typeface="Times New Roman" panose="02020603050405020304" pitchFamily="18" charset="0"/>
                <a:cs typeface="Times New Roman" panose="02020603050405020304" pitchFamily="18" charset="0"/>
              </a:rPr>
              <a:t>dát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72000" y="2425685"/>
            <a:ext cx="3680099" cy="961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D.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Arial" panose="020B0604020202020204" pitchFamily="34" charset="0"/>
            </a:endParaRPr>
          </a:p>
        </p:txBody>
      </p:sp>
      <p:sp>
        <p:nvSpPr>
          <p:cNvPr id="43" name="Rectangle 42"/>
          <p:cNvSpPr/>
          <p:nvPr/>
        </p:nvSpPr>
        <p:spPr>
          <a:xfrm>
            <a:off x="832665" y="2423270"/>
            <a:ext cx="3680099" cy="961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C. </a:t>
            </a:r>
            <a:r>
              <a:rPr lang="en-US" sz="2400" dirty="0" err="1">
                <a:solidFill>
                  <a:schemeClr val="tx1"/>
                </a:solidFill>
                <a:latin typeface="Times New Roman" panose="02020603050405020304" pitchFamily="18" charset="0"/>
                <a:cs typeface="Times New Roman" panose="02020603050405020304" pitchFamily="18" charset="0"/>
              </a:rPr>
              <a:t>Kêu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72000" y="1514144"/>
            <a:ext cx="3680099" cy="839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B. </a:t>
            </a:r>
            <a:r>
              <a:rPr lang="en-US" sz="2400" dirty="0" err="1">
                <a:solidFill>
                  <a:schemeClr val="tx1"/>
                </a:solidFill>
                <a:latin typeface="Times New Roman" panose="02020603050405020304" pitchFamily="18" charset="0"/>
                <a:cs typeface="Times New Roman" panose="02020603050405020304" pitchFamily="18" charset="0"/>
              </a:rPr>
              <a:t>Căm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hương</a:t>
            </a:r>
            <a:endParaRPr lang="en-US" sz="2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649249"/>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92394" y="2714863"/>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4851" y="1717432"/>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0763" y="2633965"/>
            <a:ext cx="603557" cy="482845"/>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6195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8040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phẩm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cùng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tiếng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nói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tộc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đúng</a:t>
            </a:r>
            <a:r>
              <a:rPr lang="en-US" sz="2800" dirty="0" smtClean="0">
                <a:solidFill>
                  <a:srgbClr val="FF0000"/>
                </a:solidFill>
                <a:latin typeface="Times New Roman" panose="02020603050405020304" pitchFamily="18" charset="0"/>
                <a:cs typeface="Times New Roman" panose="02020603050405020304" pitchFamily="18" charset="0"/>
              </a:rPr>
              <a:t> hay </a:t>
            </a:r>
            <a:r>
              <a:rPr lang="en-US" sz="2800" dirty="0" err="1" smtClean="0">
                <a:solidFill>
                  <a:srgbClr val="FF0000"/>
                </a:solidFill>
                <a:latin typeface="Times New Roman" panose="02020603050405020304" pitchFamily="18" charset="0"/>
                <a:cs typeface="Times New Roman" panose="02020603050405020304" pitchFamily="18" charset="0"/>
              </a:rPr>
              <a:t>sai</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98753" y="2128617"/>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vi-VN" sz="2400" dirty="0">
                <a:solidFill>
                  <a:prstClr val="black"/>
                </a:solidFill>
              </a:rPr>
              <a:t>A.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kỉ</a:t>
            </a:r>
            <a:r>
              <a:rPr lang="en-US" sz="2400" dirty="0">
                <a:solidFill>
                  <a:prstClr val="black"/>
                </a:solidFill>
                <a:latin typeface="Times New Roman" panose="02020603050405020304" pitchFamily="18" charset="0"/>
                <a:cs typeface="Times New Roman" panose="02020603050405020304" pitchFamily="18" charset="0"/>
              </a:rPr>
              <a:t> XIX</a:t>
            </a:r>
            <a:endParaRPr lang="en-US" sz="2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64049" y="2131758"/>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vi-VN" sz="2400" dirty="0">
                <a:solidFill>
                  <a:prstClr val="black"/>
                </a:solidFill>
              </a:rPr>
              <a:t>B.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(1914- 1918)</a:t>
            </a:r>
            <a:endParaRPr lang="en-US" sz="2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14999" y="2147723"/>
            <a:ext cx="663853" cy="531044"/>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0591" y="2162701"/>
            <a:ext cx="603557" cy="530398"/>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19877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73" name="Rectangle 72">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7" name="Rounded Rectangle 36"/>
          <p:cNvSpPr/>
          <p:nvPr/>
        </p:nvSpPr>
        <p:spPr>
          <a:xfrm>
            <a:off x="232186" y="356922"/>
            <a:ext cx="4855017"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483518"/>
            <a:ext cx="3397062" cy="396451"/>
            <a:chOff x="2840539" y="3818711"/>
            <a:chExt cx="9866322" cy="105719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866322" cy="989709"/>
              <a:chOff x="2840539" y="3733800"/>
              <a:chExt cx="9866322" cy="98970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626663"/>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TÌM HIỂU </a:t>
                </a:r>
                <a:r>
                  <a:rPr lang="en-US" b="1" i="1" kern="0" dirty="0" smtClean="0">
                    <a:solidFill>
                      <a:srgbClr val="000000"/>
                    </a:solidFill>
                    <a:latin typeface="Times New Roman" pitchFamily="18" charset="0"/>
                    <a:cs typeface="Times New Roman" pitchFamily="18" charset="0"/>
                  </a:rPr>
                  <a:t>CHI TIẾT</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435846"/>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854910"/>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giả</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phẩm</a:t>
            </a:r>
            <a:endParaRPr lang="vi-VN" b="1" i="1" dirty="0">
              <a:solidFill>
                <a:srgbClr val="FFFFFF"/>
              </a:solidFill>
              <a:latin typeface="Times New Roman" pitchFamily="18" charset="0"/>
              <a:cs typeface="Times New Roman" pitchFamily="18" charset="0"/>
            </a:endParaRPr>
          </a:p>
        </p:txBody>
      </p:sp>
      <p:sp>
        <p:nvSpPr>
          <p:cNvPr id="60" name="Rectangle 59"/>
          <p:cNvSpPr/>
          <p:nvPr/>
        </p:nvSpPr>
        <p:spPr>
          <a:xfrm>
            <a:off x="426523" y="3864555"/>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Nghệ</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thuật</a:t>
            </a:r>
            <a:endParaRPr lang="en-US" b="1" i="1" dirty="0" smtClean="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indent="-277817" defTabSz="814005">
              <a:lnSpc>
                <a:spcPct val="150000"/>
              </a:lnSpc>
              <a:buFont typeface="+mj-lt"/>
              <a:buAutoNum type="arabicPeriod"/>
            </a:pPr>
            <a:endParaRPr lang="en-US" b="1" i="1" dirty="0">
              <a:solidFill>
                <a:srgbClr val="FFFFFF"/>
              </a:solidFill>
              <a:latin typeface="Times New Roman" pitchFamily="18" charset="0"/>
              <a:cs typeface="Times New Roman" pitchFamily="18" charset="0"/>
            </a:endParaRPr>
          </a:p>
        </p:txBody>
      </p:sp>
      <p:sp>
        <p:nvSpPr>
          <p:cNvPr id="61" name="Rectangle 60"/>
          <p:cNvSpPr/>
          <p:nvPr/>
        </p:nvSpPr>
        <p:spPr>
          <a:xfrm>
            <a:off x="388110" y="2591368"/>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Nhân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Phrang</a:t>
            </a:r>
            <a:endParaRPr lang="en-US" b="1" i="1" dirty="0">
              <a:latin typeface="Times New Roman" pitchFamily="18" charset="0"/>
              <a:cs typeface="Times New Roman" pitchFamily="18" charset="0"/>
            </a:endParaRPr>
          </a:p>
        </p:txBody>
      </p:sp>
      <p:sp>
        <p:nvSpPr>
          <p:cNvPr id="62" name="Rectangle 61"/>
          <p:cNvSpPr/>
          <p:nvPr/>
        </p:nvSpPr>
        <p:spPr>
          <a:xfrm>
            <a:off x="382491" y="2167903"/>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a:latin typeface="Times New Roman" pitchFamily="18" charset="0"/>
                <a:cs typeface="Times New Roman" pitchFamily="18" charset="0"/>
              </a:rPr>
              <a:t>Khung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cảnh</a:t>
            </a:r>
            <a:r>
              <a:rPr lang="en-US" b="1" i="1" dirty="0">
                <a:latin typeface="Times New Roman" pitchFamily="18" charset="0"/>
                <a:cs typeface="Times New Roman" pitchFamily="18" charset="0"/>
              </a:rPr>
              <a:t> </a:t>
            </a:r>
            <a:r>
              <a:rPr lang="en-US" b="1" i="1" dirty="0" err="1" smtClean="0">
                <a:latin typeface="Times New Roman" pitchFamily="18" charset="0"/>
                <a:cs typeface="Times New Roman" pitchFamily="18" charset="0"/>
              </a:rPr>
              <a:t>hôm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diễn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ra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buổi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học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cuối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cùng</a:t>
            </a:r>
            <a:endParaRPr lang="en-US" b="1" i="1" dirty="0">
              <a:latin typeface="Times New Roman" pitchFamily="18" charset="0"/>
              <a:cs typeface="Times New Roman" pitchFamily="18" charset="0"/>
            </a:endParaRPr>
          </a:p>
        </p:txBody>
      </p:sp>
      <p:sp>
        <p:nvSpPr>
          <p:cNvPr id="63" name="Rectangle 62"/>
          <p:cNvSpPr/>
          <p:nvPr/>
        </p:nvSpPr>
        <p:spPr>
          <a:xfrm>
            <a:off x="388110" y="3013605"/>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Nhân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thầy</a:t>
            </a:r>
            <a:r>
              <a:rPr lang="en-US" b="1" i="1" dirty="0" smtClean="0">
                <a:latin typeface="Times New Roman" pitchFamily="18" charset="0"/>
                <a:cs typeface="Times New Roman" pitchFamily="18" charset="0"/>
              </a:rPr>
              <a:t> Ha-men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15427197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8573" y="1923678"/>
            <a:ext cx="4878528" cy="1061829"/>
            <a:chOff x="9145586" y="9472942"/>
            <a:chExt cx="15130068" cy="2831920"/>
          </a:xfrm>
        </p:grpSpPr>
        <p:sp>
          <p:nvSpPr>
            <p:cNvPr id="22" name="TextBox 21"/>
            <p:cNvSpPr txBox="1"/>
            <p:nvPr/>
          </p:nvSpPr>
          <p:spPr>
            <a:xfrm>
              <a:off x="9755186" y="9472942"/>
              <a:ext cx="14520468" cy="2831920"/>
            </a:xfrm>
            <a:prstGeom prst="rect">
              <a:avLst/>
            </a:prstGeom>
            <a:noFill/>
          </p:spPr>
          <p:txBody>
            <a:bodyPr wrap="square" rtlCol="0">
              <a:spAutoFit/>
            </a:bodyPr>
            <a:lstStyle/>
            <a:p>
              <a:pPr algn="just" defTabSz="816316">
                <a:lnSpc>
                  <a:spcPct val="150000"/>
                </a:lnSpc>
              </a:pPr>
              <a:r>
                <a:rPr lang="nl-NL" sz="2100" i="1" dirty="0" smtClean="0">
                  <a:solidFill>
                    <a:prstClr val="black"/>
                  </a:solidFill>
                  <a:latin typeface="Times New Roman" panose="02020603050405020304" pitchFamily="18" charset="0"/>
                  <a:cs typeface="Times New Roman" panose="02020603050405020304" pitchFamily="18" charset="0"/>
                </a:rPr>
                <a:t>Ông bắt đầu sáng tác năm 17 tuổi, gặt hái được nhiều thành công</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58573" y="1491630"/>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nl-NL" altLang="en-US" sz="2100" i="1" dirty="0" smtClean="0">
                  <a:solidFill>
                    <a:prstClr val="black"/>
                  </a:solidFill>
                  <a:latin typeface="Times New Roman" panose="02020603050405020304" pitchFamily="18" charset="0"/>
                  <a:cs typeface="Times New Roman" panose="02020603050405020304" pitchFamily="18" charset="0"/>
                </a:rPr>
                <a:t>sinh ra ở Nimes, Pháp</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059582"/>
            <a:ext cx="4874963" cy="415498"/>
            <a:chOff x="9145586" y="9472942"/>
            <a:chExt cx="14820611" cy="1108142"/>
          </a:xfrm>
        </p:grpSpPr>
        <p:sp>
          <p:nvSpPr>
            <p:cNvPr id="28" name="TextBox 27"/>
            <p:cNvSpPr txBox="1"/>
            <p:nvPr/>
          </p:nvSpPr>
          <p:spPr>
            <a:xfrm>
              <a:off x="9755184" y="9472942"/>
              <a:ext cx="14211013" cy="1108142"/>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An-</a:t>
              </a:r>
              <a:r>
                <a:rPr lang="en-US" sz="2000" i="1" dirty="0" err="1" smtClean="0">
                  <a:latin typeface="Times New Roman" panose="02020603050405020304" pitchFamily="18" charset="0"/>
                  <a:cs typeface="Times New Roman" panose="02020603050405020304" pitchFamily="18" charset="0"/>
                </a:rPr>
                <a:t>phông</a:t>
              </a:r>
              <a:r>
                <a:rPr lang="en-US" sz="2000" i="1" dirty="0" smtClean="0">
                  <a:latin typeface="Times New Roman" panose="02020603050405020304" pitchFamily="18" charset="0"/>
                  <a:cs typeface="Times New Roman" panose="02020603050405020304" pitchFamily="18" charset="0"/>
                </a:rPr>
                <a:t>-</a:t>
              </a:r>
              <a:r>
                <a:rPr lang="en-US" sz="2000" i="1" dirty="0" err="1" smtClean="0">
                  <a:latin typeface="Times New Roman" panose="02020603050405020304" pitchFamily="18" charset="0"/>
                  <a:cs typeface="Times New Roman" panose="02020603050405020304" pitchFamily="18" charset="0"/>
                </a:rPr>
                <a:t>xơ</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Đô-đê</a:t>
              </a:r>
              <a:r>
                <a:rPr lang="en-US" sz="2000" i="1" dirty="0">
                  <a:latin typeface="Times New Roman" panose="02020603050405020304" pitchFamily="18" charset="0"/>
                  <a:cs typeface="Times New Roman" panose="02020603050405020304" pitchFamily="18" charset="0"/>
                </a:rPr>
                <a:t> </a:t>
              </a:r>
              <a:r>
                <a:rPr lang="en-US" sz="2100" i="1" dirty="0" smtClean="0">
                  <a:solidFill>
                    <a:prstClr val="black"/>
                  </a:solidFill>
                  <a:latin typeface="Times New Roman" panose="02020603050405020304" pitchFamily="18" charset="0"/>
                  <a:cs typeface="Times New Roman" panose="02020603050405020304" pitchFamily="18" charset="0"/>
                </a:rPr>
                <a:t>(1840- 1897), </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58573" y="2931790"/>
            <a:ext cx="4878528" cy="1061829"/>
            <a:chOff x="9145586" y="9088846"/>
            <a:chExt cx="15130068" cy="2831917"/>
          </a:xfrm>
        </p:grpSpPr>
        <p:sp>
          <p:nvSpPr>
            <p:cNvPr id="31" name="TextBox 30"/>
            <p:cNvSpPr txBox="1"/>
            <p:nvPr/>
          </p:nvSpPr>
          <p:spPr>
            <a:xfrm>
              <a:off x="9755186" y="9088846"/>
              <a:ext cx="14520468" cy="2831917"/>
            </a:xfrm>
            <a:prstGeom prst="rect">
              <a:avLst/>
            </a:prstGeom>
            <a:noFill/>
          </p:spPr>
          <p:txBody>
            <a:bodyPr wrap="square" rtlCol="0">
              <a:spAutoFit/>
            </a:bodyPr>
            <a:lstStyle/>
            <a:p>
              <a:pPr algn="just"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hiện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thực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xuất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sắc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của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nước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nửa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cuối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thế</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kỉ</a:t>
              </a:r>
              <a:r>
                <a:rPr lang="en-US" sz="2100" i="1" dirty="0">
                  <a:solidFill>
                    <a:prstClr val="black"/>
                  </a:solidFill>
                  <a:latin typeface="Times New Roman" panose="02020603050405020304" pitchFamily="18" charset="0"/>
                  <a:cs typeface="Times New Roman" panose="02020603050405020304" pitchFamily="18" charset="0"/>
                </a:rPr>
                <a:t> XIX.</a:t>
              </a: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8573" y="3939903"/>
            <a:ext cx="4983119" cy="1061829"/>
            <a:chOff x="9145586" y="9472942"/>
            <a:chExt cx="15454442" cy="2831916"/>
          </a:xfrm>
        </p:grpSpPr>
        <p:sp>
          <p:nvSpPr>
            <p:cNvPr id="35" name="TextBox 34"/>
            <p:cNvSpPr txBox="1"/>
            <p:nvPr/>
          </p:nvSpPr>
          <p:spPr>
            <a:xfrm>
              <a:off x="9755186" y="9472942"/>
              <a:ext cx="14844842" cy="2831916"/>
            </a:xfrm>
            <a:prstGeom prst="rect">
              <a:avLst/>
            </a:prstGeom>
            <a:noFill/>
          </p:spPr>
          <p:txBody>
            <a:bodyPr wrap="square" rtlCol="0">
              <a:spAutoFit/>
            </a:bodyPr>
            <a:lstStyle/>
            <a:p>
              <a:pPr algn="just" defTabSz="816316">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Tác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phẩm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tiêu</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smtClean="0">
                  <a:solidFill>
                    <a:prstClr val="black"/>
                  </a:solidFill>
                  <a:latin typeface="Times New Roman" panose="02020603050405020304" pitchFamily="18" charset="0"/>
                  <a:cs typeface="Times New Roman" panose="02020603050405020304" pitchFamily="18" charset="0"/>
                </a:rPr>
                <a:t>Một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niên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thiếu</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Người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bất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tử</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Thằng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nhóc</a:t>
              </a:r>
              <a:r>
                <a:rPr lang="en-US" sz="2100" i="1" dirty="0" smtClean="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71540" t="32736" r="5726" b="16539"/>
          <a:stretch/>
        </p:blipFill>
        <p:spPr>
          <a:xfrm>
            <a:off x="0" y="-4702"/>
            <a:ext cx="3606591" cy="5148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7437" y="1"/>
            <a:ext cx="9126563" cy="5143500"/>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descr="tải xuống.jpg"/>
          <p:cNvPicPr>
            <a:picLocks noChangeAspect="1"/>
          </p:cNvPicPr>
          <p:nvPr/>
        </p:nvPicPr>
        <p:blipFill>
          <a:blip r:embed="rId3"/>
          <a:stretch>
            <a:fillRect/>
          </a:stretch>
        </p:blipFill>
        <p:spPr>
          <a:xfrm>
            <a:off x="159350" y="1131590"/>
            <a:ext cx="2900482" cy="3816424"/>
          </a:xfrm>
          <a:prstGeom prst="rect">
            <a:avLst/>
          </a:prstGeom>
          <a:ln>
            <a:noFill/>
          </a:ln>
          <a:effectLst>
            <a:softEdge rad="112500"/>
          </a:effectLst>
        </p:spPr>
      </p:pic>
      <p:sp>
        <p:nvSpPr>
          <p:cNvPr id="20" name="TextBox 19"/>
          <p:cNvSpPr txBox="1"/>
          <p:nvPr/>
        </p:nvSpPr>
        <p:spPr>
          <a:xfrm>
            <a:off x="3131840" y="1083272"/>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Xuất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xứ</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131840" y="1475687"/>
            <a:ext cx="8769596" cy="415498"/>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In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ngắn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sao</a:t>
            </a:r>
            <a:r>
              <a:rPr lang="en-US" sz="2100" dirty="0">
                <a:solidFill>
                  <a:prstClr val="black"/>
                </a:solidFill>
                <a:latin typeface="Times New Roman" panose="02020603050405020304" pitchFamily="18" charset="0"/>
                <a:cs typeface="Times New Roman" panose="02020603050405020304" pitchFamily="18" charset="0"/>
              </a:rPr>
              <a:t>” (1873)</a:t>
            </a:r>
          </a:p>
        </p:txBody>
      </p:sp>
      <p:sp>
        <p:nvSpPr>
          <p:cNvPr id="22" name="TextBox 21"/>
          <p:cNvSpPr txBox="1"/>
          <p:nvPr/>
        </p:nvSpPr>
        <p:spPr>
          <a:xfrm>
            <a:off x="3131840" y="2022675"/>
            <a:ext cx="4795607"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loại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đạt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131841" y="2453435"/>
            <a:ext cx="5897885" cy="1061829"/>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ngắn</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3131840" y="3530526"/>
            <a:ext cx="4795607"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Ngôi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131841" y="3961286"/>
            <a:ext cx="5897885" cy="1061829"/>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Ngôi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Phrăng</a:t>
            </a:r>
            <a:r>
              <a:rPr lang="en-US" sz="2100" dirty="0">
                <a:solidFill>
                  <a:prstClr val="black"/>
                </a:solidFill>
                <a:latin typeface="Times New Roman" panose="02020603050405020304" pitchFamily="18" charset="0"/>
                <a:cs typeface="Times New Roman" panose="02020603050405020304" pitchFamily="18" charset="0"/>
              </a:rPr>
              <a:t>)</a:t>
            </a:r>
          </a:p>
          <a:p>
            <a:pPr marL="342900" indent="-342900" algn="just" defTabSz="685800">
              <a:buFont typeface="Wingdings" panose="05000000000000000000" pitchFamily="2" charset="2"/>
              <a:buChar char="à"/>
            </a:pP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tả</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tế</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defTabSz="685800">
              <a:buFont typeface="Wingdings" panose="05000000000000000000" pitchFamily="2" charset="2"/>
              <a:buChar char="à"/>
            </a:pP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30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组合 3">
            <a:extLst>
              <a:ext uri="{FF2B5EF4-FFF2-40B4-BE49-F238E27FC236}">
                <a16:creationId xmlns:a16="http://schemas.microsoft.com/office/drawing/2014/main" id="{5E973D27-137A-4317-BB46-BD25F230FEBF}"/>
              </a:ext>
            </a:extLst>
          </p:cNvPr>
          <p:cNvGrpSpPr/>
          <p:nvPr/>
        </p:nvGrpSpPr>
        <p:grpSpPr>
          <a:xfrm>
            <a:off x="-2052736" y="-3332906"/>
            <a:ext cx="12884535" cy="8476406"/>
            <a:chOff x="-2633386" y="-2093334"/>
            <a:chExt cx="16952336" cy="11301875"/>
          </a:xfrm>
        </p:grpSpPr>
        <p:sp>
          <p:nvSpPr>
            <p:cNvPr id="17"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8" name="矩形 2">
              <a:extLst>
                <a:ext uri="{FF2B5EF4-FFF2-40B4-BE49-F238E27FC236}">
                  <a16:creationId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9" name="Rectangle 18"/>
          <p:cNvSpPr/>
          <p:nvPr/>
        </p:nvSpPr>
        <p:spPr>
          <a:xfrm>
            <a:off x="3136930" y="627534"/>
            <a:ext cx="289011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NHAN ĐỀ</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899592" y="1851670"/>
            <a:ext cx="7714408" cy="1109792"/>
          </a:xfrm>
          <a:prstGeom prst="rect">
            <a:avLst/>
          </a:prstGeom>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33" l="688" r="96438">
                        <a14:foregroundMark x1="15313" y1="74889" x2="18750" y2="87222"/>
                        <a14:foregroundMark x1="32750" y1="62333" x2="32750" y2="62333"/>
                        <a14:foregroundMark x1="40500" y1="85222" x2="43313" y2="94444"/>
                        <a14:foregroundMark x1="56875" y1="86778" x2="61813" y2="93667"/>
                        <a14:foregroundMark x1="82438" y1="76444" x2="84375" y2="84889"/>
                        <a14:foregroundMark x1="90813" y1="75667" x2="90438" y2="87556"/>
                        <a14:foregroundMark x1="77500" y1="68778" x2="79438" y2="72222"/>
                        <a14:foregroundMark x1="88938" y1="70333" x2="84813" y2="76111"/>
                        <a14:foregroundMark x1="36625" y1="72667" x2="43063" y2="78333"/>
                        <a14:foregroundMark x1="27563" y1="61222" x2="32313" y2="65778"/>
                      </a14:backgroundRemoval>
                    </a14:imgEffect>
                  </a14:imgLayer>
                </a14:imgProps>
              </a:ext>
            </a:extLst>
          </a:blip>
          <a:srcRect/>
          <a:stretch>
            <a:fillRect/>
          </a:stretch>
        </p:blipFill>
        <p:spPr bwMode="auto">
          <a:xfrm>
            <a:off x="-77350" y="1955593"/>
            <a:ext cx="5652120" cy="3179318"/>
          </a:xfrm>
          <a:prstGeom prst="rect">
            <a:avLst/>
          </a:prstGeom>
          <a:noFill/>
          <a:ln w="9525">
            <a:noFill/>
            <a:miter lim="800000"/>
            <a:headEnd/>
            <a:tailEnd/>
          </a:ln>
          <a:effectLst/>
        </p:spPr>
      </p:pic>
      <p:pic>
        <p:nvPicPr>
          <p:cNvPr id="22" name="Picture 21"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4853126" y="2750876"/>
            <a:ext cx="810540" cy="620916"/>
          </a:xfrm>
          <a:prstGeom prst="rect">
            <a:avLst/>
          </a:prstGeom>
          <a:effectLst>
            <a:softEdge rad="127000"/>
          </a:effectLst>
        </p:spPr>
      </p:pic>
      <p:sp>
        <p:nvSpPr>
          <p:cNvPr id="23" name="TextBox 22"/>
          <p:cNvSpPr txBox="1"/>
          <p:nvPr/>
        </p:nvSpPr>
        <p:spPr>
          <a:xfrm>
            <a:off x="5483031" y="3174662"/>
            <a:ext cx="3365613" cy="830997"/>
          </a:xfrm>
          <a:prstGeom prst="rect">
            <a:avLst/>
          </a:prstGeom>
          <a:noFill/>
        </p:spPr>
        <p:txBody>
          <a:bodyPr wrap="square" rtlCol="0">
            <a:spAutoFit/>
          </a:bodyPr>
          <a:lstStyle/>
          <a:p>
            <a:pPr algn="just" defTabSz="685800"/>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772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7868" y="915142"/>
            <a:ext cx="2669864" cy="1501799"/>
          </a:xfrm>
          <a:prstGeom prst="rect">
            <a:avLst/>
          </a:prstGeom>
        </p:spPr>
      </p:pic>
      <p:pic>
        <p:nvPicPr>
          <p:cNvPr id="3" name="Picture 2"/>
          <p:cNvPicPr>
            <a:picLocks noChangeAspect="1"/>
          </p:cNvPicPr>
          <p:nvPr/>
        </p:nvPicPr>
        <p:blipFill>
          <a:blip r:embed="rId4"/>
          <a:stretch>
            <a:fillRect/>
          </a:stretch>
        </p:blipFill>
        <p:spPr>
          <a:xfrm>
            <a:off x="5645696" y="915143"/>
            <a:ext cx="2918088" cy="1495549"/>
          </a:xfrm>
          <a:prstGeom prst="rect">
            <a:avLst/>
          </a:prstGeom>
        </p:spPr>
      </p:pic>
      <p:pic>
        <p:nvPicPr>
          <p:cNvPr id="5" name="Picture 4"/>
          <p:cNvPicPr>
            <a:picLocks noChangeAspect="1"/>
          </p:cNvPicPr>
          <p:nvPr/>
        </p:nvPicPr>
        <p:blipFill>
          <a:blip r:embed="rId5"/>
          <a:stretch>
            <a:fillRect/>
          </a:stretch>
        </p:blipFill>
        <p:spPr>
          <a:xfrm>
            <a:off x="1777858" y="201974"/>
            <a:ext cx="5963438" cy="857898"/>
          </a:xfrm>
          <a:prstGeom prst="rect">
            <a:avLst/>
          </a:prstGeom>
        </p:spPr>
      </p:pic>
      <p:cxnSp>
        <p:nvCxnSpPr>
          <p:cNvPr id="7" name="Straight Connector 6"/>
          <p:cNvCxnSpPr/>
          <p:nvPr/>
        </p:nvCxnSpPr>
        <p:spPr>
          <a:xfrm>
            <a:off x="5247950" y="1059872"/>
            <a:ext cx="0" cy="3657600"/>
          </a:xfrm>
          <a:prstGeom prst="line">
            <a:avLst/>
          </a:prstGeom>
          <a:ln w="28575">
            <a:solidFill>
              <a:srgbClr val="FFCC99"/>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0576" y="2642915"/>
            <a:ext cx="4730219" cy="2354491"/>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học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cuối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cùng</a:t>
            </a:r>
            <a:r>
              <a:rPr lang="en-US" sz="2100" i="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Đô-đê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 </a:t>
            </a:r>
            <a:r>
              <a:rPr lang="en-US" sz="2100" dirty="0" err="1">
                <a:solidFill>
                  <a:prstClr val="black"/>
                </a:solidFill>
                <a:latin typeface="Times New Roman" panose="02020603050405020304" pitchFamily="18" charset="0"/>
                <a:cs typeface="Times New Roman" panose="02020603050405020304" pitchFamily="18" charset="0"/>
              </a:rPr>
              <a:t>Phổ</a:t>
            </a:r>
            <a:r>
              <a:rPr lang="en-US" sz="2100" dirty="0">
                <a:solidFill>
                  <a:prstClr val="black"/>
                </a:solidFill>
                <a:latin typeface="Times New Roman" panose="02020603050405020304" pitchFamily="18" charset="0"/>
                <a:cs typeface="Times New Roman" panose="02020603050405020304" pitchFamily="18" charset="0"/>
              </a:rPr>
              <a:t> (1870 – 1871),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An-</a:t>
            </a:r>
            <a:r>
              <a:rPr lang="en-US" sz="2100" dirty="0" err="1">
                <a:solidFill>
                  <a:prstClr val="black"/>
                </a:solidFill>
                <a:latin typeface="Times New Roman" panose="02020603050405020304" pitchFamily="18" charset="0"/>
                <a:cs typeface="Times New Roman" panose="02020603050405020304" pitchFamily="18" charset="0"/>
              </a:rPr>
              <a:t>dát</a:t>
            </a:r>
            <a:r>
              <a:rPr lang="en-US" sz="2100" dirty="0">
                <a:solidFill>
                  <a:prstClr val="black"/>
                </a:solidFill>
                <a:latin typeface="Times New Roman" panose="02020603050405020304" pitchFamily="18" charset="0"/>
                <a:cs typeface="Times New Roman" panose="02020603050405020304" pitchFamily="18" charset="0"/>
              </a:rPr>
              <a:t> (Alsace)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Lo-</a:t>
            </a:r>
            <a:r>
              <a:rPr lang="en-US" sz="2100" dirty="0" err="1">
                <a:solidFill>
                  <a:prstClr val="black"/>
                </a:solidFill>
                <a:latin typeface="Times New Roman" panose="02020603050405020304" pitchFamily="18" charset="0"/>
                <a:cs typeface="Times New Roman" panose="02020603050405020304" pitchFamily="18" charset="0"/>
              </a:rPr>
              <a:t>ren</a:t>
            </a:r>
            <a:r>
              <a:rPr lang="en-US" sz="2100" dirty="0">
                <a:solidFill>
                  <a:prstClr val="black"/>
                </a:solidFill>
                <a:latin typeface="Times New Roman" panose="02020603050405020304" pitchFamily="18" charset="0"/>
                <a:cs typeface="Times New Roman" panose="02020603050405020304" pitchFamily="18" charset="0"/>
              </a:rPr>
              <a:t> (Lorraine)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Phổ</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này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chuyển</a:t>
            </a:r>
            <a:r>
              <a:rPr lang="en-US" sz="2100" dirty="0">
                <a:solidFill>
                  <a:prstClr val="black"/>
                </a:solidFill>
                <a:latin typeface="Times New Roman" panose="02020603050405020304" pitchFamily="18" charset="0"/>
                <a:cs typeface="Times New Roman" panose="02020603050405020304" pitchFamily="18" charset="0"/>
              </a:rPr>
              <a:t> sang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Đức</a:t>
            </a:r>
            <a:r>
              <a:rPr lang="en-US" sz="2100" dirty="0">
                <a:solidFill>
                  <a:prstClr val="black"/>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5645696" y="2642915"/>
            <a:ext cx="2880119" cy="1384995"/>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riêng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diễn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cùng</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08591" y="214164"/>
            <a:ext cx="1569268" cy="461665"/>
          </a:xfrm>
          <a:prstGeom prst="rect">
            <a:avLst/>
          </a:prstGeom>
          <a:noFill/>
        </p:spPr>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Bối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cảnh</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9733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TotalTime>
  <Words>2467</Words>
  <Application>Microsoft Office PowerPoint</Application>
  <PresentationFormat>On-screen Show (16:9)</PresentationFormat>
  <Paragraphs>350</Paragraphs>
  <Slides>35</Slides>
  <Notes>25</Notes>
  <HiddenSlides>0</HiddenSlides>
  <MMClips>2</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35</vt:i4>
      </vt:variant>
    </vt:vector>
  </HeadingPairs>
  <TitlesOfParts>
    <vt:vector size="62" baseType="lpstr">
      <vt:lpstr>微软雅黑</vt:lpstr>
      <vt:lpstr>.VnTime</vt:lpstr>
      <vt:lpstr>Arial</vt:lpstr>
      <vt:lpstr>Arial Unicode MS</vt:lpstr>
      <vt:lpstr>Calibri</vt:lpstr>
      <vt:lpstr>Calibri Light</vt:lpstr>
      <vt:lpstr>Cambria</vt:lpstr>
      <vt:lpstr>Century Gothic</vt:lpstr>
      <vt:lpstr>Tahoma</vt:lpstr>
      <vt:lpstr>Times New Roman</vt:lpstr>
      <vt:lpstr>Wingdings</vt:lpstr>
      <vt:lpstr>汉仪夏日体W</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3_Default Design</vt:lpstr>
      <vt:lpstr>6_Office Theme</vt:lpstr>
      <vt:lpstr>Default Design</vt:lpstr>
      <vt:lpstr>1_Office Theme</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440</cp:revision>
  <dcterms:created xsi:type="dcterms:W3CDTF">2021-11-12T03:08:25Z</dcterms:created>
  <dcterms:modified xsi:type="dcterms:W3CDTF">2024-09-20T02:07:26Z</dcterms:modified>
</cp:coreProperties>
</file>