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785" r:id="rId3"/>
  </p:sldMasterIdLst>
  <p:notesMasterIdLst>
    <p:notesMasterId r:id="rId16"/>
  </p:notesMasterIdLst>
  <p:handoutMasterIdLst>
    <p:handoutMasterId r:id="rId17"/>
  </p:handoutMasterIdLst>
  <p:sldIdLst>
    <p:sldId id="386" r:id="rId4"/>
    <p:sldId id="388" r:id="rId5"/>
    <p:sldId id="391" r:id="rId6"/>
    <p:sldId id="409" r:id="rId7"/>
    <p:sldId id="400" r:id="rId8"/>
    <p:sldId id="410" r:id="rId9"/>
    <p:sldId id="401" r:id="rId10"/>
    <p:sldId id="402" r:id="rId11"/>
    <p:sldId id="404" r:id="rId12"/>
    <p:sldId id="403" r:id="rId13"/>
    <p:sldId id="395" r:id="rId14"/>
    <p:sldId id="411" r:id="rId15"/>
  </p:sldIdLst>
  <p:sldSz cx="9144000" cy="6858000" type="screen4x3"/>
  <p:notesSz cx="6735763" cy="9869488"/>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1FF53D7-CF08-4851-9422-DFB261731513}">
          <p14:sldIdLst>
            <p14:sldId id="386"/>
            <p14:sldId id="388"/>
            <p14:sldId id="391"/>
            <p14:sldId id="409"/>
            <p14:sldId id="400"/>
            <p14:sldId id="410"/>
            <p14:sldId id="401"/>
            <p14:sldId id="402"/>
            <p14:sldId id="404"/>
            <p14:sldId id="403"/>
            <p14:sldId id="395"/>
            <p14:sldId id="4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FF00FF"/>
    <a:srgbClr val="FFFF66"/>
    <a:srgbClr val="009900"/>
    <a:srgbClr val="C2084A"/>
    <a:srgbClr val="CCFF33"/>
    <a:srgbClr val="99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280" autoAdjust="0"/>
  </p:normalViewPr>
  <p:slideViewPr>
    <p:cSldViewPr>
      <p:cViewPr varScale="1">
        <p:scale>
          <a:sx n="60" d="100"/>
          <a:sy n="60" d="100"/>
        </p:scale>
        <p:origin x="96"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086E20B-0F51-4882-AE88-30DA689FB610}" type="datetimeFigureOut">
              <a:rPr lang="en-US" smtClean="0"/>
              <a:pPr/>
              <a:t>18/9/2021</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F13A2524-2204-424C-9592-0F3C064EED18}" type="slidenum">
              <a:rPr lang="en-US" smtClean="0"/>
              <a:pPr/>
              <a:t>‹#›</a:t>
            </a:fld>
            <a:endParaRPr lang="en-US"/>
          </a:p>
        </p:txBody>
      </p:sp>
    </p:spTree>
    <p:extLst>
      <p:ext uri="{BB962C8B-B14F-4D97-AF65-F5344CB8AC3E}">
        <p14:creationId xmlns:p14="http://schemas.microsoft.com/office/powerpoint/2010/main" val="3427292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3907787-7A20-484B-8AB4-A9837C89B86F}" type="datetimeFigureOut">
              <a:rPr lang="en-US" smtClean="0"/>
              <a:pPr/>
              <a:t>18/9/2021</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52059ED-2477-4531-9053-04BE2B744328}" type="slidenum">
              <a:rPr lang="en-US" smtClean="0"/>
              <a:pPr/>
              <a:t>‹#›</a:t>
            </a:fld>
            <a:endParaRPr lang="en-US"/>
          </a:p>
        </p:txBody>
      </p:sp>
    </p:spTree>
    <p:extLst>
      <p:ext uri="{BB962C8B-B14F-4D97-AF65-F5344CB8AC3E}">
        <p14:creationId xmlns:p14="http://schemas.microsoft.com/office/powerpoint/2010/main" val="231298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059ED-2477-4531-9053-04BE2B744328}" type="slidenum">
              <a:rPr lang="en-US" smtClean="0"/>
              <a:pPr/>
              <a:t>1</a:t>
            </a:fld>
            <a:endParaRPr lang="en-US"/>
          </a:p>
        </p:txBody>
      </p:sp>
    </p:spTree>
    <p:extLst>
      <p:ext uri="{BB962C8B-B14F-4D97-AF65-F5344CB8AC3E}">
        <p14:creationId xmlns:p14="http://schemas.microsoft.com/office/powerpoint/2010/main" val="389792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EFC640-10B3-4580-AD93-24A88F9D88D4}"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13226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FC640-10B3-4580-AD93-24A88F9D88D4}"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185716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FC640-10B3-4580-AD93-24A88F9D88D4}"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394447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956855-D723-4F47-9226-3702EE0C1332}" type="datetimeFigureOut">
              <a:rPr lang="en-US"/>
              <a:pPr>
                <a:defRPr/>
              </a:pPr>
              <a:t>18/9/2021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96EA8E-C829-4033-A4D8-5EEF18E520A7}" type="slidenum">
              <a:rPr lang="en-US" altLang="en-US"/>
              <a:pPr>
                <a:defRPr/>
              </a:pPr>
              <a:t>‹#›</a:t>
            </a:fld>
            <a:endParaRPr lang="en-US" altLang="en-US"/>
          </a:p>
        </p:txBody>
      </p:sp>
    </p:spTree>
    <p:extLst>
      <p:ext uri="{BB962C8B-B14F-4D97-AF65-F5344CB8AC3E}">
        <p14:creationId xmlns:p14="http://schemas.microsoft.com/office/powerpoint/2010/main" val="227641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C624FE-ECCB-4F88-ADCA-8E2FAA67F25B}" type="datetimeFigureOut">
              <a:rPr lang="en-US"/>
              <a:pPr>
                <a:defRPr/>
              </a:pPr>
              <a:t>18/9/2021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DE8FB-E204-43F8-97A3-74D4F2E05EB9}" type="slidenum">
              <a:rPr lang="en-US" altLang="en-US"/>
              <a:pPr>
                <a:defRPr/>
              </a:pPr>
              <a:t>‹#›</a:t>
            </a:fld>
            <a:endParaRPr lang="en-US" altLang="en-US"/>
          </a:p>
        </p:txBody>
      </p:sp>
    </p:spTree>
    <p:extLst>
      <p:ext uri="{BB962C8B-B14F-4D97-AF65-F5344CB8AC3E}">
        <p14:creationId xmlns:p14="http://schemas.microsoft.com/office/powerpoint/2010/main" val="384259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647298-5F87-402B-B9A2-1F123A519C6D}" type="datetimeFigureOut">
              <a:rPr lang="en-US"/>
              <a:pPr>
                <a:defRPr/>
              </a:pPr>
              <a:t>18/9/2021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441AB-8778-4469-8FFC-94BB076B836D}" type="slidenum">
              <a:rPr lang="en-US" altLang="en-US"/>
              <a:pPr>
                <a:defRPr/>
              </a:pPr>
              <a:t>‹#›</a:t>
            </a:fld>
            <a:endParaRPr lang="en-US" altLang="en-US"/>
          </a:p>
        </p:txBody>
      </p:sp>
    </p:spTree>
    <p:extLst>
      <p:ext uri="{BB962C8B-B14F-4D97-AF65-F5344CB8AC3E}">
        <p14:creationId xmlns:p14="http://schemas.microsoft.com/office/powerpoint/2010/main" val="163613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61BB61-24C5-47F5-BC96-353A61BC7250}" type="datetimeFigureOut">
              <a:rPr lang="en-US"/>
              <a:pPr>
                <a:defRPr/>
              </a:pPr>
              <a:t>18/9/2021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C45591-8C11-4903-A881-7E4661F65B0C}" type="slidenum">
              <a:rPr lang="en-US" altLang="en-US"/>
              <a:pPr>
                <a:defRPr/>
              </a:pPr>
              <a:t>‹#›</a:t>
            </a:fld>
            <a:endParaRPr lang="en-US" altLang="en-US"/>
          </a:p>
        </p:txBody>
      </p:sp>
    </p:spTree>
    <p:extLst>
      <p:ext uri="{BB962C8B-B14F-4D97-AF65-F5344CB8AC3E}">
        <p14:creationId xmlns:p14="http://schemas.microsoft.com/office/powerpoint/2010/main" val="343598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D72871-536D-4651-BD6E-8A4D7A5AA05E}" type="datetimeFigureOut">
              <a:rPr lang="en-US"/>
              <a:pPr>
                <a:defRPr/>
              </a:pPr>
              <a:t>18/9/2021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FDDEDF-142D-4B64-811C-A67340ED755B}" type="slidenum">
              <a:rPr lang="en-US" altLang="en-US"/>
              <a:pPr>
                <a:defRPr/>
              </a:pPr>
              <a:t>‹#›</a:t>
            </a:fld>
            <a:endParaRPr lang="en-US" altLang="en-US"/>
          </a:p>
        </p:txBody>
      </p:sp>
    </p:spTree>
    <p:extLst>
      <p:ext uri="{BB962C8B-B14F-4D97-AF65-F5344CB8AC3E}">
        <p14:creationId xmlns:p14="http://schemas.microsoft.com/office/powerpoint/2010/main" val="1791170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E1F1E0D-EA9A-45C0-91F6-10CBAA9D428B}" type="datetimeFigureOut">
              <a:rPr lang="en-US"/>
              <a:pPr>
                <a:defRPr/>
              </a:pPr>
              <a:t>18/9/2021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0EECBC-68B9-45C6-9E33-95478EA5625C}" type="slidenum">
              <a:rPr lang="en-US" altLang="en-US"/>
              <a:pPr>
                <a:defRPr/>
              </a:pPr>
              <a:t>‹#›</a:t>
            </a:fld>
            <a:endParaRPr lang="en-US" altLang="en-US"/>
          </a:p>
        </p:txBody>
      </p:sp>
    </p:spTree>
    <p:extLst>
      <p:ext uri="{BB962C8B-B14F-4D97-AF65-F5344CB8AC3E}">
        <p14:creationId xmlns:p14="http://schemas.microsoft.com/office/powerpoint/2010/main" val="2792133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082EB8-1CA8-48CF-AD7F-F4E3FC589DB1}" type="datetimeFigureOut">
              <a:rPr lang="en-US"/>
              <a:pPr>
                <a:defRPr/>
              </a:pPr>
              <a:t>18/9/2021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382EC2-408B-49E7-9015-EA65800E3DE3}" type="slidenum">
              <a:rPr lang="en-US" altLang="en-US"/>
              <a:pPr>
                <a:defRPr/>
              </a:pPr>
              <a:t>‹#›</a:t>
            </a:fld>
            <a:endParaRPr lang="en-US" altLang="en-US"/>
          </a:p>
        </p:txBody>
      </p:sp>
    </p:spTree>
    <p:extLst>
      <p:ext uri="{BB962C8B-B14F-4D97-AF65-F5344CB8AC3E}">
        <p14:creationId xmlns:p14="http://schemas.microsoft.com/office/powerpoint/2010/main" val="52918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11E81F-403B-49FE-B417-CCC39C3E8375}" type="datetimeFigureOut">
              <a:rPr lang="en-US"/>
              <a:pPr>
                <a:defRPr/>
              </a:pPr>
              <a:t>18/9/2021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BB4B06-9982-4A4C-A800-B7D5A528FFCF}" type="slidenum">
              <a:rPr lang="en-US" altLang="en-US"/>
              <a:pPr>
                <a:defRPr/>
              </a:pPr>
              <a:t>‹#›</a:t>
            </a:fld>
            <a:endParaRPr lang="en-US" altLang="en-US"/>
          </a:p>
        </p:txBody>
      </p:sp>
    </p:spTree>
    <p:extLst>
      <p:ext uri="{BB962C8B-B14F-4D97-AF65-F5344CB8AC3E}">
        <p14:creationId xmlns:p14="http://schemas.microsoft.com/office/powerpoint/2010/main" val="303180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FC640-10B3-4580-AD93-24A88F9D88D4}"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2318827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55986A-6DB0-4FAA-BB8B-9AEAE36226DE}" type="datetimeFigureOut">
              <a:rPr lang="en-US"/>
              <a:pPr>
                <a:defRPr/>
              </a:pPr>
              <a:t>18/9/2021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566E94-8F53-40EC-95A2-8F9E464A088F}" type="slidenum">
              <a:rPr lang="en-US" altLang="en-US"/>
              <a:pPr>
                <a:defRPr/>
              </a:pPr>
              <a:t>‹#›</a:t>
            </a:fld>
            <a:endParaRPr lang="en-US" altLang="en-US"/>
          </a:p>
        </p:txBody>
      </p:sp>
    </p:spTree>
    <p:extLst>
      <p:ext uri="{BB962C8B-B14F-4D97-AF65-F5344CB8AC3E}">
        <p14:creationId xmlns:p14="http://schemas.microsoft.com/office/powerpoint/2010/main" val="153491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F6372E-BC80-4CAE-9E53-C393E0116AF0}" type="datetimeFigureOut">
              <a:rPr lang="en-US"/>
              <a:pPr>
                <a:defRPr/>
              </a:pPr>
              <a:t>18/9/2021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94115-9491-425A-826B-F2709B6DB214}" type="slidenum">
              <a:rPr lang="en-US" altLang="en-US"/>
              <a:pPr>
                <a:defRPr/>
              </a:pPr>
              <a:t>‹#›</a:t>
            </a:fld>
            <a:endParaRPr lang="en-US" altLang="en-US"/>
          </a:p>
        </p:txBody>
      </p:sp>
    </p:spTree>
    <p:extLst>
      <p:ext uri="{BB962C8B-B14F-4D97-AF65-F5344CB8AC3E}">
        <p14:creationId xmlns:p14="http://schemas.microsoft.com/office/powerpoint/2010/main" val="3263431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DEDCE2-0B0D-4E80-B8F7-A33073E61734}" type="datetimeFigureOut">
              <a:rPr lang="en-US"/>
              <a:pPr>
                <a:defRPr/>
              </a:pPr>
              <a:t>18/9/2021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06757D-1D5F-4F97-8700-A0C7B19835CE}" type="slidenum">
              <a:rPr lang="en-US" altLang="en-US"/>
              <a:pPr>
                <a:defRPr/>
              </a:pPr>
              <a:t>‹#›</a:t>
            </a:fld>
            <a:endParaRPr lang="en-US" altLang="en-US"/>
          </a:p>
        </p:txBody>
      </p:sp>
    </p:spTree>
    <p:extLst>
      <p:ext uri="{BB962C8B-B14F-4D97-AF65-F5344CB8AC3E}">
        <p14:creationId xmlns:p14="http://schemas.microsoft.com/office/powerpoint/2010/main" val="1823531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B3C2D0-665A-4DF1-B6AB-BF3B8C2A6849}"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1048517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C2D0-665A-4DF1-B6AB-BF3B8C2A6849}"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3655919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C2D0-665A-4DF1-B6AB-BF3B8C2A6849}"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135663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3C2D0-665A-4DF1-B6AB-BF3B8C2A6849}"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4221968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B3C2D0-665A-4DF1-B6AB-BF3B8C2A6849}" type="datetimeFigureOut">
              <a:rPr lang="en-US" smtClean="0"/>
              <a:t>18/9/2021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3044872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B3C2D0-665A-4DF1-B6AB-BF3B8C2A6849}" type="datetimeFigureOut">
              <a:rPr lang="en-US" smtClean="0"/>
              <a:t>18/9/2021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81541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C2D0-665A-4DF1-B6AB-BF3B8C2A6849}" type="datetimeFigureOut">
              <a:rPr lang="en-US" smtClean="0"/>
              <a:t>18/9/2021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209718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FC640-10B3-4580-AD93-24A88F9D88D4}"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833894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3C2D0-665A-4DF1-B6AB-BF3B8C2A6849}"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31296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3C2D0-665A-4DF1-B6AB-BF3B8C2A6849}"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53964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C2D0-665A-4DF1-B6AB-BF3B8C2A6849}"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737456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C2D0-665A-4DF1-B6AB-BF3B8C2A6849}" type="datetimeFigureOut">
              <a:rPr lang="en-US" smtClean="0"/>
              <a:t>18/9/2021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3081-2989-46CD-B452-65D60FD3DD2A}" type="slidenum">
              <a:rPr lang="en-US" smtClean="0"/>
              <a:t>‹#›</a:t>
            </a:fld>
            <a:endParaRPr lang="en-US"/>
          </a:p>
        </p:txBody>
      </p:sp>
    </p:spTree>
    <p:extLst>
      <p:ext uri="{BB962C8B-B14F-4D97-AF65-F5344CB8AC3E}">
        <p14:creationId xmlns:p14="http://schemas.microsoft.com/office/powerpoint/2010/main" val="281263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EFC640-10B3-4580-AD93-24A88F9D88D4}"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165131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EFC640-10B3-4580-AD93-24A88F9D88D4}" type="datetimeFigureOut">
              <a:rPr lang="en-US" smtClean="0"/>
              <a:t>18/9/2021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365203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EFC640-10B3-4580-AD93-24A88F9D88D4}" type="datetimeFigureOut">
              <a:rPr lang="en-US" smtClean="0"/>
              <a:t>18/9/2021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313242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FC640-10B3-4580-AD93-24A88F9D88D4}" type="datetimeFigureOut">
              <a:rPr lang="en-US" smtClean="0"/>
              <a:t>18/9/2021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38452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FC640-10B3-4580-AD93-24A88F9D88D4}"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114751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FC640-10B3-4580-AD93-24A88F9D88D4}" type="datetimeFigureOut">
              <a:rPr lang="en-US" smtClean="0"/>
              <a:t>18/9/2021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9625-BB67-45A2-9590-6921A79076E7}" type="slidenum">
              <a:rPr lang="en-US" smtClean="0"/>
              <a:t>‹#›</a:t>
            </a:fld>
            <a:endParaRPr lang="en-US"/>
          </a:p>
        </p:txBody>
      </p:sp>
    </p:spTree>
    <p:extLst>
      <p:ext uri="{BB962C8B-B14F-4D97-AF65-F5344CB8AC3E}">
        <p14:creationId xmlns:p14="http://schemas.microsoft.com/office/powerpoint/2010/main" val="271976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FC640-10B3-4580-AD93-24A88F9D88D4}" type="datetimeFigureOut">
              <a:rPr lang="en-US" smtClean="0"/>
              <a:t>18/9/2021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9625-BB67-45A2-9590-6921A79076E7}" type="slidenum">
              <a:rPr lang="en-US" smtClean="0"/>
              <a:t>‹#›</a:t>
            </a:fld>
            <a:endParaRPr lang="en-US"/>
          </a:p>
        </p:txBody>
      </p:sp>
    </p:spTree>
    <p:extLst>
      <p:ext uri="{BB962C8B-B14F-4D97-AF65-F5344CB8AC3E}">
        <p14:creationId xmlns:p14="http://schemas.microsoft.com/office/powerpoint/2010/main" val="332085242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CA6D6C3-4D85-4F39-8DF5-A6C61214B975}" type="datetimeFigureOut">
              <a:rPr lang="en-US"/>
              <a:pPr>
                <a:defRPr/>
              </a:pPr>
              <a:t>18/9/2021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85A86FC-A516-43C7-B616-30E6B02EFEFF}" type="slidenum">
              <a:rPr lang="en-US" altLang="en-US"/>
              <a:pPr>
                <a:defRPr/>
              </a:pPr>
              <a:t>‹#›</a:t>
            </a:fld>
            <a:endParaRPr lang="en-US" altLang="en-US"/>
          </a:p>
        </p:txBody>
      </p:sp>
    </p:spTree>
    <p:extLst>
      <p:ext uri="{BB962C8B-B14F-4D97-AF65-F5344CB8AC3E}">
        <p14:creationId xmlns:p14="http://schemas.microsoft.com/office/powerpoint/2010/main" val="172302459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C2D0-665A-4DF1-B6AB-BF3B8C2A6849}" type="datetimeFigureOut">
              <a:rPr lang="en-US" smtClean="0"/>
              <a:t>18/9/2021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C3081-2989-46CD-B452-65D60FD3DD2A}" type="slidenum">
              <a:rPr lang="en-US" smtClean="0"/>
              <a:t>‹#›</a:t>
            </a:fld>
            <a:endParaRPr lang="en-US"/>
          </a:p>
        </p:txBody>
      </p:sp>
    </p:spTree>
    <p:extLst>
      <p:ext uri="{BB962C8B-B14F-4D97-AF65-F5344CB8AC3E}">
        <p14:creationId xmlns:p14="http://schemas.microsoft.com/office/powerpoint/2010/main" val="198816243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http://www.thoiaotrang.com/images/rose1.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jpg"/><Relationship Id="rId7" Type="http://schemas.openxmlformats.org/officeDocument/2006/relationships/image" Target="../media/image27.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emf"/><Relationship Id="rId10"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g"/><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http://www.thoiaotrang.com/images/rose1.gi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http://www.thoiaotrang.com/images/rose1.gi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Layout" Target="../slideLayouts/slideLayout2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1"/>
          <p:cNvPicPr>
            <a:picLocks noChangeAspect="1" noChangeArrowheads="1"/>
          </p:cNvPicPr>
          <p:nvPr/>
        </p:nvPicPr>
        <p:blipFill>
          <a:blip r:embed="rId3"/>
          <a:srcRect l="25325" t="29091" r="25974" b="24156"/>
          <a:stretch>
            <a:fillRect/>
          </a:stretch>
        </p:blipFill>
        <p:spPr bwMode="auto">
          <a:xfrm>
            <a:off x="0" y="0"/>
            <a:ext cx="9144000" cy="6858000"/>
          </a:xfrm>
          <a:prstGeom prst="rect">
            <a:avLst/>
          </a:prstGeom>
          <a:noFill/>
          <a:ln w="9525">
            <a:noFill/>
            <a:miter lim="800000"/>
            <a:headEnd/>
            <a:tailEnd/>
          </a:ln>
        </p:spPr>
      </p:pic>
      <p:sp>
        <p:nvSpPr>
          <p:cNvPr id="3075" name="Text Box 10"/>
          <p:cNvSpPr txBox="1">
            <a:spLocks noChangeArrowheads="1"/>
          </p:cNvSpPr>
          <p:nvPr/>
        </p:nvSpPr>
        <p:spPr bwMode="auto">
          <a:xfrm>
            <a:off x="1752600" y="4191000"/>
            <a:ext cx="5562600" cy="461665"/>
          </a:xfrm>
          <a:prstGeom prst="rect">
            <a:avLst/>
          </a:prstGeom>
          <a:noFill/>
          <a:ln w="57150" cmpd="thinThick">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Giáo</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viên</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Nguyễn</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Thu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Hương</a:t>
            </a:r>
            <a:endPar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3076" name="Picture 37" descr="MT1"/>
          <p:cNvPicPr>
            <a:picLocks noChangeAspect="1" noChangeArrowheads="1" noCrop="1"/>
          </p:cNvPicPr>
          <p:nvPr/>
        </p:nvPicPr>
        <p:blipFill>
          <a:blip r:embed="rId4"/>
          <a:srcRect/>
          <a:stretch>
            <a:fillRect/>
          </a:stretch>
        </p:blipFill>
        <p:spPr bwMode="auto">
          <a:xfrm>
            <a:off x="1752600" y="762000"/>
            <a:ext cx="5257800" cy="1974850"/>
          </a:xfrm>
          <a:prstGeom prst="rect">
            <a:avLst/>
          </a:prstGeom>
          <a:noFill/>
          <a:ln w="9525">
            <a:noFill/>
            <a:miter lim="800000"/>
            <a:headEnd/>
            <a:tailEnd/>
          </a:ln>
        </p:spPr>
      </p:pic>
      <p:sp>
        <p:nvSpPr>
          <p:cNvPr id="11" name="WordArt 39"/>
          <p:cNvSpPr>
            <a:spLocks noChangeArrowheads="1" noChangeShapeType="1" noTextEdit="1"/>
          </p:cNvSpPr>
          <p:nvPr/>
        </p:nvSpPr>
        <p:spPr bwMode="auto">
          <a:xfrm>
            <a:off x="3581400" y="2895600"/>
            <a:ext cx="2209800" cy="914400"/>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uLnTx/>
                <a:uFillTx/>
                <a:latin typeface="Arial"/>
                <a:cs typeface="Arial"/>
              </a:rPr>
              <a:t> </a:t>
            </a:r>
            <a:r>
              <a:rPr kumimoji="0" lang="en-US" sz="3600" b="1" i="0" u="none" strike="noStrike" kern="10" cap="none" spc="0" normalizeH="0" baseline="0" noProof="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uLnTx/>
                <a:uFillTx/>
                <a:latin typeface="Times New Roman" pitchFamily="18" charset="0"/>
                <a:cs typeface="Times New Roman" pitchFamily="18" charset="0"/>
              </a:rPr>
              <a:t>LỚP 6</a:t>
            </a:r>
          </a:p>
        </p:txBody>
      </p:sp>
      <p:sp>
        <p:nvSpPr>
          <p:cNvPr id="3079" name="Text Box 10"/>
          <p:cNvSpPr txBox="1">
            <a:spLocks noChangeArrowheads="1"/>
          </p:cNvSpPr>
          <p:nvPr/>
        </p:nvSpPr>
        <p:spPr bwMode="auto">
          <a:xfrm>
            <a:off x="1752600" y="4800600"/>
            <a:ext cx="4724400" cy="1015663"/>
          </a:xfrm>
          <a:prstGeom prst="rect">
            <a:avLst/>
          </a:prstGeom>
          <a:noFill/>
          <a:ln w="57150" cmpd="thinThick">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Trường</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THCS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Sài</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Đồng</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Quận</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1"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lang="en-US" sz="2400" b="1" i="1" kern="0" dirty="0">
                <a:solidFill>
                  <a:srgbClr val="0000FF"/>
                </a:solidFill>
                <a:latin typeface="Times New Roman" pitchFamily="18" charset="0"/>
                <a:cs typeface="Times New Roman" pitchFamily="18" charset="0"/>
              </a:rPr>
              <a:t>: </a:t>
            </a:r>
            <a:r>
              <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rPr>
              <a:t>Long </a:t>
            </a:r>
            <a:r>
              <a:rPr kumimoji="0" lang="en-US" sz="2400" b="1" i="1"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Biên</a:t>
            </a:r>
            <a:r>
              <a:rPr kumimoji="0" lang="en-US" sz="2400" b="1" i="1" u="none" strike="noStrike" kern="0" cap="none" spc="0" normalizeH="0" noProof="0" dirty="0">
                <a:ln>
                  <a:noFill/>
                </a:ln>
                <a:solidFill>
                  <a:srgbClr val="0000FF"/>
                </a:solidFill>
                <a:effectLst/>
                <a:uLnTx/>
                <a:uFillTx/>
                <a:latin typeface="Times New Roman" pitchFamily="18" charset="0"/>
                <a:cs typeface="Times New Roman" pitchFamily="18" charset="0"/>
              </a:rPr>
              <a:t> – </a:t>
            </a:r>
            <a:r>
              <a:rPr lang="en-US" sz="2400" b="1" i="1" kern="0" dirty="0" err="1">
                <a:solidFill>
                  <a:srgbClr val="0000FF"/>
                </a:solidFill>
                <a:latin typeface="Times New Roman" pitchFamily="18" charset="0"/>
                <a:cs typeface="Times New Roman" pitchFamily="18" charset="0"/>
              </a:rPr>
              <a:t>H</a:t>
            </a:r>
            <a:r>
              <a:rPr kumimoji="0" lang="en-US" sz="2400" b="1" i="1" u="none" strike="noStrike" kern="0" cap="none" spc="0" normalizeH="0" noProof="0" dirty="0">
                <a:ln>
                  <a:noFill/>
                </a:ln>
                <a:solidFill>
                  <a:srgbClr val="0000FF"/>
                </a:solidFill>
                <a:effectLst/>
                <a:uLnTx/>
                <a:uFillTx/>
                <a:latin typeface="Times New Roman" pitchFamily="18" charset="0"/>
                <a:cs typeface="Times New Roman" pitchFamily="18" charset="0"/>
              </a:rPr>
              <a:t>à </a:t>
            </a:r>
            <a:r>
              <a:rPr kumimoji="0" lang="en-US" sz="2400" b="1" i="1" u="none" strike="noStrike" kern="0" cap="none" spc="0" normalizeH="0" noProof="0" dirty="0" err="1">
                <a:ln>
                  <a:noFill/>
                </a:ln>
                <a:solidFill>
                  <a:srgbClr val="0000FF"/>
                </a:solidFill>
                <a:effectLst/>
                <a:uLnTx/>
                <a:uFillTx/>
                <a:latin typeface="Times New Roman" pitchFamily="18" charset="0"/>
                <a:cs typeface="Times New Roman" pitchFamily="18" charset="0"/>
              </a:rPr>
              <a:t>Nội</a:t>
            </a:r>
            <a:endParaRPr kumimoji="0" lang="en-US" sz="2400" b="1" i="1"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3080" name="Picture 272" descr="http://dl9.glitter-graphics.net/pub/1170/1170269phoexz8m4g.gif"/>
          <p:cNvPicPr>
            <a:picLocks noChangeAspect="1" noChangeArrowheads="1" noCrop="1"/>
          </p:cNvPicPr>
          <p:nvPr/>
        </p:nvPicPr>
        <p:blipFill>
          <a:blip r:embed="rId5"/>
          <a:srcRect/>
          <a:stretch>
            <a:fillRect/>
          </a:stretch>
        </p:blipFill>
        <p:spPr bwMode="auto">
          <a:xfrm>
            <a:off x="8382000" y="952500"/>
            <a:ext cx="762000" cy="2857500"/>
          </a:xfrm>
          <a:prstGeom prst="rect">
            <a:avLst/>
          </a:prstGeom>
          <a:noFill/>
          <a:ln w="9525">
            <a:noFill/>
            <a:miter lim="800000"/>
            <a:headEnd/>
            <a:tailEnd/>
          </a:ln>
        </p:spPr>
      </p:pic>
      <p:pic>
        <p:nvPicPr>
          <p:cNvPr id="3081" name="Picture 272" descr="http://dl9.glitter-graphics.net/pub/1170/1170269phoexz8m4g.gif"/>
          <p:cNvPicPr>
            <a:picLocks noChangeAspect="1" noChangeArrowheads="1" noCrop="1"/>
          </p:cNvPicPr>
          <p:nvPr/>
        </p:nvPicPr>
        <p:blipFill>
          <a:blip r:embed="rId5"/>
          <a:srcRect/>
          <a:stretch>
            <a:fillRect/>
          </a:stretch>
        </p:blipFill>
        <p:spPr bwMode="auto">
          <a:xfrm>
            <a:off x="8382000" y="3390900"/>
            <a:ext cx="762000" cy="2857500"/>
          </a:xfrm>
          <a:prstGeom prst="rect">
            <a:avLst/>
          </a:prstGeom>
          <a:noFill/>
          <a:ln w="9525">
            <a:noFill/>
            <a:miter lim="800000"/>
            <a:headEnd/>
            <a:tailEnd/>
          </a:ln>
        </p:spPr>
      </p:pic>
      <p:pic>
        <p:nvPicPr>
          <p:cNvPr id="3082" name="Picture 272" descr="http://dl9.glitter-graphics.net/pub/1170/1170269phoexz8m4g.gif"/>
          <p:cNvPicPr>
            <a:picLocks noChangeAspect="1" noChangeArrowheads="1" noCrop="1"/>
          </p:cNvPicPr>
          <p:nvPr/>
        </p:nvPicPr>
        <p:blipFill>
          <a:blip r:embed="rId5"/>
          <a:srcRect/>
          <a:stretch>
            <a:fillRect/>
          </a:stretch>
        </p:blipFill>
        <p:spPr bwMode="auto">
          <a:xfrm>
            <a:off x="0" y="3429000"/>
            <a:ext cx="762000" cy="2857500"/>
          </a:xfrm>
          <a:prstGeom prst="rect">
            <a:avLst/>
          </a:prstGeom>
          <a:noFill/>
          <a:ln w="9525">
            <a:noFill/>
            <a:miter lim="800000"/>
            <a:headEnd/>
            <a:tailEnd/>
          </a:ln>
        </p:spPr>
      </p:pic>
      <p:pic>
        <p:nvPicPr>
          <p:cNvPr id="3083" name="Picture 272" descr="http://dl9.glitter-graphics.net/pub/1170/1170269phoexz8m4g.gif"/>
          <p:cNvPicPr>
            <a:picLocks noChangeAspect="1" noChangeArrowheads="1" noCrop="1"/>
          </p:cNvPicPr>
          <p:nvPr/>
        </p:nvPicPr>
        <p:blipFill>
          <a:blip r:embed="rId5"/>
          <a:srcRect/>
          <a:stretch>
            <a:fillRect/>
          </a:stretch>
        </p:blipFill>
        <p:spPr bwMode="auto">
          <a:xfrm>
            <a:off x="0" y="876300"/>
            <a:ext cx="762000" cy="2857500"/>
          </a:xfrm>
          <a:prstGeom prst="rect">
            <a:avLst/>
          </a:prstGeom>
          <a:noFill/>
          <a:ln w="9525">
            <a:noFill/>
            <a:miter lim="800000"/>
            <a:headEnd/>
            <a:tailEnd/>
          </a:ln>
        </p:spPr>
      </p:pic>
      <p:pic>
        <p:nvPicPr>
          <p:cNvPr id="13" name="Picture 6" descr="divider"/>
          <p:cNvPicPr>
            <a:picLocks noChangeAspect="1" noChangeArrowheads="1"/>
          </p:cNvPicPr>
          <p:nvPr/>
        </p:nvPicPr>
        <p:blipFill>
          <a:blip r:embed="rId6" r:link="rId7"/>
          <a:srcRect/>
          <a:stretch>
            <a:fillRect/>
          </a:stretch>
        </p:blipFill>
        <p:spPr bwMode="auto">
          <a:xfrm>
            <a:off x="785813" y="-93663"/>
            <a:ext cx="3643313" cy="561975"/>
          </a:xfrm>
          <a:prstGeom prst="rect">
            <a:avLst/>
          </a:prstGeom>
          <a:noFill/>
          <a:ln w="9525">
            <a:noFill/>
            <a:miter lim="800000"/>
            <a:headEnd/>
            <a:tailEnd/>
          </a:ln>
        </p:spPr>
      </p:pic>
      <p:grpSp>
        <p:nvGrpSpPr>
          <p:cNvPr id="14" name="Group 5"/>
          <p:cNvGrpSpPr>
            <a:grpSpLocks/>
          </p:cNvGrpSpPr>
          <p:nvPr/>
        </p:nvGrpSpPr>
        <p:grpSpPr bwMode="auto">
          <a:xfrm>
            <a:off x="0" y="-93663"/>
            <a:ext cx="9144000" cy="7094538"/>
            <a:chOff x="0" y="-53"/>
            <a:chExt cx="5760" cy="4469"/>
          </a:xfrm>
        </p:grpSpPr>
        <p:pic>
          <p:nvPicPr>
            <p:cNvPr id="15" name="Picture 6" descr="divider"/>
            <p:cNvPicPr>
              <a:picLocks noChangeAspect="1" noChangeArrowheads="1"/>
            </p:cNvPicPr>
            <p:nvPr/>
          </p:nvPicPr>
          <p:blipFill>
            <a:blip r:embed="rId6" r:link="rId7"/>
            <a:srcRect/>
            <a:stretch>
              <a:fillRect/>
            </a:stretch>
          </p:blipFill>
          <p:spPr bwMode="auto">
            <a:xfrm>
              <a:off x="495" y="-53"/>
              <a:ext cx="2295" cy="354"/>
            </a:xfrm>
            <a:prstGeom prst="rect">
              <a:avLst/>
            </a:prstGeom>
            <a:noFill/>
            <a:ln w="9525">
              <a:noFill/>
              <a:miter lim="800000"/>
              <a:headEnd/>
              <a:tailEnd/>
            </a:ln>
          </p:spPr>
        </p:pic>
        <p:pic>
          <p:nvPicPr>
            <p:cNvPr id="16" name="Picture 7" descr="rosecornerl[1]"/>
            <p:cNvPicPr>
              <a:picLocks noChangeAspect="1" noChangeArrowheads="1"/>
            </p:cNvPicPr>
            <p:nvPr/>
          </p:nvPicPr>
          <p:blipFill>
            <a:blip r:embed="rId8"/>
            <a:srcRect/>
            <a:stretch>
              <a:fillRect/>
            </a:stretch>
          </p:blipFill>
          <p:spPr bwMode="auto">
            <a:xfrm>
              <a:off x="0" y="0"/>
              <a:ext cx="816" cy="579"/>
            </a:xfrm>
            <a:prstGeom prst="rect">
              <a:avLst/>
            </a:prstGeom>
            <a:noFill/>
            <a:ln w="9525">
              <a:noFill/>
              <a:miter lim="800000"/>
              <a:headEnd/>
              <a:tailEnd/>
            </a:ln>
          </p:spPr>
        </p:pic>
        <p:pic>
          <p:nvPicPr>
            <p:cNvPr id="17" name="Picture 8" descr="divider"/>
            <p:cNvPicPr>
              <a:picLocks noChangeAspect="1" noChangeArrowheads="1"/>
            </p:cNvPicPr>
            <p:nvPr/>
          </p:nvPicPr>
          <p:blipFill>
            <a:blip r:embed="rId6" r:link="rId7"/>
            <a:srcRect/>
            <a:stretch>
              <a:fillRect/>
            </a:stretch>
          </p:blipFill>
          <p:spPr bwMode="auto">
            <a:xfrm>
              <a:off x="3375" y="3984"/>
              <a:ext cx="1761" cy="432"/>
            </a:xfrm>
            <a:prstGeom prst="rect">
              <a:avLst/>
            </a:prstGeom>
            <a:noFill/>
            <a:ln w="9525">
              <a:noFill/>
              <a:miter lim="800000"/>
              <a:headEnd/>
              <a:tailEnd/>
            </a:ln>
          </p:spPr>
        </p:pic>
        <p:pic>
          <p:nvPicPr>
            <p:cNvPr id="18" name="Picture 9" descr="rosecornerl[1]"/>
            <p:cNvPicPr>
              <a:picLocks noChangeAspect="1" noChangeArrowheads="1"/>
            </p:cNvPicPr>
            <p:nvPr/>
          </p:nvPicPr>
          <p:blipFill>
            <a:blip r:embed="rId9"/>
            <a:srcRect/>
            <a:stretch>
              <a:fillRect/>
            </a:stretch>
          </p:blipFill>
          <p:spPr bwMode="auto">
            <a:xfrm>
              <a:off x="4896" y="3707"/>
              <a:ext cx="864" cy="613"/>
            </a:xfrm>
            <a:prstGeom prst="rect">
              <a:avLst/>
            </a:prstGeom>
            <a:noFill/>
            <a:ln w="9525">
              <a:noFill/>
              <a:miter lim="800000"/>
              <a:headEnd/>
              <a:tailEnd/>
            </a:ln>
          </p:spPr>
        </p:pic>
        <p:pic>
          <p:nvPicPr>
            <p:cNvPr id="19" name="Picture 10" descr="divider"/>
            <p:cNvPicPr>
              <a:picLocks noChangeAspect="1" noChangeArrowheads="1"/>
            </p:cNvPicPr>
            <p:nvPr/>
          </p:nvPicPr>
          <p:blipFill>
            <a:blip r:embed="rId6" r:link="rId7"/>
            <a:srcRect/>
            <a:stretch>
              <a:fillRect/>
            </a:stretch>
          </p:blipFill>
          <p:spPr bwMode="auto">
            <a:xfrm rot="-5400000">
              <a:off x="5052" y="3252"/>
              <a:ext cx="1124" cy="291"/>
            </a:xfrm>
            <a:prstGeom prst="rect">
              <a:avLst/>
            </a:prstGeom>
            <a:noFill/>
            <a:ln w="9525">
              <a:noFill/>
              <a:miter lim="800000"/>
              <a:headEnd/>
              <a:tailEnd/>
            </a:ln>
          </p:spPr>
        </p:pic>
        <p:pic>
          <p:nvPicPr>
            <p:cNvPr id="20" name="Picture 11" descr="divider"/>
            <p:cNvPicPr>
              <a:picLocks noChangeAspect="1" noChangeArrowheads="1"/>
            </p:cNvPicPr>
            <p:nvPr/>
          </p:nvPicPr>
          <p:blipFill>
            <a:blip r:embed="rId6" r:link="rId7"/>
            <a:srcRect/>
            <a:stretch>
              <a:fillRect/>
            </a:stretch>
          </p:blipFill>
          <p:spPr bwMode="auto">
            <a:xfrm rot="5400000">
              <a:off x="-938" y="1208"/>
              <a:ext cx="2167" cy="291"/>
            </a:xfrm>
            <a:prstGeom prst="rect">
              <a:avLst/>
            </a:prstGeom>
            <a:noFill/>
            <a:ln w="9525">
              <a:noFill/>
              <a:miter lim="800000"/>
              <a:headEnd/>
              <a:tailEnd/>
            </a:ln>
          </p:spPr>
        </p:pic>
      </p:grpSp>
    </p:spTree>
    <p:extLst>
      <p:ext uri="{BB962C8B-B14F-4D97-AF65-F5344CB8AC3E}">
        <p14:creationId xmlns:p14="http://schemas.microsoft.com/office/powerpoint/2010/main" val="3836795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 y="-6928"/>
            <a:ext cx="9137073" cy="6864928"/>
          </a:xfrm>
          <a:prstGeom prst="rect">
            <a:avLst/>
          </a:prstGeom>
        </p:spPr>
      </p:pic>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146655" y="183497"/>
            <a:ext cx="75057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rgbClr val="0000FF"/>
                </a:solidFill>
                <a:latin typeface="Times New Roman" pitchFamily="18" charset="0"/>
                <a:cs typeface="Times New Roman" pitchFamily="18" charset="0"/>
              </a:rPr>
              <a:t>5</a:t>
            </a:r>
            <a:r>
              <a:rPr kumimoji="0" lang="en-US" sz="24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Ứng</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dụng</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với</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tranh</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tĩnh</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vật</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hoa</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quả</a:t>
            </a:r>
            <a:endParaRPr kumimoji="0" lang="en-US" sz="2400" b="1"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sp>
        <p:nvSpPr>
          <p:cNvPr id="2" name="Rectangle 1"/>
          <p:cNvSpPr>
            <a:spLocks noChangeArrowheads="1"/>
          </p:cNvSpPr>
          <p:nvPr/>
        </p:nvSpPr>
        <p:spPr bwMode="auto">
          <a:xfrm>
            <a:off x="-4763" y="-196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460375" y="777477"/>
            <a:ext cx="6992620" cy="460895"/>
          </a:xfrm>
          <a:prstGeom prst="rect">
            <a:avLst/>
          </a:prstGeom>
        </p:spPr>
        <p:txBody>
          <a:bodyPr wrap="none">
            <a:spAutoFit/>
          </a:bodyPr>
          <a:lstStyle/>
          <a:p>
            <a:pPr>
              <a:lnSpc>
                <a:spcPct val="107000"/>
              </a:lnSpc>
              <a:spcAft>
                <a:spcPts val="8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croll: Vertical 12"/>
          <p:cNvSpPr/>
          <p:nvPr/>
        </p:nvSpPr>
        <p:spPr>
          <a:xfrm>
            <a:off x="6373791" y="1885727"/>
            <a:ext cx="2743200" cy="3981673"/>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914400">
              <a:defRPr/>
            </a:pPr>
            <a:r>
              <a:rPr lang="en-US" sz="2000" b="1" kern="0" dirty="0" err="1">
                <a:solidFill>
                  <a:srgbClr val="0000FF"/>
                </a:solidFill>
                <a:latin typeface="Times New Roman" pitchFamily="18" charset="0"/>
                <a:cs typeface="Times New Roman" pitchFamily="18" charset="0"/>
              </a:rPr>
              <a:t>Tranh</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tĩnh</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vật</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màu</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gợi</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cho</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người</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xem</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cảm</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xúc</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và</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tình</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yêu</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với</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thiên</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nhiên</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phù</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hợp</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để</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trang</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trí</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trong</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đời</a:t>
            </a:r>
            <a:r>
              <a:rPr lang="en-US" sz="2000" b="1" kern="0" dirty="0">
                <a:solidFill>
                  <a:srgbClr val="0000FF"/>
                </a:solidFill>
                <a:latin typeface="Times New Roman" pitchFamily="18" charset="0"/>
                <a:cs typeface="Times New Roman" pitchFamily="18" charset="0"/>
              </a:rPr>
              <a:t> </a:t>
            </a:r>
            <a:r>
              <a:rPr lang="en-US" sz="2000" b="1" kern="0" dirty="0" err="1">
                <a:solidFill>
                  <a:srgbClr val="0000FF"/>
                </a:solidFill>
                <a:latin typeface="Times New Roman" pitchFamily="18" charset="0"/>
                <a:cs typeface="Times New Roman" pitchFamily="18" charset="0"/>
              </a:rPr>
              <a:t>sống</a:t>
            </a:r>
            <a:r>
              <a:rPr lang="en-US" sz="2000" b="1" kern="0" dirty="0">
                <a:solidFill>
                  <a:srgbClr val="0000FF"/>
                </a:solidFill>
                <a:latin typeface="Times New Roman" pitchFamily="18" charset="0"/>
                <a:cs typeface="Times New Roman" pitchFamily="18" charset="0"/>
              </a:rPr>
              <a:t>.</a:t>
            </a:r>
          </a:p>
        </p:txBody>
      </p:sp>
      <p:graphicFrame>
        <p:nvGraphicFramePr>
          <p:cNvPr id="14" name="Object 10"/>
          <p:cNvGraphicFramePr>
            <a:graphicFrameLocks noChangeAspect="1"/>
          </p:cNvGraphicFramePr>
          <p:nvPr>
            <p:extLst>
              <p:ext uri="{D42A27DB-BD31-4B8C-83A1-F6EECF244321}">
                <p14:modId xmlns:p14="http://schemas.microsoft.com/office/powerpoint/2010/main" val="2134398698"/>
              </p:ext>
            </p:extLst>
          </p:nvPr>
        </p:nvGraphicFramePr>
        <p:xfrm>
          <a:off x="4663082" y="1524320"/>
          <a:ext cx="1890118" cy="2131685"/>
        </p:xfrm>
        <a:graphic>
          <a:graphicData uri="http://schemas.openxmlformats.org/presentationml/2006/ole">
            <mc:AlternateContent xmlns:mc="http://schemas.openxmlformats.org/markup-compatibility/2006">
              <mc:Choice xmlns:v="urn:schemas-microsoft-com:vml" Requires="v">
                <p:oleObj spid="_x0000_s2078" name="CorelDRAW" r:id="rId4" imgW="1349740" imgH="1799796" progId="CorelDRAW.Graphic.12">
                  <p:embed/>
                </p:oleObj>
              </mc:Choice>
              <mc:Fallback>
                <p:oleObj name="CorelDRAW" r:id="rId4" imgW="1349740" imgH="1799796" progId="CorelDRAW.Graphic.12">
                  <p:embed/>
                  <p:pic>
                    <p:nvPicPr>
                      <p:cNvPr id="614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082" y="1524320"/>
                        <a:ext cx="1890118" cy="2131685"/>
                      </a:xfrm>
                      <a:prstGeom prst="rect">
                        <a:avLst/>
                      </a:prstGeom>
                      <a:noFill/>
                      <a:ln>
                        <a:noFill/>
                      </a:ln>
                      <a:effec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2685404754"/>
              </p:ext>
            </p:extLst>
          </p:nvPr>
        </p:nvGraphicFramePr>
        <p:xfrm>
          <a:off x="3571220" y="3902354"/>
          <a:ext cx="2097352" cy="2380348"/>
        </p:xfrm>
        <a:graphic>
          <a:graphicData uri="http://schemas.openxmlformats.org/presentationml/2006/ole">
            <mc:AlternateContent xmlns:mc="http://schemas.openxmlformats.org/markup-compatibility/2006">
              <mc:Choice xmlns:v="urn:schemas-microsoft-com:vml" Requires="v">
                <p:oleObj spid="_x0000_s2079" name="CorelDRAW" r:id="rId6" imgW="1367742" imgH="1966531" progId="CorelDRAW.Graphic.12">
                  <p:embed/>
                </p:oleObj>
              </mc:Choice>
              <mc:Fallback>
                <p:oleObj name="CorelDRAW" r:id="rId6" imgW="1367742" imgH="1966531" progId="CorelDRAW.Graphic.12">
                  <p:embed/>
                  <p:pic>
                    <p:nvPicPr>
                      <p:cNvPr id="6148"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220" y="3902354"/>
                        <a:ext cx="2097352" cy="2380348"/>
                      </a:xfrm>
                      <a:prstGeom prst="rect">
                        <a:avLst/>
                      </a:prstGeom>
                      <a:noFill/>
                      <a:ln>
                        <a:noFill/>
                      </a:ln>
                      <a:effectLst/>
                    </p:spPr>
                  </p:pic>
                </p:oleObj>
              </mc:Fallback>
            </mc:AlternateContent>
          </a:graphicData>
        </a:graphic>
      </p:graphicFrame>
      <p:pic>
        <p:nvPicPr>
          <p:cNvPr id="21"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184" y="1543837"/>
            <a:ext cx="19589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9339" y="1576380"/>
            <a:ext cx="18335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5251" y="4015869"/>
            <a:ext cx="2403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0156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8"/>
            <a:ext cx="9137073" cy="6864928"/>
          </a:xfrm>
          <a:prstGeom prst="rect">
            <a:avLst/>
          </a:prstGeom>
        </p:spPr>
      </p:pic>
      <p:sp>
        <p:nvSpPr>
          <p:cNvPr id="5" name="TextBox 4"/>
          <p:cNvSpPr txBox="1"/>
          <p:nvPr/>
        </p:nvSpPr>
        <p:spPr>
          <a:xfrm>
            <a:off x="746856" y="556966"/>
            <a:ext cx="7505701"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MỘT SỐ BÀI THAM KHẢO</a:t>
            </a:r>
          </a:p>
        </p:txBody>
      </p:sp>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388" y="2044191"/>
            <a:ext cx="2257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04-phong-tranh-15008-300-a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91" y="2030123"/>
            <a:ext cx="2381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01-oil50x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232" y="2030123"/>
            <a:ext cx="22669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717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3"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F:\HINH NEN PP\hinh-nen-slide-dep-27_035349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5"/>
          <p:cNvGrpSpPr>
            <a:grpSpLocks/>
          </p:cNvGrpSpPr>
          <p:nvPr/>
        </p:nvGrpSpPr>
        <p:grpSpPr bwMode="auto">
          <a:xfrm>
            <a:off x="0" y="-93663"/>
            <a:ext cx="9144000" cy="7094538"/>
            <a:chOff x="0" y="-53"/>
            <a:chExt cx="5760" cy="4469"/>
          </a:xfrm>
        </p:grpSpPr>
        <p:pic>
          <p:nvPicPr>
            <p:cNvPr id="23557" name="Picture 6"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5" y="-53"/>
              <a:ext cx="2295"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rosecorne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75" y="3984"/>
              <a:ext cx="17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rosecorner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 y="3707"/>
              <a:ext cx="86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5052" y="3252"/>
              <a:ext cx="11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938" y="1208"/>
              <a:ext cx="21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6" name="Picture 12" descr="F:\HINH NEN PP\ef6dff09490f545e35eb35b256439db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 y="0"/>
            <a:ext cx="883920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581400" y="381000"/>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4800" b="1" i="0" u="none" strike="noStrike" kern="0" cap="none" spc="0" normalizeH="0" baseline="0" noProof="0" dirty="0">
                <a:ln>
                  <a:noFill/>
                </a:ln>
                <a:solidFill>
                  <a:srgbClr val="FF0000"/>
                </a:solidFill>
                <a:effectLst/>
                <a:uLnTx/>
                <a:uFillTx/>
                <a:latin typeface="Times New Roman" pitchFamily="18" charset="0"/>
              </a:rPr>
              <a:t>DẶN DÒ</a:t>
            </a:r>
            <a:r>
              <a:rPr kumimoji="0" lang="en-US" altLang="en-US" sz="4800" b="1" i="0" u="none" strike="noStrike" kern="0" cap="none" spc="0" normalizeH="0" baseline="0" noProof="0" dirty="0">
                <a:ln>
                  <a:noFill/>
                </a:ln>
                <a:solidFill>
                  <a:srgbClr val="FF0000"/>
                </a:solidFill>
                <a:effectLst/>
                <a:uLnTx/>
                <a:uFillTx/>
                <a:latin typeface="Arial" charset="0"/>
              </a:rPr>
              <a:t> </a:t>
            </a:r>
          </a:p>
        </p:txBody>
      </p:sp>
      <p:sp>
        <p:nvSpPr>
          <p:cNvPr id="12" name="Text Box 8"/>
          <p:cNvSpPr txBox="1">
            <a:spLocks noChangeArrowheads="1"/>
          </p:cNvSpPr>
          <p:nvPr/>
        </p:nvSpPr>
        <p:spPr bwMode="auto">
          <a:xfrm>
            <a:off x="4112792" y="1698920"/>
            <a:ext cx="402771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Hoàn</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thành</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bài</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vẽ</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nếu</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chưa</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xong</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Chuẩn</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bị</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trước</a:t>
            </a: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kumimoji="0" lang="en-US" altLang="en-US" sz="2400" b="1" i="1" u="none" strike="noStrike" kern="0" cap="none" spc="0" normalizeH="0" baseline="0" noProof="0" dirty="0" err="1">
                <a:ln>
                  <a:noFill/>
                </a:ln>
                <a:solidFill>
                  <a:srgbClr val="0000FF"/>
                </a:solidFill>
                <a:effectLst/>
                <a:uLnTx/>
                <a:uFillTx/>
                <a:latin typeface="Times New Roman" pitchFamily="18" charset="0"/>
              </a:rPr>
              <a:t>đồ</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vật</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có</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bề</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mặt</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nổi</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như</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nắp</a:t>
            </a:r>
            <a:r>
              <a:rPr kumimoji="0" lang="en-US" altLang="en-US" sz="2400" b="1" i="1" u="none" strike="noStrike" kern="0" cap="none" spc="0" normalizeH="0" noProof="0" dirty="0">
                <a:ln>
                  <a:noFill/>
                </a:ln>
                <a:solidFill>
                  <a:srgbClr val="0000FF"/>
                </a:solidFill>
                <a:effectLst/>
                <a:uLnTx/>
                <a:uFillTx/>
                <a:latin typeface="Times New Roman" pitchFamily="18" charset="0"/>
              </a:rPr>
              <a:t> chai, </a:t>
            </a:r>
            <a:r>
              <a:rPr kumimoji="0" lang="en-US" altLang="en-US" sz="2400" b="1" i="1" u="none" strike="noStrike" kern="0" cap="none" spc="0" normalizeH="0" noProof="0" dirty="0" err="1">
                <a:ln>
                  <a:noFill/>
                </a:ln>
                <a:solidFill>
                  <a:srgbClr val="0000FF"/>
                </a:solidFill>
                <a:effectLst/>
                <a:uLnTx/>
                <a:uFillTx/>
                <a:latin typeface="Times New Roman" pitchFamily="18" charset="0"/>
              </a:rPr>
              <a:t>tăm</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bông</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lá</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cây</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giấy</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bìa</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củ</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quả</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có</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thể</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để</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tạo</a:t>
            </a:r>
            <a:r>
              <a:rPr kumimoji="0" lang="en-US" altLang="en-US" sz="2400" b="1" i="1" u="none" strike="noStrike" kern="0" cap="none" spc="0" normalizeH="0" noProof="0" dirty="0">
                <a:ln>
                  <a:noFill/>
                </a:ln>
                <a:solidFill>
                  <a:srgbClr val="0000FF"/>
                </a:solidFill>
                <a:effectLst/>
                <a:uLnTx/>
                <a:uFillTx/>
                <a:latin typeface="Times New Roman" pitchFamily="18" charset="0"/>
              </a:rPr>
              <a:t> </a:t>
            </a:r>
            <a:r>
              <a:rPr kumimoji="0" lang="en-US" altLang="en-US" sz="2400" b="1" i="1" u="none" strike="noStrike" kern="0" cap="none" spc="0" normalizeH="0" noProof="0" dirty="0" err="1">
                <a:ln>
                  <a:noFill/>
                </a:ln>
                <a:solidFill>
                  <a:srgbClr val="0000FF"/>
                </a:solidFill>
                <a:effectLst/>
                <a:uLnTx/>
                <a:uFillTx/>
                <a:latin typeface="Times New Roman" pitchFamily="18" charset="0"/>
              </a:rPr>
              <a:t>khuôn</a:t>
            </a:r>
            <a:r>
              <a:rPr kumimoji="0" lang="en-US" altLang="en-US" sz="2400" b="1" i="1" u="none" strike="noStrike" kern="0" cap="none" spc="0" normalizeH="0" noProof="0" dirty="0">
                <a:ln>
                  <a:noFill/>
                </a:ln>
                <a:solidFill>
                  <a:srgbClr val="0000FF"/>
                </a:solidFill>
                <a:effectLst/>
                <a:uLnTx/>
                <a:uFillTx/>
                <a:latin typeface="Times New Roman" pitchFamily="18" charset="0"/>
              </a:rPr>
              <a:t> in.</a:t>
            </a:r>
            <a:endParaRPr kumimoji="0" lang="en-US" altLang="en-US" sz="2400" b="1" i="1" u="none" strike="noStrike" kern="0" cap="none" spc="0" normalizeH="0" baseline="0" noProof="0" dirty="0">
              <a:ln>
                <a:noFill/>
              </a:ln>
              <a:solidFill>
                <a:srgbClr val="0000FF"/>
              </a:solidFill>
              <a:effectLst/>
              <a:uLnTx/>
              <a:uFillTx/>
              <a:latin typeface="Times New Roman" pitchFamily="18"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en-US" sz="2400" b="1" i="1" u="none" strike="noStrike" kern="0" cap="none" spc="0" normalizeH="0" baseline="0" noProof="0" dirty="0">
                <a:ln>
                  <a:noFill/>
                </a:ln>
                <a:solidFill>
                  <a:srgbClr val="0000FF"/>
                </a:solidFill>
                <a:effectLst/>
                <a:uLnTx/>
                <a:uFillTx/>
                <a:latin typeface="Times New Roman" pitchFamily="18" charset="0"/>
              </a:rPr>
              <a:t> </a:t>
            </a:r>
            <a:r>
              <a:rPr lang="en-US" altLang="en-US" sz="2400" b="1" i="1" kern="0" noProof="0" dirty="0">
                <a:solidFill>
                  <a:srgbClr val="0000FF"/>
                </a:solidFill>
                <a:latin typeface="Times New Roman" pitchFamily="18" charset="0"/>
              </a:rPr>
              <a:t>M</a:t>
            </a:r>
            <a:r>
              <a:rPr lang="en-US" altLang="en-US" sz="2400" b="1" i="1" kern="0" dirty="0" err="1">
                <a:solidFill>
                  <a:srgbClr val="0000FF"/>
                </a:solidFill>
                <a:latin typeface="Times New Roman" pitchFamily="18" charset="0"/>
              </a:rPr>
              <a:t>àu</a:t>
            </a:r>
            <a:r>
              <a:rPr lang="en-US" altLang="en-US" sz="2400" b="1" i="1" kern="0" dirty="0">
                <a:solidFill>
                  <a:srgbClr val="0000FF"/>
                </a:solidFill>
                <a:latin typeface="Times New Roman" pitchFamily="18" charset="0"/>
              </a:rPr>
              <a:t> </a:t>
            </a:r>
            <a:r>
              <a:rPr lang="en-US" altLang="en-US" sz="2400" b="1" i="1" kern="0" dirty="0" err="1">
                <a:solidFill>
                  <a:srgbClr val="0000FF"/>
                </a:solidFill>
                <a:latin typeface="Times New Roman" pitchFamily="18" charset="0"/>
              </a:rPr>
              <a:t>nước</a:t>
            </a:r>
            <a:r>
              <a:rPr lang="en-US" altLang="en-US" sz="2400" b="1" i="1" kern="0" dirty="0">
                <a:solidFill>
                  <a:srgbClr val="0000FF"/>
                </a:solidFill>
                <a:latin typeface="Times New Roman" pitchFamily="18" charset="0"/>
              </a:rPr>
              <a:t>, </a:t>
            </a:r>
            <a:r>
              <a:rPr lang="en-US" altLang="en-US" sz="2400" b="1" i="1" kern="0" dirty="0" err="1">
                <a:solidFill>
                  <a:srgbClr val="0000FF"/>
                </a:solidFill>
                <a:latin typeface="Times New Roman" pitchFamily="18" charset="0"/>
              </a:rPr>
              <a:t>màu</a:t>
            </a:r>
            <a:r>
              <a:rPr lang="en-US" altLang="en-US" sz="2400" b="1" i="1" kern="0" dirty="0">
                <a:solidFill>
                  <a:srgbClr val="0000FF"/>
                </a:solidFill>
                <a:latin typeface="Times New Roman" pitchFamily="18" charset="0"/>
              </a:rPr>
              <a:t> acrylic, </a:t>
            </a:r>
            <a:r>
              <a:rPr lang="en-US" altLang="en-US" sz="2400" b="1" i="1" kern="0" dirty="0" err="1">
                <a:solidFill>
                  <a:srgbClr val="0000FF"/>
                </a:solidFill>
                <a:latin typeface="Times New Roman" pitchFamily="18" charset="0"/>
              </a:rPr>
              <a:t>màu</a:t>
            </a:r>
            <a:r>
              <a:rPr lang="en-US" altLang="en-US" sz="2400" b="1" i="1" kern="0" dirty="0">
                <a:solidFill>
                  <a:srgbClr val="0000FF"/>
                </a:solidFill>
                <a:latin typeface="Times New Roman" pitchFamily="18" charset="0"/>
              </a:rPr>
              <a:t> gouache, </a:t>
            </a:r>
            <a:r>
              <a:rPr lang="en-US" altLang="en-US" sz="2400" b="1" i="1" kern="0" dirty="0" err="1">
                <a:solidFill>
                  <a:srgbClr val="0000FF"/>
                </a:solidFill>
                <a:latin typeface="Times New Roman" pitchFamily="18" charset="0"/>
              </a:rPr>
              <a:t>giấy</a:t>
            </a:r>
            <a:r>
              <a:rPr lang="en-US" altLang="en-US" sz="2400" b="1" i="1" kern="0" dirty="0">
                <a:solidFill>
                  <a:srgbClr val="0000FF"/>
                </a:solidFill>
                <a:latin typeface="Times New Roman" pitchFamily="18" charset="0"/>
              </a:rPr>
              <a:t> </a:t>
            </a:r>
            <a:r>
              <a:rPr lang="en-US" altLang="en-US" sz="2400" b="1" i="1" kern="0" dirty="0" err="1">
                <a:solidFill>
                  <a:srgbClr val="0000FF"/>
                </a:solidFill>
                <a:latin typeface="Times New Roman" pitchFamily="18" charset="0"/>
              </a:rPr>
              <a:t>vẽ</a:t>
            </a:r>
            <a:r>
              <a:rPr lang="en-US" altLang="en-US" sz="2400" b="1" i="1" kern="0" dirty="0">
                <a:solidFill>
                  <a:srgbClr val="0000FF"/>
                </a:solidFill>
                <a:latin typeface="Times New Roman" pitchFamily="18" charset="0"/>
              </a:rPr>
              <a:t>.</a:t>
            </a:r>
            <a:endParaRPr kumimoji="0" lang="en-US" altLang="en-US" sz="2400" b="1" i="1" u="none" strike="noStrike" kern="0" cap="none" spc="0" normalizeH="0" baseline="0" noProof="0" dirty="0">
              <a:ln>
                <a:noFill/>
              </a:ln>
              <a:solidFill>
                <a:srgbClr val="0000FF"/>
              </a:solidFill>
              <a:effectLst/>
              <a:uLnTx/>
              <a:uFillTx/>
              <a:latin typeface="Times New Roman" pitchFamily="18" charset="0"/>
            </a:endParaRPr>
          </a:p>
        </p:txBody>
      </p:sp>
      <p:sp>
        <p:nvSpPr>
          <p:cNvPr id="2" name="AutoShape 2" descr="Free mẫu Slide PowerPoint chuyên nghiệp làm giáo án điện tử mầm non | Mầm  non, Viết chữ, Quà tặng tự là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5171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F:\HINH NEN PP\dong-vat-215b03ccd981698_b6bd06fbaaccccf9dbaba4af72edfb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24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5"/>
          <p:cNvGrpSpPr>
            <a:grpSpLocks/>
          </p:cNvGrpSpPr>
          <p:nvPr/>
        </p:nvGrpSpPr>
        <p:grpSpPr bwMode="auto">
          <a:xfrm>
            <a:off x="0" y="-93663"/>
            <a:ext cx="9144000" cy="7094538"/>
            <a:chOff x="0" y="-53"/>
            <a:chExt cx="5760" cy="4469"/>
          </a:xfrm>
        </p:grpSpPr>
        <p:pic>
          <p:nvPicPr>
            <p:cNvPr id="3082" name="Picture 6"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5" y="-53"/>
              <a:ext cx="2295"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descr="rosecorne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75" y="3984"/>
              <a:ext cx="17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descr="rosecorner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 y="3707"/>
              <a:ext cx="86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0"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5052" y="3252"/>
              <a:ext cx="11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1" descr="divid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938" y="1208"/>
              <a:ext cx="21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ounded Rectangle 19"/>
          <p:cNvSpPr/>
          <p:nvPr/>
        </p:nvSpPr>
        <p:spPr>
          <a:xfrm>
            <a:off x="1295400" y="304800"/>
            <a:ext cx="66294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3077" name="Rectangle 1"/>
          <p:cNvSpPr>
            <a:spLocks noChangeArrowheads="1"/>
          </p:cNvSpPr>
          <p:nvPr/>
        </p:nvSpPr>
        <p:spPr bwMode="auto">
          <a:xfrm>
            <a:off x="914400" y="386725"/>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457200" algn="ctr" defTabSz="914400" eaLnBrk="1" fontAlgn="auto" latinLnBrk="0" hangingPunct="1">
              <a:lnSpc>
                <a:spcPct val="100000"/>
              </a:lnSpc>
              <a:spcBef>
                <a:spcPct val="0"/>
              </a:spcBef>
              <a:spcAft>
                <a:spcPts val="0"/>
              </a:spcAft>
              <a:buClrTx/>
              <a:buSzTx/>
              <a:buFontTx/>
              <a:buNone/>
              <a:tabLst/>
              <a:defRPr/>
            </a:pPr>
            <a:r>
              <a:rPr kumimoji="0" lang="en-US" alt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altLang="en-US" sz="2800" b="1" i="0"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altLang="en-US" sz="2800" b="1" i="0"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ctr" defTabSz="914400" eaLnBrk="1" fontAlgn="auto" latinLnBrk="0" hangingPunct="1">
              <a:lnSpc>
                <a:spcPct val="100000"/>
              </a:lnSpc>
              <a:spcBef>
                <a:spcPct val="0"/>
              </a:spcBef>
              <a:spcAft>
                <a:spcPts val="0"/>
              </a:spcAft>
              <a:buClrTx/>
              <a:buSzTx/>
              <a:buFontTx/>
              <a:buNone/>
              <a:tabLst/>
              <a:defRPr/>
            </a:pPr>
            <a:r>
              <a:rPr lang="en-US" altLang="en-US"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 CẢM CỦA MÀU SẮC</a:t>
            </a:r>
            <a:endParaRPr kumimoji="0" lang="en-US" altLang="en-US" sz="1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1"/>
          <p:cNvSpPr>
            <a:spLocks noChangeArrowheads="1"/>
          </p:cNvSpPr>
          <p:nvPr/>
        </p:nvSpPr>
        <p:spPr bwMode="auto">
          <a:xfrm>
            <a:off x="1588691" y="1767752"/>
            <a:ext cx="753824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sz="3200" b="1" dirty="0" err="1">
                <a:solidFill>
                  <a:srgbClr val="00B050"/>
                </a:solidFill>
                <a:latin typeface="Times New Roman" pitchFamily="18" charset="0"/>
                <a:ea typeface="Calibri" pitchFamily="34" charset="0"/>
                <a:cs typeface="Times New Roman" pitchFamily="18" charset="0"/>
              </a:rPr>
              <a:t>Bài</a:t>
            </a:r>
            <a:r>
              <a:rPr kumimoji="0" lang="en-US" sz="3200" b="1" i="0" u="none" strike="noStrike" cap="none" normalizeH="0" dirty="0">
                <a:ln>
                  <a:noFill/>
                </a:ln>
                <a:solidFill>
                  <a:srgbClr val="00B050"/>
                </a:solidFill>
                <a:effectLst/>
                <a:latin typeface="Times New Roman" pitchFamily="18" charset="0"/>
                <a:ea typeface="Calibri" pitchFamily="34" charset="0"/>
                <a:cs typeface="Times New Roman" pitchFamily="18" charset="0"/>
              </a:rPr>
              <a:t> 2</a:t>
            </a:r>
            <a:r>
              <a:rPr kumimoji="0" lang="en-US" sz="3200" b="1"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en-US" sz="3200" b="1" i="0" u="none" strike="noStrike" cap="none" normalizeH="0" dirty="0" err="1">
                <a:ln>
                  <a:noFill/>
                </a:ln>
                <a:solidFill>
                  <a:srgbClr val="0000FF"/>
                </a:solidFill>
                <a:effectLst/>
                <a:latin typeface="Times New Roman" pitchFamily="18" charset="0"/>
                <a:ea typeface="Calibri" pitchFamily="34" charset="0"/>
                <a:cs typeface="Times New Roman" pitchFamily="18" charset="0"/>
              </a:rPr>
              <a:t>Tranh</a:t>
            </a:r>
            <a:r>
              <a:rPr kumimoji="0" lang="en-US" sz="3200" b="1"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lang="en-US" sz="3200" b="1" dirty="0" err="1">
                <a:solidFill>
                  <a:srgbClr val="0000FF"/>
                </a:solidFill>
                <a:latin typeface="Times New Roman" pitchFamily="18" charset="0"/>
                <a:ea typeface="Calibri" pitchFamily="34" charset="0"/>
                <a:cs typeface="Times New Roman" pitchFamily="18" charset="0"/>
              </a:rPr>
              <a:t>tĩnh</a:t>
            </a:r>
            <a:r>
              <a:rPr lang="en-US" sz="3200" b="1" dirty="0">
                <a:solidFill>
                  <a:srgbClr val="0000FF"/>
                </a:solidFill>
                <a:latin typeface="Times New Roman" pitchFamily="18" charset="0"/>
                <a:ea typeface="Calibri" pitchFamily="34" charset="0"/>
                <a:cs typeface="Times New Roman" pitchFamily="18" charset="0"/>
              </a:rPr>
              <a:t> </a:t>
            </a:r>
            <a:r>
              <a:rPr lang="en-US" sz="3200" b="1" dirty="0" err="1">
                <a:solidFill>
                  <a:srgbClr val="0000FF"/>
                </a:solidFill>
                <a:latin typeface="Times New Roman" pitchFamily="18" charset="0"/>
                <a:ea typeface="Calibri" pitchFamily="34" charset="0"/>
                <a:cs typeface="Times New Roman" pitchFamily="18" charset="0"/>
              </a:rPr>
              <a:t>vật</a:t>
            </a:r>
            <a:r>
              <a:rPr lang="en-US" sz="3200" b="1" dirty="0">
                <a:solidFill>
                  <a:srgbClr val="0000FF"/>
                </a:solidFill>
                <a:latin typeface="Times New Roman" pitchFamily="18" charset="0"/>
                <a:ea typeface="Calibri" pitchFamily="34" charset="0"/>
                <a:cs typeface="Times New Roman" pitchFamily="18" charset="0"/>
              </a:rPr>
              <a:t> </a:t>
            </a:r>
            <a:r>
              <a:rPr lang="en-US" sz="3200" b="1" dirty="0" err="1">
                <a:solidFill>
                  <a:srgbClr val="0000FF"/>
                </a:solidFill>
                <a:latin typeface="Times New Roman" pitchFamily="18" charset="0"/>
                <a:ea typeface="Calibri" pitchFamily="34" charset="0"/>
                <a:cs typeface="Times New Roman" pitchFamily="18" charset="0"/>
              </a:rPr>
              <a:t>màu</a:t>
            </a:r>
            <a:endParaRPr kumimoji="0" lang="en-US" sz="1400" b="1" i="0" u="none" strike="noStrike" cap="none" normalizeH="0" baseline="0" dirty="0">
              <a:ln>
                <a:noFill/>
              </a:ln>
              <a:solidFill>
                <a:srgbClr val="0000FF"/>
              </a:solidFill>
              <a:effectLst/>
              <a:latin typeface="Times New Roman" pitchFamily="18" charset="0"/>
              <a:cs typeface="Times New Roman" pitchFamily="18" charset="0"/>
            </a:endParaRPr>
          </a:p>
        </p:txBody>
      </p:sp>
      <p:pic>
        <p:nvPicPr>
          <p:cNvPr id="2" name="Picture 1"/>
          <p:cNvPicPr>
            <a:picLocks noChangeAspect="1"/>
          </p:cNvPicPr>
          <p:nvPr/>
        </p:nvPicPr>
        <p:blipFill>
          <a:blip r:embed="rId7"/>
          <a:stretch>
            <a:fillRect/>
          </a:stretch>
        </p:blipFill>
        <p:spPr>
          <a:xfrm>
            <a:off x="914400" y="2785894"/>
            <a:ext cx="3029975" cy="2456901"/>
          </a:xfrm>
          <a:prstGeom prst="rect">
            <a:avLst/>
          </a:prstGeom>
        </p:spPr>
      </p:pic>
      <p:pic>
        <p:nvPicPr>
          <p:cNvPr id="3" name="Picture 2"/>
          <p:cNvPicPr>
            <a:picLocks noChangeAspect="1"/>
          </p:cNvPicPr>
          <p:nvPr/>
        </p:nvPicPr>
        <p:blipFill>
          <a:blip r:embed="rId8"/>
          <a:stretch>
            <a:fillRect/>
          </a:stretch>
        </p:blipFill>
        <p:spPr>
          <a:xfrm>
            <a:off x="5198832" y="2785894"/>
            <a:ext cx="3018252" cy="2456901"/>
          </a:xfrm>
          <a:prstGeom prst="rect">
            <a:avLst/>
          </a:prstGeom>
        </p:spPr>
      </p:pic>
      <p:sp>
        <p:nvSpPr>
          <p:cNvPr id="15" name="Rectangle 14"/>
          <p:cNvSpPr/>
          <p:nvPr/>
        </p:nvSpPr>
        <p:spPr>
          <a:xfrm>
            <a:off x="2286000" y="4129804"/>
            <a:ext cx="838200" cy="5910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FF00FF"/>
                </a:solidFill>
              </a:rPr>
              <a:t>VẼ TRANH</a:t>
            </a:r>
            <a:endParaRPr lang="en-US" sz="1400" b="1" kern="0" noProof="0" dirty="0">
              <a:solidFill>
                <a:srgbClr val="FF00FF"/>
              </a:solidFill>
            </a:endParaRPr>
          </a:p>
        </p:txBody>
      </p:sp>
      <p:sp>
        <p:nvSpPr>
          <p:cNvPr id="16" name="Rectangle 15"/>
          <p:cNvSpPr/>
          <p:nvPr/>
        </p:nvSpPr>
        <p:spPr>
          <a:xfrm>
            <a:off x="6629400" y="4129804"/>
            <a:ext cx="914400" cy="5910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B0F0"/>
                </a:solidFill>
              </a:rPr>
              <a:t>TĨNH VẬT MÀU</a:t>
            </a:r>
            <a:endParaRPr lang="en-US" sz="1400" b="1" kern="0" noProof="0" dirty="0">
              <a:solidFill>
                <a:srgbClr val="00B0F0"/>
              </a:solidFill>
            </a:endParaRPr>
          </a:p>
        </p:txBody>
      </p:sp>
    </p:spTree>
    <p:extLst>
      <p:ext uri="{BB962C8B-B14F-4D97-AF65-F5344CB8AC3E}">
        <p14:creationId xmlns:p14="http://schemas.microsoft.com/office/powerpoint/2010/main" val="24350111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8"/>
            <a:ext cx="9137073" cy="6864928"/>
          </a:xfrm>
          <a:prstGeom prst="rect">
            <a:avLst/>
          </a:prstGeom>
        </p:spPr>
      </p:pic>
      <p:sp>
        <p:nvSpPr>
          <p:cNvPr id="10" name="Title 1"/>
          <p:cNvSpPr>
            <a:spLocks noGrp="1"/>
          </p:cNvSpPr>
          <p:nvPr>
            <p:ph type="title"/>
          </p:nvPr>
        </p:nvSpPr>
        <p:spPr>
          <a:xfrm>
            <a:off x="365365" y="1533749"/>
            <a:ext cx="8075990" cy="3469466"/>
          </a:xfrm>
        </p:spPr>
        <p:txBody>
          <a:bodyPr>
            <a:noAutofit/>
          </a:bodyPr>
          <a:lstStyle/>
          <a:p>
            <a:pPr algn="ctr">
              <a:lnSpc>
                <a:spcPct val="200000"/>
              </a:lnSpc>
            </a:pP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4" name="Wave 13"/>
          <p:cNvSpPr/>
          <p:nvPr/>
        </p:nvSpPr>
        <p:spPr>
          <a:xfrm>
            <a:off x="581436" y="1561876"/>
            <a:ext cx="8207778" cy="4190999"/>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endParaRPr lang="en-US" dirty="0">
              <a:solidFill>
                <a:srgbClr val="0000FF"/>
              </a:solidFill>
              <a:latin typeface="Times New Roman" panose="02020603050405020304" pitchFamily="18" charset="0"/>
              <a:ea typeface="Times New Roman" panose="02020603050405020304" pitchFamily="18" charset="0"/>
            </a:endParaRPr>
          </a:p>
        </p:txBody>
      </p:sp>
      <p:sp>
        <p:nvSpPr>
          <p:cNvPr id="15" name="Rectangle 14"/>
          <p:cNvSpPr/>
          <p:nvPr/>
        </p:nvSpPr>
        <p:spPr>
          <a:xfrm>
            <a:off x="613010" y="4392584"/>
            <a:ext cx="7712438" cy="417871"/>
          </a:xfrm>
          <a:prstGeom prst="rect">
            <a:avLst/>
          </a:prstGeom>
        </p:spPr>
        <p:txBody>
          <a:bodyPr wrap="square">
            <a:spAutoFit/>
          </a:bodyPr>
          <a:lstStyle/>
          <a:p>
            <a:pPr algn="just">
              <a:lnSpc>
                <a:spcPct val="115000"/>
              </a:lnSpc>
              <a:spcBef>
                <a:spcPts val="600"/>
              </a:spcBef>
              <a:spcAft>
                <a:spcPts val="600"/>
              </a:spcAft>
            </a:pPr>
            <a:endParaRPr lang="en-US" sz="2000" dirty="0">
              <a:solidFill>
                <a:srgbClr val="0000FF"/>
              </a:solidFill>
              <a:latin typeface="Times New Roman" panose="02020603050405020304" pitchFamily="18" charset="0"/>
              <a:ea typeface="Times New Roman" panose="02020603050405020304" pitchFamily="18" charset="0"/>
            </a:endParaRPr>
          </a:p>
        </p:txBody>
      </p:sp>
      <p:sp>
        <p:nvSpPr>
          <p:cNvPr id="16" name="Rectangle 1"/>
          <p:cNvSpPr>
            <a:spLocks noChangeArrowheads="1"/>
          </p:cNvSpPr>
          <p:nvPr/>
        </p:nvSpPr>
        <p:spPr bwMode="auto">
          <a:xfrm>
            <a:off x="371489" y="2560312"/>
            <a:ext cx="7538243"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defTabSz="914400" eaLnBrk="0" fontAlgn="base" hangingPunct="0">
              <a:spcBef>
                <a:spcPct val="0"/>
              </a:spcBef>
              <a:spcAft>
                <a:spcPct val="0"/>
              </a:spcAft>
            </a:pPr>
            <a:r>
              <a:rPr kumimoji="0" lang="en-US" sz="3200" b="1"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endParaRPr lang="en-US" sz="2400" dirty="0">
              <a:solidFill>
                <a:srgbClr val="0000FF"/>
              </a:solidFill>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7" name="Rectangle 1"/>
          <p:cNvSpPr>
            <a:spLocks noChangeArrowheads="1"/>
          </p:cNvSpPr>
          <p:nvPr/>
        </p:nvSpPr>
        <p:spPr bwMode="auto">
          <a:xfrm>
            <a:off x="922451" y="2455964"/>
            <a:ext cx="7784716"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Bef>
                <a:spcPts val="600"/>
              </a:spcBef>
              <a:spcAft>
                <a:spcPts val="600"/>
              </a:spcAft>
            </a:pP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Nêu</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biểu</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cảm</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hoà</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sắc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tranh</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tĩnh</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vật</a:t>
            </a:r>
            <a:r>
              <a:rPr lang="en-US" sz="2000" dirty="0">
                <a:solidFill>
                  <a:srgbClr val="0000FF"/>
                </a:solidFill>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Vẽ</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bức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tranh</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tĩnh</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vật</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ba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vật</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mẫu</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trở</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Phân</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tích</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nét</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đẹp</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bố</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cục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tỉ</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lệ</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sắc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tranh</a:t>
            </a:r>
            <a:r>
              <a:rPr lang="en-US" sz="2000" dirty="0">
                <a:solidFill>
                  <a:srgbClr val="0000FF"/>
                </a:solidFill>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Cảm</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nhận</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vẻ</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đẹp</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hoa</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trái</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đời</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sống</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phẩm</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mĩ</a:t>
            </a:r>
            <a:r>
              <a:rPr lang="en-US" sz="2000" dirty="0">
                <a:solidFill>
                  <a:srgbClr val="0000FF"/>
                </a:solidFill>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rPr>
              <a:t>thuật</a:t>
            </a:r>
            <a:r>
              <a:rPr lang="en-US" sz="2000" dirty="0">
                <a:solidFill>
                  <a:srgbClr val="0000FF"/>
                </a:solidFill>
                <a:latin typeface="Times New Roman" panose="02020603050405020304" pitchFamily="18" charset="0"/>
                <a:ea typeface="Times New Roman" panose="02020603050405020304" pitchFamily="18"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7" name="Rectangle 6"/>
          <p:cNvSpPr/>
          <p:nvPr/>
        </p:nvSpPr>
        <p:spPr>
          <a:xfrm>
            <a:off x="2289351" y="654400"/>
            <a:ext cx="4228017" cy="584775"/>
          </a:xfrm>
          <a:prstGeom prst="rect">
            <a:avLst/>
          </a:prstGeom>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MỤC TIÊU CẦN ĐẠT</a:t>
            </a:r>
            <a:endParaRPr lang="en-US" sz="3200" dirty="0"/>
          </a:p>
        </p:txBody>
      </p:sp>
    </p:spTree>
    <p:extLst>
      <p:ext uri="{BB962C8B-B14F-4D97-AF65-F5344CB8AC3E}">
        <p14:creationId xmlns:p14="http://schemas.microsoft.com/office/powerpoint/2010/main" val="2272623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 y="-6928"/>
            <a:ext cx="9137073" cy="6864928"/>
          </a:xfrm>
          <a:prstGeom prst="rect">
            <a:avLst/>
          </a:prstGeom>
        </p:spPr>
      </p:pic>
      <p:pic>
        <p:nvPicPr>
          <p:cNvPr id="1026" name="Picture 2" descr="Image result for hÃ¬nh ngÆ°á»i thÃ´ng bÃ¡o"/>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2810" r="4000"/>
          <a:stretch/>
        </p:blipFill>
        <p:spPr bwMode="auto">
          <a:xfrm>
            <a:off x="0" y="2201487"/>
            <a:ext cx="3352800" cy="339921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3048000" y="457200"/>
            <a:ext cx="4495800" cy="1821542"/>
          </a:xfrm>
          <a:prstGeom prst="cloudCallout">
            <a:avLst/>
          </a:prstGeom>
          <a:solidFill>
            <a:srgbClr val="FFFF66"/>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cs typeface="Times New Roman" panose="02020603050405020304" pitchFamily="18" charset="0"/>
              </a:rPr>
              <a:t>Chuẩn</a:t>
            </a:r>
            <a:r>
              <a:rPr kumimoji="0" lang="en-US" sz="54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cs typeface="Times New Roman" panose="02020603050405020304" pitchFamily="18" charset="0"/>
              </a:rPr>
              <a:t> </a:t>
            </a:r>
            <a:r>
              <a:rPr kumimoji="0" lang="en-US" sz="5400" b="1" i="0" u="none" strike="noStrike" kern="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cs typeface="Times New Roman" panose="02020603050405020304" pitchFamily="18" charset="0"/>
              </a:rPr>
              <a:t>bị</a:t>
            </a:r>
            <a:endParaRPr kumimoji="0" lang="en-US" sz="28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3352800" y="2590800"/>
            <a:ext cx="5562600" cy="1118356"/>
            <a:chOff x="3200400" y="2743200"/>
            <a:chExt cx="5562600" cy="1118356"/>
          </a:xfrm>
        </p:grpSpPr>
        <p:sp>
          <p:nvSpPr>
            <p:cNvPr id="5" name="Pentagon 4"/>
            <p:cNvSpPr/>
            <p:nvPr/>
          </p:nvSpPr>
          <p:spPr>
            <a:xfrm>
              <a:off x="3810005" y="2819400"/>
              <a:ext cx="4952995" cy="88582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Giấy</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vẽ</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Flowchart: Connector 8"/>
            <p:cNvSpPr/>
            <p:nvPr/>
          </p:nvSpPr>
          <p:spPr>
            <a:xfrm>
              <a:off x="3200400" y="2743200"/>
              <a:ext cx="1100666" cy="1118356"/>
            </a:xfrm>
            <a:prstGeom prst="flowChartConnector">
              <a:avLst/>
            </a:prstGeom>
            <a:solidFill>
              <a:srgbClr val="66FF66"/>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352800" y="3834644"/>
            <a:ext cx="5562600" cy="1118356"/>
            <a:chOff x="3200400" y="2743200"/>
            <a:chExt cx="5562600" cy="1118356"/>
          </a:xfrm>
        </p:grpSpPr>
        <p:sp>
          <p:nvSpPr>
            <p:cNvPr id="14" name="Pentagon 13"/>
            <p:cNvSpPr/>
            <p:nvPr/>
          </p:nvSpPr>
          <p:spPr>
            <a:xfrm>
              <a:off x="3810005" y="2819400"/>
              <a:ext cx="4952995" cy="88582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Màu</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vẽ</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Flowchart: Connector 14"/>
            <p:cNvSpPr/>
            <p:nvPr/>
          </p:nvSpPr>
          <p:spPr>
            <a:xfrm>
              <a:off x="3200400" y="2743200"/>
              <a:ext cx="1100666" cy="1118356"/>
            </a:xfrm>
            <a:prstGeom prst="flowChartConnector">
              <a:avLst/>
            </a:prstGeom>
            <a:solidFill>
              <a:schemeClr val="accent2">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3352800" y="5053844"/>
            <a:ext cx="5562600" cy="1118356"/>
            <a:chOff x="3200400" y="2743200"/>
            <a:chExt cx="5562600" cy="1118356"/>
          </a:xfrm>
        </p:grpSpPr>
        <p:sp>
          <p:nvSpPr>
            <p:cNvPr id="17" name="Pentagon 16"/>
            <p:cNvSpPr/>
            <p:nvPr/>
          </p:nvSpPr>
          <p:spPr>
            <a:xfrm>
              <a:off x="3810005" y="2819400"/>
              <a:ext cx="4952995" cy="88582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Vật</a:t>
              </a:r>
              <a:r>
                <a:rPr lang="en-US" sz="2400" b="1" kern="0" dirty="0">
                  <a:solidFill>
                    <a:srgbClr val="002060"/>
                  </a:solidFill>
                  <a:latin typeface="Times New Roman" panose="02020603050405020304" pitchFamily="18" charset="0"/>
                  <a:cs typeface="Times New Roman" panose="02020603050405020304" pitchFamily="18" charset="0"/>
                </a:rPr>
                <a:t> </a:t>
              </a:r>
              <a:r>
                <a:rPr lang="en-US" sz="2400" b="1" kern="0" dirty="0" err="1">
                  <a:solidFill>
                    <a:srgbClr val="002060"/>
                  </a:solidFill>
                  <a:latin typeface="Times New Roman" panose="02020603050405020304" pitchFamily="18" charset="0"/>
                  <a:cs typeface="Times New Roman" panose="02020603050405020304" pitchFamily="18" charset="0"/>
                </a:rPr>
                <a:t>mẫu</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Flowchart: Connector 17"/>
            <p:cNvSpPr/>
            <p:nvPr/>
          </p:nvSpPr>
          <p:spPr>
            <a:xfrm>
              <a:off x="3200400" y="2743200"/>
              <a:ext cx="1100666" cy="1118356"/>
            </a:xfrm>
            <a:prstGeom prst="flowChartConnector">
              <a:avLst/>
            </a:prstGeom>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a:t>
              </a:r>
              <a:endPar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1785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0-#ppt_w/2"/>
                                          </p:val>
                                        </p:tav>
                                        <p:tav tm="100000">
                                          <p:val>
                                            <p:strVal val="#ppt_x"/>
                                          </p:val>
                                        </p:tav>
                                      </p:tavLst>
                                    </p:anim>
                                    <p:anim calcmode="lin" valueType="num">
                                      <p:cBhvr additive="base">
                                        <p:cTn id="13" dur="1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500" fill="hold"/>
                                        <p:tgtEl>
                                          <p:spTgt spid="16"/>
                                        </p:tgtEl>
                                        <p:attrNameLst>
                                          <p:attrName>ppt_x</p:attrName>
                                        </p:attrNameLst>
                                      </p:cBhvr>
                                      <p:tavLst>
                                        <p:tav tm="0">
                                          <p:val>
                                            <p:strVal val="0-#ppt_w/2"/>
                                          </p:val>
                                        </p:tav>
                                        <p:tav tm="100000">
                                          <p:val>
                                            <p:strVal val="#ppt_x"/>
                                          </p:val>
                                        </p:tav>
                                      </p:tavLst>
                                    </p:anim>
                                    <p:anim calcmode="lin" valueType="num">
                                      <p:cBhvr additive="base">
                                        <p:cTn id="1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472"/>
            <a:ext cx="9137073" cy="6864928"/>
          </a:xfrm>
          <a:prstGeom prst="rect">
            <a:avLst/>
          </a:prstGeom>
        </p:spPr>
      </p:pic>
      <p:sp>
        <p:nvSpPr>
          <p:cNvPr id="3" name="Rounded Rectangle 19"/>
          <p:cNvSpPr/>
          <p:nvPr/>
        </p:nvSpPr>
        <p:spPr>
          <a:xfrm>
            <a:off x="1289538" y="9511"/>
            <a:ext cx="66294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1"/>
          <p:cNvSpPr>
            <a:spLocks noChangeArrowheads="1"/>
          </p:cNvSpPr>
          <p:nvPr/>
        </p:nvSpPr>
        <p:spPr bwMode="auto">
          <a:xfrm>
            <a:off x="765175" y="58890"/>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457200" algn="ctr" defTabSz="914400" eaLnBrk="1" fontAlgn="auto" latinLnBrk="0" hangingPunct="1">
              <a:lnSpc>
                <a:spcPct val="100000"/>
              </a:lnSpc>
              <a:spcBef>
                <a:spcPct val="0"/>
              </a:spcBef>
              <a:spcAft>
                <a:spcPts val="0"/>
              </a:spcAft>
              <a:buClrTx/>
              <a:buSzTx/>
              <a:buFontTx/>
              <a:buNone/>
              <a:tabLst/>
              <a:defRPr/>
            </a:pPr>
            <a:r>
              <a:rPr kumimoji="0" lang="en-US" alt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altLang="en-US" sz="2800" b="1" i="0"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altLang="en-US" sz="2800" b="1" i="0"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ctr" defTabSz="914400" eaLnBrk="1" fontAlgn="auto" latinLnBrk="0" hangingPunct="1">
              <a:lnSpc>
                <a:spcPct val="100000"/>
              </a:lnSpc>
              <a:spcBef>
                <a:spcPct val="0"/>
              </a:spcBef>
              <a:spcAft>
                <a:spcPts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 CẢM CỦA MÀU SẮC</a:t>
            </a:r>
            <a:endParaRPr kumimoji="0" lang="en-US" altLang="en-US" sz="1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
          <p:cNvSpPr>
            <a:spLocks noChangeArrowheads="1"/>
          </p:cNvSpPr>
          <p:nvPr/>
        </p:nvSpPr>
        <p:spPr bwMode="auto">
          <a:xfrm>
            <a:off x="1066800" y="1358973"/>
            <a:ext cx="753824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1" i="0" strike="noStrike" kern="0" cap="none" spc="0" normalizeH="0" baseline="0" noProof="0" dirty="0">
                <a:ln>
                  <a:noFill/>
                </a:ln>
                <a:effectLst/>
                <a:uLnTx/>
                <a:uFillTx/>
                <a:latin typeface="Times New Roman" pitchFamily="18" charset="0"/>
                <a:ea typeface="Calibri" pitchFamily="34" charset="0"/>
                <a:cs typeface="Times New Roman" pitchFamily="18" charset="0"/>
              </a:rPr>
              <a:t>   </a:t>
            </a:r>
            <a:r>
              <a:rPr kumimoji="0" lang="en-US" sz="2800" b="1" i="0" strike="noStrike" kern="0" cap="none" spc="0" normalizeH="0" baseline="0" noProof="0" dirty="0" err="1">
                <a:ln>
                  <a:noFill/>
                </a:ln>
                <a:effectLst/>
                <a:uLnTx/>
                <a:uFillTx/>
                <a:latin typeface="Times New Roman" pitchFamily="18" charset="0"/>
                <a:ea typeface="Calibri" pitchFamily="34" charset="0"/>
                <a:cs typeface="Times New Roman" pitchFamily="18" charset="0"/>
              </a:rPr>
              <a:t>Bài</a:t>
            </a:r>
            <a:r>
              <a:rPr kumimoji="0" lang="en-US" sz="2800" b="1" i="0" strike="noStrike" kern="0" cap="none" spc="0" normalizeH="0" baseline="0" noProof="0" dirty="0">
                <a:ln>
                  <a:noFill/>
                </a:ln>
                <a:effectLst/>
                <a:uLnTx/>
                <a:uFillTx/>
                <a:latin typeface="Times New Roman" pitchFamily="18" charset="0"/>
                <a:ea typeface="Calibri" pitchFamily="34" charset="0"/>
                <a:cs typeface="Times New Roman" pitchFamily="18" charset="0"/>
              </a:rPr>
              <a:t> 2</a:t>
            </a:r>
            <a:r>
              <a:rPr kumimoji="0" lang="en-US" sz="2800" b="1" i="0" u="none" strike="noStrike" kern="0" cap="none" spc="0" normalizeH="0" baseline="0" noProof="0" dirty="0">
                <a:ln>
                  <a:noFill/>
                </a:ln>
                <a:solidFill>
                  <a:srgbClr val="0000FF"/>
                </a:solidFill>
                <a:effectLst/>
                <a:uLnTx/>
                <a:uFillTx/>
                <a:latin typeface="Times New Roman" pitchFamily="18" charset="0"/>
                <a:ea typeface="Calibri" pitchFamily="34" charset="0"/>
                <a:cs typeface="Times New Roman" pitchFamily="18" charset="0"/>
              </a:rPr>
              <a:t>: TRANH</a:t>
            </a:r>
            <a:r>
              <a:rPr kumimoji="0" lang="en-US" sz="2800" b="1" i="0" u="none" strike="noStrike" kern="0" cap="none" spc="0" normalizeH="0" noProof="0" dirty="0">
                <a:ln>
                  <a:noFill/>
                </a:ln>
                <a:solidFill>
                  <a:srgbClr val="0000FF"/>
                </a:solidFill>
                <a:effectLst/>
                <a:uLnTx/>
                <a:uFillTx/>
                <a:latin typeface="Times New Roman" pitchFamily="18" charset="0"/>
                <a:ea typeface="Calibri" pitchFamily="34" charset="0"/>
                <a:cs typeface="Times New Roman" pitchFamily="18" charset="0"/>
              </a:rPr>
              <a:t> TĨNH VẬT MÀU</a:t>
            </a:r>
            <a:endParaRPr kumimoji="0" lang="en-US" sz="2800" b="1"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sp>
        <p:nvSpPr>
          <p:cNvPr id="14" name="TextBox 13"/>
          <p:cNvSpPr txBox="1"/>
          <p:nvPr/>
        </p:nvSpPr>
        <p:spPr>
          <a:xfrm>
            <a:off x="154403" y="1912971"/>
            <a:ext cx="63246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Khám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tĩnh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màu</a:t>
            </a:r>
            <a:endParaRPr lang="en-US" sz="2400" b="1" dirty="0">
              <a:solidFill>
                <a:srgbClr val="0000FF"/>
              </a:solidFill>
              <a:latin typeface="Times New Roman" pitchFamily="18" charset="0"/>
              <a:cs typeface="Times New Roman" pitchFamily="18" charset="0"/>
            </a:endParaRPr>
          </a:p>
        </p:txBody>
      </p:sp>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
          <p:cNvSpPr>
            <a:spLocks noChangeArrowheads="1"/>
          </p:cNvSpPr>
          <p:nvPr/>
        </p:nvSpPr>
        <p:spPr bwMode="auto">
          <a:xfrm>
            <a:off x="-45958" y="2503995"/>
            <a:ext cx="46775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defTabSz="914400" eaLnBrk="0" fontAlgn="base" hangingPunct="0">
              <a:spcBef>
                <a:spcPct val="0"/>
              </a:spcBef>
              <a:spcAft>
                <a:spcPct val="0"/>
              </a:spcAft>
            </a:pPr>
            <a:r>
              <a:rPr lang="fr-FR" sz="2400" dirty="0">
                <a:solidFill>
                  <a:srgbClr val="0000FF"/>
                </a:solidFill>
                <a:latin typeface="Times New Roman" panose="02020603050405020304" pitchFamily="18" charset="0"/>
                <a:ea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rPr>
              <a:t>Thế</a:t>
            </a:r>
            <a:r>
              <a:rPr lang="fr-FR" sz="2400" dirty="0">
                <a:solidFill>
                  <a:srgbClr val="0000FF"/>
                </a:solidFill>
                <a:latin typeface="Times New Roman" panose="02020603050405020304" pitchFamily="18" charset="0"/>
                <a:ea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rPr>
              <a:t>nào</a:t>
            </a:r>
            <a:r>
              <a:rPr lang="fr-FR" sz="2400" dirty="0">
                <a:solidFill>
                  <a:srgbClr val="0000FF"/>
                </a:solidFill>
                <a:latin typeface="Times New Roman" panose="02020603050405020304" pitchFamily="18" charset="0"/>
                <a:ea typeface="Times New Roman" panose="02020603050405020304" pitchFamily="18" charset="0"/>
              </a:rPr>
              <a:t> là </a:t>
            </a:r>
            <a:r>
              <a:rPr lang="fr-FR" sz="2400" dirty="0" err="1">
                <a:solidFill>
                  <a:srgbClr val="0000FF"/>
                </a:solidFill>
                <a:latin typeface="Times New Roman" panose="02020603050405020304" pitchFamily="18" charset="0"/>
                <a:ea typeface="Times New Roman" panose="02020603050405020304" pitchFamily="18" charset="0"/>
              </a:rPr>
              <a:t>tranh</a:t>
            </a:r>
            <a:r>
              <a:rPr lang="fr-FR" sz="2400" dirty="0">
                <a:solidFill>
                  <a:srgbClr val="0000FF"/>
                </a:solidFill>
                <a:latin typeface="Times New Roman" panose="02020603050405020304" pitchFamily="18" charset="0"/>
                <a:ea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rPr>
              <a:t>tĩnh</a:t>
            </a:r>
            <a:r>
              <a:rPr lang="fr-FR" sz="2400" dirty="0">
                <a:solidFill>
                  <a:srgbClr val="0000FF"/>
                </a:solidFill>
                <a:latin typeface="Times New Roman" panose="02020603050405020304" pitchFamily="18" charset="0"/>
                <a:ea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rPr>
              <a:t>vật</a:t>
            </a:r>
            <a:r>
              <a:rPr lang="fr-FR" sz="24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8" name="Scroll: Horizontal 17"/>
          <p:cNvSpPr/>
          <p:nvPr/>
        </p:nvSpPr>
        <p:spPr>
          <a:xfrm>
            <a:off x="154403" y="2573067"/>
            <a:ext cx="4833762" cy="382773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1"/>
          <p:cNvSpPr>
            <a:spLocks noChangeArrowheads="1"/>
          </p:cNvSpPr>
          <p:nvPr/>
        </p:nvSpPr>
        <p:spPr bwMode="auto">
          <a:xfrm>
            <a:off x="332586" y="3158053"/>
            <a:ext cx="463762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defTabSz="914400" eaLnBrk="0" fontAlgn="base" hangingPunct="0">
              <a:spcBef>
                <a:spcPct val="0"/>
              </a:spcBef>
              <a:spcAft>
                <a:spcPct val="0"/>
              </a:spcAft>
            </a:pPr>
            <a:r>
              <a:rPr lang="vi-VN" sz="2400" b="1" dirty="0">
                <a:latin typeface="+mj-lt"/>
              </a:rPr>
              <a:t>Tranh</a:t>
            </a:r>
            <a:r>
              <a:rPr lang="en-US" sz="2400" b="1" dirty="0">
                <a:latin typeface="+mj-lt"/>
              </a:rPr>
              <a:t>  </a:t>
            </a:r>
            <a:r>
              <a:rPr lang="vi-VN" sz="2400" b="1" dirty="0">
                <a:latin typeface="+mj-lt"/>
              </a:rPr>
              <a:t>tĩnh</a:t>
            </a:r>
            <a:r>
              <a:rPr lang="en-US" sz="2400" b="1" dirty="0">
                <a:latin typeface="+mj-lt"/>
              </a:rPr>
              <a:t> </a:t>
            </a:r>
            <a:r>
              <a:rPr lang="vi-VN" sz="2400" b="1" dirty="0">
                <a:latin typeface="+mj-lt"/>
              </a:rPr>
              <a:t>vật</a:t>
            </a:r>
            <a:r>
              <a:rPr lang="vi-VN" sz="2400" dirty="0">
                <a:latin typeface="+mj-lt"/>
              </a:rPr>
              <a:t> </a:t>
            </a:r>
            <a:r>
              <a:rPr lang="vi-VN" sz="2400" b="1" dirty="0">
                <a:latin typeface="+mj-lt"/>
              </a:rPr>
              <a:t>là</a:t>
            </a:r>
            <a:r>
              <a:rPr lang="vi-VN" sz="2400" dirty="0">
                <a:latin typeface="+mj-lt"/>
              </a:rPr>
              <a:t> </a:t>
            </a:r>
            <a:r>
              <a:rPr lang="vi-VN" sz="2400" b="1" dirty="0">
                <a:latin typeface="+mj-lt"/>
              </a:rPr>
              <a:t>tranh</a:t>
            </a:r>
            <a:r>
              <a:rPr lang="vi-VN" sz="2400" dirty="0">
                <a:latin typeface="+mj-lt"/>
              </a:rPr>
              <a:t> được vẽ về những vật “tĩnh” như hoa quả, bình hoa, đồ vật được sắp xếp theo một bố cục đã định sẵn và được tính toán chiếu ánh sáng sao cho phù hợp để</a:t>
            </a:r>
            <a:r>
              <a:rPr lang="en-US" sz="2400" dirty="0">
                <a:latin typeface="+mj-lt"/>
              </a:rPr>
              <a:t> </a:t>
            </a:r>
            <a:r>
              <a:rPr lang="vi-VN" sz="2400" dirty="0">
                <a:latin typeface="+mj-lt"/>
              </a:rPr>
              <a:t>đồ vật hiện lên trên bức </a:t>
            </a:r>
            <a:r>
              <a:rPr lang="vi-VN" sz="2400" b="1" dirty="0">
                <a:latin typeface="+mj-lt"/>
              </a:rPr>
              <a:t>tranh</a:t>
            </a:r>
            <a:r>
              <a:rPr lang="vi-VN" sz="2400" dirty="0">
                <a:latin typeface="+mj-lt"/>
              </a:rPr>
              <a:t>.</a:t>
            </a:r>
            <a:endParaRPr lang="en-US" sz="2400" kern="0" dirty="0">
              <a:latin typeface="+mj-lt"/>
            </a:endParaRPr>
          </a:p>
          <a:p>
            <a:pPr indent="457200" algn="just" defTabSz="914400" eaLnBrk="0" fontAlgn="base" hangingPunct="0">
              <a:spcBef>
                <a:spcPct val="0"/>
              </a:spcBef>
              <a:spcAft>
                <a:spcPct val="0"/>
              </a:spcAft>
            </a:pPr>
            <a:endParaRPr lang="en-US" sz="2400" dirty="0">
              <a:solidFill>
                <a:srgbClr val="0000FF"/>
              </a:solidFill>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p:txBody>
      </p:sp>
      <p:grpSp>
        <p:nvGrpSpPr>
          <p:cNvPr id="2" name="Group 1"/>
          <p:cNvGrpSpPr/>
          <p:nvPr/>
        </p:nvGrpSpPr>
        <p:grpSpPr>
          <a:xfrm>
            <a:off x="5179907" y="2184589"/>
            <a:ext cx="4021080" cy="4280470"/>
            <a:chOff x="5092434" y="2516494"/>
            <a:chExt cx="4021080" cy="3721332"/>
          </a:xfrm>
        </p:grpSpPr>
        <p:pic>
          <p:nvPicPr>
            <p:cNvPr id="10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474"/>
            <a:stretch/>
          </p:blipFill>
          <p:spPr bwMode="auto">
            <a:xfrm>
              <a:off x="5092434" y="2516494"/>
              <a:ext cx="4021080" cy="3721332"/>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7052" t="34023" b="17426"/>
            <a:stretch/>
          </p:blipFill>
          <p:spPr bwMode="auto">
            <a:xfrm>
              <a:off x="7310656" y="3923954"/>
              <a:ext cx="1726950" cy="2186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style>
            <a:lnRef idx="2">
              <a:schemeClr val="accent1"/>
            </a:lnRef>
            <a:fillRef idx="1">
              <a:schemeClr val="lt1"/>
            </a:fillRef>
            <a:effectRef idx="0">
              <a:schemeClr val="accent1"/>
            </a:effectRef>
            <a:fontRef idx="minor">
              <a:schemeClr val="dk1"/>
            </a:fontRef>
          </p:style>
        </p:pic>
      </p:grpSp>
    </p:spTree>
    <p:extLst>
      <p:ext uri="{BB962C8B-B14F-4D97-AF65-F5344CB8AC3E}">
        <p14:creationId xmlns:p14="http://schemas.microsoft.com/office/powerpoint/2010/main" val="16868723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7" grpId="0"/>
      <p:bldP spid="18" grpId="1"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8" y="7937"/>
            <a:ext cx="9137073" cy="7017328"/>
          </a:xfrm>
          <a:prstGeom prst="rect">
            <a:avLst/>
          </a:prstGeom>
        </p:spPr>
      </p:pic>
      <p:sp>
        <p:nvSpPr>
          <p:cNvPr id="15" name="TextBox 14"/>
          <p:cNvSpPr txBox="1"/>
          <p:nvPr/>
        </p:nvSpPr>
        <p:spPr>
          <a:xfrm>
            <a:off x="442321" y="962575"/>
            <a:ext cx="4267200" cy="2677656"/>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  </a:t>
            </a:r>
            <a:r>
              <a:rPr lang="vi-VN" sz="2400" dirty="0">
                <a:latin typeface="Times New Roman" panose="02020603050405020304" pitchFamily="18" charset="0"/>
                <a:cs typeface="Times New Roman" panose="02020603050405020304" pitchFamily="18" charset="0"/>
              </a:rPr>
              <a:t>Quan sát và cho biết:</a:t>
            </a:r>
            <a:endParaRPr lang="en-US" sz="2400" dirty="0">
              <a:latin typeface="Times New Roman" panose="02020603050405020304" pitchFamily="18" charset="0"/>
              <a:cs typeface="Times New Roman" panose="02020603050405020304" pitchFamily="18" charset="0"/>
            </a:endParaRPr>
          </a:p>
          <a:p>
            <a:pPr algn="just"/>
            <a:r>
              <a:rPr lang="vi-VN" sz="2400" dirty="0">
                <a:solidFill>
                  <a:srgbClr val="0000FF"/>
                </a:solidFill>
                <a:latin typeface="Times New Roman" panose="02020603050405020304" pitchFamily="18" charset="0"/>
                <a:cs typeface="Times New Roman" panose="02020603050405020304" pitchFamily="18" charset="0"/>
              </a:rPr>
              <a:t>- Cách sắp xếp hình, màu của vật mẫu trong tranh như thế nào?</a:t>
            </a:r>
            <a:endParaRPr lang="en-US" sz="2400" dirty="0">
              <a:solidFill>
                <a:srgbClr val="0000FF"/>
              </a:solidFill>
              <a:latin typeface="Times New Roman" panose="02020603050405020304" pitchFamily="18" charset="0"/>
              <a:cs typeface="Times New Roman" panose="02020603050405020304" pitchFamily="18" charset="0"/>
            </a:endParaRPr>
          </a:p>
          <a:p>
            <a:pPr algn="just"/>
            <a:r>
              <a:rPr lang="vi-VN" sz="2400" dirty="0">
                <a:solidFill>
                  <a:srgbClr val="0000FF"/>
                </a:solidFill>
                <a:latin typeface="Times New Roman" panose="02020603050405020304" pitchFamily="18" charset="0"/>
                <a:cs typeface="Times New Roman" panose="02020603050405020304" pitchFamily="18" charset="0"/>
              </a:rPr>
              <a:t>- Hòa sắc và cách diễn tả trong mỗi bức tranh có điểm gì ấn tượng</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algn="just"/>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9">
            <a:hlinkClick r:id="" action="ppaction://noaction"/>
          </p:cNvPr>
          <p:cNvSpPr>
            <a:spLocks noChangeArrowheads="1"/>
          </p:cNvSpPr>
          <p:nvPr/>
        </p:nvSpPr>
        <p:spPr bwMode="auto">
          <a:xfrm>
            <a:off x="460375" y="3369718"/>
            <a:ext cx="4161988" cy="2962513"/>
          </a:xfrm>
          <a:prstGeom prst="roundRect">
            <a:avLst>
              <a:gd name="adj" fmla="val 16667"/>
            </a:avLst>
          </a:prstGeom>
          <a:solidFill>
            <a:schemeClr val="accent3">
              <a:lumMod val="60000"/>
              <a:lumOff val="40000"/>
            </a:schemeClr>
          </a:solidFill>
          <a:ln w="28575">
            <a:solidFill>
              <a:srgbClr val="0000FF"/>
            </a:solidFill>
            <a:round/>
            <a:headEnd/>
            <a:tailEnd/>
          </a:ln>
        </p:spPr>
        <p:txBody>
          <a:bodyPr wrap="square">
            <a:spAutoFit/>
          </a:bodyPr>
          <a:lstStyle/>
          <a:p>
            <a:pPr lvl="0" algn="just"/>
            <a:r>
              <a:rPr lang="fr-FR" sz="2000" dirty="0">
                <a:solidFill>
                  <a:srgbClr val="0000FF"/>
                </a:solidFill>
              </a:rPr>
              <a:t> </a:t>
            </a:r>
            <a:r>
              <a:rPr lang="fr-FR" sz="2400" dirty="0" err="1">
                <a:latin typeface="Times New Roman" panose="02020603050405020304" pitchFamily="18" charset="0"/>
                <a:cs typeface="Times New Roman" panose="02020603050405020304" pitchFamily="18" charset="0"/>
              </a:rPr>
              <a:t>Hình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của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các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tranh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thể</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hiện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hài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hòa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cân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xứng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về</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sắc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bố</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cục</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gn="just"/>
            <a:r>
              <a:rPr lang="fr-FR" sz="2400" dirty="0" err="1">
                <a:latin typeface="Times New Roman" panose="02020603050405020304" pitchFamily="18" charset="0"/>
                <a:cs typeface="Times New Roman" panose="02020603050405020304" pitchFamily="18" charset="0"/>
              </a:rPr>
              <a:t>Hòa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sắc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cách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diễn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tả</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mỗi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tranh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gam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chính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phụ</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phụ</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bổ</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gam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màu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chính</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Freeform 24"/>
          <p:cNvSpPr>
            <a:spLocks/>
          </p:cNvSpPr>
          <p:nvPr/>
        </p:nvSpPr>
        <p:spPr bwMode="gray">
          <a:xfrm rot="1594296">
            <a:off x="-151985" y="1531843"/>
            <a:ext cx="823193" cy="442187"/>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B050"/>
          </a:solidFill>
          <a:ln w="12700" cap="rnd" cmpd="sng">
            <a:no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TextBox 16"/>
          <p:cNvSpPr txBox="1"/>
          <p:nvPr/>
        </p:nvSpPr>
        <p:spPr>
          <a:xfrm>
            <a:off x="1218697" y="185968"/>
            <a:ext cx="63246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Khám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tĩnh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màu</a:t>
            </a:r>
            <a:endParaRPr lang="en-US" sz="28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916731" y="1642585"/>
            <a:ext cx="4021080" cy="4280470"/>
            <a:chOff x="5092434" y="2516494"/>
            <a:chExt cx="4021080" cy="3721332"/>
          </a:xfrm>
        </p:grpSpPr>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474"/>
            <a:stretch/>
          </p:blipFill>
          <p:spPr bwMode="auto">
            <a:xfrm>
              <a:off x="5092434" y="2516494"/>
              <a:ext cx="4021080" cy="3721332"/>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7052" t="34023" b="17426"/>
            <a:stretch/>
          </p:blipFill>
          <p:spPr bwMode="auto">
            <a:xfrm>
              <a:off x="7338503" y="3913512"/>
              <a:ext cx="1628339" cy="2261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style>
            <a:lnRef idx="2">
              <a:schemeClr val="accent1"/>
            </a:lnRef>
            <a:fillRef idx="1">
              <a:schemeClr val="lt1"/>
            </a:fillRef>
            <a:effectRef idx="0">
              <a:schemeClr val="accent1"/>
            </a:effectRef>
            <a:fontRef idx="minor">
              <a:schemeClr val="dk1"/>
            </a:fontRef>
          </p:style>
        </p:pic>
      </p:grpSp>
    </p:spTree>
    <p:extLst>
      <p:ext uri="{BB962C8B-B14F-4D97-AF65-F5344CB8AC3E}">
        <p14:creationId xmlns:p14="http://schemas.microsoft.com/office/powerpoint/2010/main" val="40811711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ppt_y</p:attrName>
                                        </p:attrNameLst>
                                      </p:cBhvr>
                                      <p:tavLst>
                                        <p:tav tm="0">
                                          <p:val>
                                            <p:strVal val="#ppt_y+#ppt_h*1.125000"/>
                                          </p:val>
                                        </p:tav>
                                        <p:tav tm="100000">
                                          <p:val>
                                            <p:strVal val="#ppt_y"/>
                                          </p:val>
                                        </p:tav>
                                      </p:tavLst>
                                    </p:anim>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642214" y="3519520"/>
            <a:ext cx="584991" cy="228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noProof="0" dirty="0" err="1">
                <a:solidFill>
                  <a:srgbClr val="FF0000"/>
                </a:solidFill>
              </a:rPr>
              <a:t>Mẫu</a:t>
            </a:r>
            <a:endParaRPr kumimoji="0" lang="en-US" sz="1800" b="0" i="0" u="none" strike="noStrike" kern="0" cap="none" spc="0" normalizeH="0" baseline="0" noProof="0" dirty="0">
              <a:ln>
                <a:noFill/>
              </a:ln>
              <a:solidFill>
                <a:srgbClr val="FF0000"/>
              </a:solidFill>
              <a:effectLst/>
              <a:uLnTx/>
              <a:uFillTx/>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 y="35262"/>
            <a:ext cx="9137073" cy="6864928"/>
          </a:xfrm>
          <a:prstGeom prst="rect">
            <a:avLst/>
          </a:prstGeom>
        </p:spPr>
      </p:pic>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276349" y="171691"/>
            <a:ext cx="7505701"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Cách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tĩnh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màu</a:t>
            </a:r>
            <a:endParaRPr lang="en-US" sz="2400" b="1" dirty="0">
              <a:solidFill>
                <a:srgbClr val="0000FF"/>
              </a:solidFill>
              <a:latin typeface="Times New Roman" pitchFamily="18" charset="0"/>
              <a:cs typeface="Times New Roman" pitchFamily="18" charset="0"/>
            </a:endParaRPr>
          </a:p>
        </p:txBody>
      </p:sp>
      <p:sp>
        <p:nvSpPr>
          <p:cNvPr id="12" name="Rectangle 1"/>
          <p:cNvSpPr>
            <a:spLocks noChangeArrowheads="1"/>
          </p:cNvSpPr>
          <p:nvPr/>
        </p:nvSpPr>
        <p:spPr bwMode="auto">
          <a:xfrm>
            <a:off x="672839" y="870284"/>
            <a:ext cx="71082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defTabSz="914400" eaLnBrk="0" fontAlgn="base" hangingPunct="0">
              <a:spcBef>
                <a:spcPct val="0"/>
              </a:spcBef>
              <a:spcAft>
                <a:spcPct val="0"/>
              </a:spcAft>
            </a:pPr>
            <a:r>
              <a:rPr lang="fr-FR" sz="2000" dirty="0">
                <a:latin typeface="Times New Roman" panose="02020603050405020304" pitchFamily="18" charset="0"/>
                <a:ea typeface="Times New Roman" panose="02020603050405020304" pitchFamily="18" charset="0"/>
              </a:rPr>
              <a:t> </a:t>
            </a:r>
            <a:r>
              <a:rPr lang="vi-VN" sz="2000" dirty="0"/>
              <a:t>Quan sát và chỉ ra các bước vẽ tranh tĩnh vật  màu</a:t>
            </a:r>
            <a:endParaRPr lang="en-US" sz="2000" dirty="0"/>
          </a:p>
          <a:p>
            <a:pPr indent="457200" algn="just" defTabSz="914400" eaLnBrk="0" fontAlgn="base" hangingPunct="0">
              <a:spcBef>
                <a:spcPct val="0"/>
              </a:spcBef>
              <a:spcAft>
                <a:spcPct val="0"/>
              </a:spcAft>
            </a:pPr>
            <a:endParaRPr lang="en-US" sz="2000" dirty="0">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Times New Roman" pitchFamily="18" charset="0"/>
              <a:cs typeface="Times New Roman" pitchFamily="18" charset="0"/>
            </a:endParaRPr>
          </a:p>
        </p:txBody>
      </p:sp>
      <p:sp>
        <p:nvSpPr>
          <p:cNvPr id="14" name="Rectangle 1"/>
          <p:cNvSpPr>
            <a:spLocks noChangeArrowheads="1"/>
          </p:cNvSpPr>
          <p:nvPr/>
        </p:nvSpPr>
        <p:spPr bwMode="auto">
          <a:xfrm>
            <a:off x="-58616" y="1792803"/>
            <a:ext cx="753824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defTabSz="914400" eaLnBrk="0" fontAlgn="base" hangingPunct="0">
              <a:spcBef>
                <a:spcPct val="0"/>
              </a:spcBef>
              <a:spcAft>
                <a:spcPct val="0"/>
              </a:spcAft>
            </a:pPr>
            <a:endParaRPr lang="en-US" sz="1400" dirty="0">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2" name="Rectangle 1"/>
          <p:cNvSpPr>
            <a:spLocks noChangeArrowheads="1"/>
          </p:cNvSpPr>
          <p:nvPr/>
        </p:nvSpPr>
        <p:spPr bwMode="auto">
          <a:xfrm>
            <a:off x="166582" y="3392436"/>
            <a:ext cx="4626095" cy="15965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B3: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mẫu</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gn="just" defTabSz="914400" eaLnBrk="0" fontAlgn="base" hangingPunct="0">
              <a:spcBef>
                <a:spcPct val="0"/>
              </a:spcBef>
              <a:spcAft>
                <a:spcPct val="0"/>
              </a:spcAft>
            </a:pPr>
            <a:endParaRPr lang="en-US" sz="2200" dirty="0">
              <a:solidFill>
                <a:srgbClr val="FF0000"/>
              </a:solidFill>
              <a:latin typeface="Times New Roman" panose="02020603050405020304" pitchFamily="18"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 name="Rectangle 2"/>
          <p:cNvSpPr/>
          <p:nvPr/>
        </p:nvSpPr>
        <p:spPr>
          <a:xfrm>
            <a:off x="220677" y="1730457"/>
            <a:ext cx="4572000" cy="816890"/>
          </a:xfrm>
          <a:prstGeom prst="rect">
            <a:avLst/>
          </a:prstGeom>
        </p:spPr>
        <p:txBody>
          <a:bodyPr>
            <a:spAutoFit/>
          </a:bodyPr>
          <a:lstStyle/>
          <a:p>
            <a:pPr lvl="0">
              <a:lnSpc>
                <a:spcPct val="107000"/>
              </a:lnSpc>
              <a:spcAft>
                <a:spcPts val="800"/>
              </a:spcAft>
            </a:pPr>
            <a:r>
              <a:rPr lang="fr-FR" sz="2200" dirty="0">
                <a:solidFill>
                  <a:srgbClr val="FF0000"/>
                </a:solidFill>
                <a:latin typeface="Times New Roman" panose="02020603050405020304" pitchFamily="18" charset="0"/>
                <a:ea typeface="Times New Roman" panose="02020603050405020304" pitchFamily="18" charset="0"/>
              </a:rPr>
              <a:t>B1: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4886" y="2591498"/>
            <a:ext cx="4572000" cy="799065"/>
          </a:xfrm>
          <a:prstGeom prst="rect">
            <a:avLst/>
          </a:prstGeom>
        </p:spPr>
        <p:txBody>
          <a:bodyPr>
            <a:spAutoFit/>
          </a:bodyPr>
          <a:lstStyle/>
          <a:p>
            <a:pPr>
              <a:lnSpc>
                <a:spcPct val="107000"/>
              </a:lnSpc>
              <a:spcAft>
                <a:spcPts val="800"/>
              </a:spcAft>
            </a:pP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B2: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tranh</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p:cNvGrpSpPr/>
          <p:nvPr/>
        </p:nvGrpSpPr>
        <p:grpSpPr>
          <a:xfrm>
            <a:off x="4911345" y="1595322"/>
            <a:ext cx="3843538" cy="4097740"/>
            <a:chOff x="5259452" y="801282"/>
            <a:chExt cx="3280388" cy="3711900"/>
          </a:xfrm>
        </p:grpSpPr>
        <p:sp>
          <p:nvSpPr>
            <p:cNvPr id="10" name="Rectangle 9"/>
            <p:cNvSpPr/>
            <p:nvPr/>
          </p:nvSpPr>
          <p:spPr>
            <a:xfrm>
              <a:off x="5259452" y="801282"/>
              <a:ext cx="3280388" cy="3711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a:off x="5464550" y="979801"/>
              <a:ext cx="2900679" cy="3316609"/>
              <a:chOff x="5464550" y="979801"/>
              <a:chExt cx="2900679" cy="3316609"/>
            </a:xfrm>
          </p:grpSpPr>
          <p:pic>
            <p:nvPicPr>
              <p:cNvPr id="11" name="Picture 10"/>
              <p:cNvPicPr>
                <a:picLocks noChangeAspect="1"/>
              </p:cNvPicPr>
              <p:nvPr/>
            </p:nvPicPr>
            <p:blipFill>
              <a:blip r:embed="rId3"/>
              <a:stretch>
                <a:fillRect/>
              </a:stretch>
            </p:blipFill>
            <p:spPr>
              <a:xfrm>
                <a:off x="5464550" y="979801"/>
                <a:ext cx="1336650" cy="1677431"/>
              </a:xfrm>
              <a:prstGeom prst="rect">
                <a:avLst/>
              </a:prstGeom>
            </p:spPr>
          </p:pic>
          <p:pic>
            <p:nvPicPr>
              <p:cNvPr id="15" name="Picture 14"/>
              <p:cNvPicPr>
                <a:picLocks noChangeAspect="1"/>
              </p:cNvPicPr>
              <p:nvPr/>
            </p:nvPicPr>
            <p:blipFill>
              <a:blip r:embed="rId4"/>
              <a:stretch>
                <a:fillRect/>
              </a:stretch>
            </p:blipFill>
            <p:spPr>
              <a:xfrm>
                <a:off x="7011333" y="992754"/>
                <a:ext cx="1321520" cy="1589896"/>
              </a:xfrm>
              <a:prstGeom prst="rect">
                <a:avLst/>
              </a:prstGeom>
            </p:spPr>
          </p:pic>
          <p:pic>
            <p:nvPicPr>
              <p:cNvPr id="16" name="Picture 15"/>
              <p:cNvPicPr>
                <a:picLocks noChangeAspect="1"/>
              </p:cNvPicPr>
              <p:nvPr/>
            </p:nvPicPr>
            <p:blipFill>
              <a:blip r:embed="rId5"/>
              <a:stretch>
                <a:fillRect/>
              </a:stretch>
            </p:blipFill>
            <p:spPr>
              <a:xfrm>
                <a:off x="5495063" y="2763698"/>
                <a:ext cx="1306137" cy="1532712"/>
              </a:xfrm>
              <a:prstGeom prst="rect">
                <a:avLst/>
              </a:prstGeom>
            </p:spPr>
          </p:pic>
          <p:pic>
            <p:nvPicPr>
              <p:cNvPr id="17" name="Picture 16"/>
              <p:cNvPicPr>
                <a:picLocks noChangeAspect="1"/>
              </p:cNvPicPr>
              <p:nvPr/>
            </p:nvPicPr>
            <p:blipFill>
              <a:blip r:embed="rId6"/>
              <a:stretch>
                <a:fillRect/>
              </a:stretch>
            </p:blipFill>
            <p:spPr>
              <a:xfrm>
                <a:off x="7052189" y="2764908"/>
                <a:ext cx="1313040" cy="1522236"/>
              </a:xfrm>
              <a:prstGeom prst="rect">
                <a:avLst/>
              </a:prstGeom>
            </p:spPr>
          </p:pic>
        </p:grpSp>
      </p:grpSp>
      <p:pic>
        <p:nvPicPr>
          <p:cNvPr id="2050" name="Picture 2" descr="Cách sắp xếp hình, màu của vật mẫu trong tranh như thế nào? Hòa sắc và cách diễn tả trong mỗi bức tranh có điểm gì ấn tượng?"/>
          <p:cNvPicPr>
            <a:picLocks noChangeAspect="1" noChangeArrowheads="1"/>
          </p:cNvPicPr>
          <p:nvPr/>
        </p:nvPicPr>
        <p:blipFill rotWithShape="1">
          <a:blip r:embed="rId7">
            <a:extLst>
              <a:ext uri="{28A0092B-C50C-407E-A947-70E740481C1C}">
                <a14:useLocalDpi xmlns:a14="http://schemas.microsoft.com/office/drawing/2010/main" val="0"/>
              </a:ext>
            </a:extLst>
          </a:blip>
          <a:srcRect l="2274" t="49633" r="64870"/>
          <a:stretch/>
        </p:blipFill>
        <p:spPr bwMode="auto">
          <a:xfrm>
            <a:off x="4885554" y="1553519"/>
            <a:ext cx="3831259" cy="41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6347" y="4506130"/>
            <a:ext cx="284458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nhiều</a:t>
            </a:r>
            <a:r>
              <a:rPr lang="en-US" sz="2400" dirty="0">
                <a:solidFill>
                  <a:srgbClr val="0000FF"/>
                </a:solidFill>
              </a:rPr>
              <a:t> </a:t>
            </a:r>
            <a:r>
              <a:rPr lang="en-US" sz="2400" dirty="0" err="1">
                <a:solidFill>
                  <a:srgbClr val="0000FF"/>
                </a:solidFill>
              </a:rPr>
              <a:t>cách</a:t>
            </a:r>
            <a:r>
              <a:rPr lang="en-US" sz="2400" dirty="0">
                <a:solidFill>
                  <a:srgbClr val="0000FF"/>
                </a:solidFill>
              </a:rPr>
              <a:t> </a:t>
            </a:r>
            <a:r>
              <a:rPr lang="en-US" sz="2400" dirty="0" err="1">
                <a:solidFill>
                  <a:srgbClr val="0000FF"/>
                </a:solidFill>
              </a:rPr>
              <a:t>vẽ</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diễn</a:t>
            </a:r>
            <a:r>
              <a:rPr lang="en-US" sz="2400" dirty="0">
                <a:solidFill>
                  <a:srgbClr val="0000FF"/>
                </a:solidFill>
              </a:rPr>
              <a:t> </a:t>
            </a:r>
            <a:r>
              <a:rPr lang="en-US" sz="2400" dirty="0" err="1">
                <a:solidFill>
                  <a:srgbClr val="0000FF"/>
                </a:solidFill>
              </a:rPr>
              <a:t>tả</a:t>
            </a:r>
            <a:r>
              <a:rPr lang="en-US" sz="2400" dirty="0">
                <a:solidFill>
                  <a:srgbClr val="0000FF"/>
                </a:solidFill>
              </a:rPr>
              <a:t> </a:t>
            </a:r>
            <a:r>
              <a:rPr lang="en-US" sz="2400" dirty="0" err="1">
                <a:solidFill>
                  <a:srgbClr val="0000FF"/>
                </a:solidFill>
              </a:rPr>
              <a:t>cảm</a:t>
            </a:r>
            <a:r>
              <a:rPr lang="en-US" sz="2400" dirty="0">
                <a:solidFill>
                  <a:srgbClr val="0000FF"/>
                </a:solidFill>
              </a:rPr>
              <a:t> </a:t>
            </a:r>
            <a:r>
              <a:rPr lang="en-US" sz="2400" dirty="0" err="1">
                <a:solidFill>
                  <a:srgbClr val="0000FF"/>
                </a:solidFill>
              </a:rPr>
              <a:t>xúc</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tranh</a:t>
            </a:r>
            <a:r>
              <a:rPr lang="en-US" sz="2400" dirty="0">
                <a:solidFill>
                  <a:srgbClr val="0000FF"/>
                </a:solidFill>
              </a:rPr>
              <a:t> </a:t>
            </a:r>
            <a:r>
              <a:rPr lang="en-US" sz="2400" dirty="0" err="1">
                <a:solidFill>
                  <a:srgbClr val="0000FF"/>
                </a:solidFill>
              </a:rPr>
              <a:t>tĩnh</a:t>
            </a:r>
            <a:r>
              <a:rPr lang="en-US" sz="2400" dirty="0">
                <a:solidFill>
                  <a:srgbClr val="0000FF"/>
                </a:solidFill>
              </a:rPr>
              <a:t> </a:t>
            </a:r>
            <a:r>
              <a:rPr lang="en-US" sz="2400" dirty="0" err="1">
                <a:solidFill>
                  <a:srgbClr val="0000FF"/>
                </a:solidFill>
              </a:rPr>
              <a:t>vật</a:t>
            </a:r>
            <a:endParaRPr lang="en-US" sz="2400" dirty="0">
              <a:solidFill>
                <a:srgbClr val="0000FF"/>
              </a:solidFill>
            </a:endParaRPr>
          </a:p>
        </p:txBody>
      </p:sp>
      <p:pic>
        <p:nvPicPr>
          <p:cNvPr id="18" name="Picture 17"/>
          <p:cNvPicPr>
            <a:picLocks noChangeAspect="1"/>
          </p:cNvPicPr>
          <p:nvPr/>
        </p:nvPicPr>
        <p:blipFill>
          <a:blip r:embed="rId8"/>
          <a:stretch>
            <a:fillRect/>
          </a:stretch>
        </p:blipFill>
        <p:spPr>
          <a:xfrm>
            <a:off x="4996322" y="1503589"/>
            <a:ext cx="3742604" cy="428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descr="Cách sắp xếp hình, màu của vật mẫu trong tranh như thế nào? Hòa sắc và cách diễn tả trong mỗi bức tranh có điểm gì ấn tượng?"/>
          <p:cNvPicPr>
            <a:picLocks noChangeAspect="1" noChangeArrowheads="1"/>
          </p:cNvPicPr>
          <p:nvPr/>
        </p:nvPicPr>
        <p:blipFill rotWithShape="1">
          <a:blip r:embed="rId7">
            <a:extLst>
              <a:ext uri="{28A0092B-C50C-407E-A947-70E740481C1C}">
                <a14:useLocalDpi xmlns:a14="http://schemas.microsoft.com/office/drawing/2010/main" val="0"/>
              </a:ext>
            </a:extLst>
          </a:blip>
          <a:srcRect l="32987" r="1150"/>
          <a:stretch/>
        </p:blipFill>
        <p:spPr bwMode="auto">
          <a:xfrm>
            <a:off x="4947516" y="1468378"/>
            <a:ext cx="3862174" cy="450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6426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3" grpId="0"/>
      <p:bldP spid="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3" y="3174"/>
            <a:ext cx="9137073" cy="6864928"/>
          </a:xfrm>
          <a:prstGeom prst="rect">
            <a:avLst/>
          </a:prstGeom>
        </p:spPr>
      </p:pic>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25513" y="119966"/>
            <a:ext cx="7505701" cy="830997"/>
          </a:xfrm>
          <a:prstGeom prst="rect">
            <a:avLst/>
          </a:prstGeom>
          <a:noFill/>
        </p:spPr>
        <p:txBody>
          <a:bodyPr wrap="square" rtlCol="0">
            <a:spAutoFit/>
          </a:bodyPr>
          <a:lstStyle/>
          <a:p>
            <a:pPr algn="ctr"/>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hành</a:t>
            </a:r>
            <a:r>
              <a:rPr lang="en-US" sz="2400" b="1" dirty="0">
                <a:solidFill>
                  <a:srgbClr val="0000FF"/>
                </a:solidFill>
                <a:latin typeface="Times New Roman" pitchFamily="18" charset="0"/>
                <a:cs typeface="Times New Roman" pitchFamily="18" charset="0"/>
              </a:rPr>
              <a:t>: </a:t>
            </a:r>
          </a:p>
          <a:p>
            <a:pPr algn="ct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tĩnh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màu</a:t>
            </a:r>
            <a:endParaRPr lang="en-US" sz="2400" b="1" dirty="0">
              <a:solidFill>
                <a:srgbClr val="0000FF"/>
              </a:solidFill>
              <a:latin typeface="Times New Roman" pitchFamily="18" charset="0"/>
              <a:cs typeface="Times New Roman" pitchFamily="18" charset="0"/>
            </a:endParaRPr>
          </a:p>
        </p:txBody>
      </p:sp>
      <p:sp>
        <p:nvSpPr>
          <p:cNvPr id="17" name="Rectangle 16"/>
          <p:cNvSpPr/>
          <p:nvPr/>
        </p:nvSpPr>
        <p:spPr>
          <a:xfrm>
            <a:off x="5072605" y="1255949"/>
            <a:ext cx="3637036" cy="461665"/>
          </a:xfrm>
          <a:prstGeom prst="rect">
            <a:avLst/>
          </a:prstGeom>
        </p:spPr>
        <p:txBody>
          <a:bodyPr wrap="square">
            <a:spAutoFit/>
          </a:bodyPr>
          <a:lstStyle/>
          <a:p>
            <a:endParaRPr lang="en-US" sz="2400" dirty="0">
              <a:solidFill>
                <a:srgbClr val="0000FF"/>
              </a:solidFill>
            </a:endParaRPr>
          </a:p>
        </p:txBody>
      </p:sp>
      <p:pic>
        <p:nvPicPr>
          <p:cNvPr id="3" name="Picture 2"/>
          <p:cNvPicPr>
            <a:picLocks noChangeAspect="1"/>
          </p:cNvPicPr>
          <p:nvPr/>
        </p:nvPicPr>
        <p:blipFill>
          <a:blip r:embed="rId3"/>
          <a:stretch>
            <a:fillRect/>
          </a:stretch>
        </p:blipFill>
        <p:spPr>
          <a:xfrm>
            <a:off x="4929900" y="4692815"/>
            <a:ext cx="1168747" cy="1185747"/>
          </a:xfrm>
          <a:prstGeom prst="rect">
            <a:avLst/>
          </a:prstGeom>
        </p:spPr>
      </p:pic>
      <p:sp>
        <p:nvSpPr>
          <p:cNvPr id="13" name="Rectangle 39">
            <a:hlinkClick r:id="" action="ppaction://noaction"/>
          </p:cNvPr>
          <p:cNvSpPr>
            <a:spLocks noChangeArrowheads="1"/>
          </p:cNvSpPr>
          <p:nvPr/>
        </p:nvSpPr>
        <p:spPr bwMode="auto">
          <a:xfrm>
            <a:off x="6282351" y="3883624"/>
            <a:ext cx="2528465" cy="2417683"/>
          </a:xfrm>
          <a:prstGeom prst="roundRect">
            <a:avLst>
              <a:gd name="adj" fmla="val 16667"/>
            </a:avLst>
          </a:prstGeom>
          <a:solidFill>
            <a:schemeClr val="accent3">
              <a:lumMod val="60000"/>
              <a:lumOff val="40000"/>
            </a:schemeClr>
          </a:solidFill>
          <a:ln w="28575">
            <a:solidFill>
              <a:srgbClr val="0000FF"/>
            </a:solidFill>
            <a:round/>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err="1">
                <a:solidFill>
                  <a:srgbClr val="0000FF"/>
                </a:solidFill>
                <a:latin typeface="Times New Roman" pitchFamily="18" charset="0"/>
                <a:cs typeface="Times New Roman" pitchFamily="18" charset="0"/>
              </a:rPr>
              <a:t>Lưu</a:t>
            </a:r>
            <a:r>
              <a:rPr lang="en-US" sz="2400" b="1" kern="0" dirty="0">
                <a:solidFill>
                  <a:srgbClr val="0000FF"/>
                </a:solidFill>
                <a:latin typeface="Times New Roman" pitchFamily="18" charset="0"/>
                <a:cs typeface="Times New Roman" pitchFamily="18" charset="0"/>
              </a:rPr>
              <a:t> ý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i="1" kern="0" dirty="0" err="1">
                <a:solidFill>
                  <a:srgbClr val="FF0000"/>
                </a:solidFill>
                <a:latin typeface="Times New Roman" pitchFamily="18" charset="0"/>
                <a:cs typeface="Times New Roman" pitchFamily="18" charset="0"/>
              </a:rPr>
              <a:t>Luôn</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quan</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sát</a:t>
            </a:r>
            <a:r>
              <a:rPr lang="en-US" sz="2800" i="1" kern="0" dirty="0">
                <a:solidFill>
                  <a:srgbClr val="FF0000"/>
                </a:solidFill>
                <a:latin typeface="Times New Roman" pitchFamily="18" charset="0"/>
                <a:cs typeface="Times New Roman" pitchFamily="18" charset="0"/>
              </a:rPr>
              <a:t> so </a:t>
            </a:r>
            <a:r>
              <a:rPr lang="en-US" sz="2800" i="1" kern="0" dirty="0" err="1">
                <a:solidFill>
                  <a:srgbClr val="FF0000"/>
                </a:solidFill>
                <a:latin typeface="Times New Roman" pitchFamily="18" charset="0"/>
                <a:cs typeface="Times New Roman" pitchFamily="18" charset="0"/>
              </a:rPr>
              <a:t>sánh</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đậm</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nhạt</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màu</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sắc</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khi</a:t>
            </a:r>
            <a:r>
              <a:rPr lang="en-US" sz="2800" i="1" kern="0" dirty="0">
                <a:solidFill>
                  <a:srgbClr val="FF0000"/>
                </a:solidFill>
                <a:latin typeface="Times New Roman" pitchFamily="18" charset="0"/>
                <a:cs typeface="Times New Roman" pitchFamily="18" charset="0"/>
              </a:rPr>
              <a:t> </a:t>
            </a:r>
            <a:r>
              <a:rPr lang="en-US" sz="2800" i="1" kern="0" dirty="0" err="1">
                <a:solidFill>
                  <a:srgbClr val="FF0000"/>
                </a:solidFill>
                <a:latin typeface="Times New Roman" pitchFamily="18" charset="0"/>
                <a:cs typeface="Times New Roman" pitchFamily="18" charset="0"/>
              </a:rPr>
              <a:t>vẽ</a:t>
            </a:r>
            <a:r>
              <a:rPr lang="en-US" sz="2800" i="1" kern="0" dirty="0">
                <a:solidFill>
                  <a:srgbClr val="FF0000"/>
                </a:solidFill>
                <a:latin typeface="Times New Roman" pitchFamily="18" charset="0"/>
                <a:cs typeface="Times New Roman" pitchFamily="18" charset="0"/>
              </a:rPr>
              <a:t> </a:t>
            </a:r>
            <a:endParaRPr kumimoji="0" lang="en-US" sz="2800" i="1"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026" name="Picture 2" descr="Cách sắp xếp hình, màu của vật mẫu trong tranh như thế nào? Hòa sắc và cách diễn tả trong mỗi bức tranh có điểm gì ấn tượng?"/>
          <p:cNvPicPr>
            <a:picLocks noChangeAspect="1" noChangeArrowheads="1"/>
          </p:cNvPicPr>
          <p:nvPr/>
        </p:nvPicPr>
        <p:blipFill rotWithShape="1">
          <a:blip r:embed="rId4">
            <a:extLst>
              <a:ext uri="{28A0092B-C50C-407E-A947-70E740481C1C}">
                <a14:useLocalDpi xmlns:a14="http://schemas.microsoft.com/office/drawing/2010/main" val="0"/>
              </a:ext>
            </a:extLst>
          </a:blip>
          <a:srcRect l="2110" r="29244"/>
          <a:stretch/>
        </p:blipFill>
        <p:spPr bwMode="auto">
          <a:xfrm>
            <a:off x="612775" y="1083965"/>
            <a:ext cx="4062951" cy="54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055083" y="1157963"/>
            <a:ext cx="3631720" cy="2545312"/>
          </a:xfrm>
          <a:prstGeom prst="rect">
            <a:avLst/>
          </a:prstGeom>
          <a:noFill/>
        </p:spPr>
        <p:txBody>
          <a:bodyPr wrap="square" rtlCol="0">
            <a:spAutoFit/>
          </a:bodyPr>
          <a:lstStyle/>
          <a:p>
            <a:pPr algn="just">
              <a:lnSpc>
                <a:spcPct val="115000"/>
              </a:lnSpc>
              <a:spcBef>
                <a:spcPts val="600"/>
              </a:spcBef>
              <a:spcAft>
                <a:spcPts val="600"/>
              </a:spcAft>
              <a:tabLst>
                <a:tab pos="2743200" algn="ctr"/>
                <a:tab pos="5486400" algn="r"/>
              </a:tabLst>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Đặt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mẫu</a:t>
            </a:r>
            <a:r>
              <a:rPr lang="fr-FR" sz="24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tabLst>
                <a:tab pos="2743200" algn="ctr"/>
                <a:tab pos="5486400" algn="r"/>
              </a:tabLst>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Lựa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chọn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vị</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trí</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quan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sát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để</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có</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bố</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cục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hợp</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lí</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cho</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bài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vẽ</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2743200" algn="ctr"/>
                <a:tab pos="5486400" algn="r"/>
              </a:tabLst>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Thực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hiện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theo</a:t>
            </a:r>
            <a:r>
              <a:rPr lang="fr-FR" sz="2400" dirty="0">
                <a:latin typeface="Times New Roman" panose="02020603050405020304" pitchFamily="18" charset="0"/>
                <a:ea typeface="Times New Roman" panose="02020603050405020304" pitchFamily="18" charset="0"/>
              </a:rPr>
              <a:t> ý </a:t>
            </a:r>
            <a:r>
              <a:rPr lang="fr-FR" sz="2400" dirty="0" err="1">
                <a:latin typeface="Times New Roman" panose="02020603050405020304" pitchFamily="18" charset="0"/>
                <a:ea typeface="Times New Roman" panose="02020603050405020304" pitchFamily="18" charset="0"/>
              </a:rPr>
              <a:t>thích</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sz="2400" b="1" dirty="0">
              <a:latin typeface="Times New Roman" pitchFamily="18" charset="0"/>
              <a:cs typeface="Times New Roman" pitchFamily="18" charset="0"/>
            </a:endParaRPr>
          </a:p>
        </p:txBody>
      </p:sp>
      <p:pic>
        <p:nvPicPr>
          <p:cNvPr id="5" name="Picture 4"/>
          <p:cNvPicPr>
            <a:picLocks noChangeAspect="1"/>
          </p:cNvPicPr>
          <p:nvPr/>
        </p:nvPicPr>
        <p:blipFill>
          <a:blip r:embed="rId5"/>
          <a:stretch>
            <a:fillRect/>
          </a:stretch>
        </p:blipFill>
        <p:spPr>
          <a:xfrm>
            <a:off x="2273824" y="1882107"/>
            <a:ext cx="4414443" cy="3580480"/>
          </a:xfrm>
          <a:prstGeom prst="rect">
            <a:avLst/>
          </a:prstGeom>
        </p:spPr>
      </p:pic>
    </p:spTree>
    <p:extLst>
      <p:ext uri="{BB962C8B-B14F-4D97-AF65-F5344CB8AC3E}">
        <p14:creationId xmlns:p14="http://schemas.microsoft.com/office/powerpoint/2010/main" val="23665959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anim calcmode="discrete" valueType="clr">
                                      <p:cBhvr override="childStyle">
                                        <p:cTn id="2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2"/>
                                        </p:tgtEl>
                                        <p:attrNameLst>
                                          <p:attrName>fillcolor</p:attrName>
                                        </p:attrNameLst>
                                      </p:cBhvr>
                                      <p:tavLst>
                                        <p:tav tm="0">
                                          <p:val>
                                            <p:clrVal>
                                              <a:schemeClr val="accent2"/>
                                            </p:clrVal>
                                          </p:val>
                                        </p:tav>
                                        <p:tav tm="50000">
                                          <p:val>
                                            <p:clrVal>
                                              <a:schemeClr val="hlink"/>
                                            </p:clrVal>
                                          </p:val>
                                        </p:tav>
                                      </p:tavLst>
                                    </p:anim>
                                    <p:set>
                                      <p:cBhvr>
                                        <p:cTn id="22" dur="80"/>
                                        <p:tgtEl>
                                          <p:spTgt spid="1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37"/>
            <a:ext cx="9137073" cy="6864928"/>
          </a:xfrm>
          <a:prstGeom prst="rect">
            <a:avLst/>
          </a:prstGeom>
        </p:spPr>
      </p:pic>
      <p:sp>
        <p:nvSpPr>
          <p:cNvPr id="7" name="AutoShape 2" descr="3- VẼ THEO NH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AutoShape 4" descr="3- VẼ THEO NH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6" descr="3- VẼ THEO NH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225550" y="465138"/>
            <a:ext cx="7505701" cy="461665"/>
          </a:xfrm>
          <a:prstGeom prst="rect">
            <a:avLst/>
          </a:prstGeom>
          <a:noFill/>
        </p:spPr>
        <p:txBody>
          <a:bodyPr wrap="square" rtlCol="0">
            <a:spAutoFit/>
          </a:bodyPr>
          <a:lstStyle/>
          <a:p>
            <a:pPr lvl="0" defTabSz="914400">
              <a:defRPr/>
            </a:pPr>
            <a:r>
              <a:rPr lang="en-US" sz="2400" b="1" kern="0" noProof="0" dirty="0">
                <a:solidFill>
                  <a:srgbClr val="0000FF"/>
                </a:solidFill>
                <a:latin typeface="Times New Roman" pitchFamily="18" charset="0"/>
                <a:cs typeface="Times New Roman" pitchFamily="18" charset="0"/>
              </a:rPr>
              <a:t>4</a:t>
            </a:r>
            <a:r>
              <a:rPr kumimoji="0" lang="en-US" sz="24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Trưng</a:t>
            </a:r>
            <a:r>
              <a:rPr kumimoji="0" lang="en-US" sz="24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sz="2400" b="1" i="0" u="none" strike="noStrike" kern="0" cap="none" spc="0" normalizeH="0" noProof="0" dirty="0" err="1">
                <a:ln>
                  <a:noFill/>
                </a:ln>
                <a:solidFill>
                  <a:srgbClr val="0000FF"/>
                </a:solidFill>
                <a:effectLst/>
                <a:uLnTx/>
                <a:uFillTx/>
                <a:latin typeface="Times New Roman" pitchFamily="18" charset="0"/>
                <a:cs typeface="Times New Roman" pitchFamily="18" charset="0"/>
              </a:rPr>
              <a:t>bày</a:t>
            </a:r>
            <a:r>
              <a:rPr kumimoji="0" lang="en-US" sz="2400" b="1"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sản</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phẩm</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và</a:t>
            </a:r>
            <a:r>
              <a:rPr lang="en-US" sz="2400" b="1" kern="0" dirty="0">
                <a:solidFill>
                  <a:srgbClr val="0000FF"/>
                </a:solidFill>
                <a:latin typeface="Times New Roman" pitchFamily="18" charset="0"/>
                <a:cs typeface="Times New Roman" pitchFamily="18" charset="0"/>
              </a:rPr>
              <a:t> chia </a:t>
            </a:r>
            <a:r>
              <a:rPr lang="en-US" sz="2400" b="1" kern="0" dirty="0" err="1">
                <a:solidFill>
                  <a:srgbClr val="0000FF"/>
                </a:solidFill>
                <a:latin typeface="Times New Roman" pitchFamily="18" charset="0"/>
                <a:cs typeface="Times New Roman" pitchFamily="18" charset="0"/>
              </a:rPr>
              <a:t>sẻ</a:t>
            </a:r>
            <a:endParaRPr kumimoji="0" lang="en-US" sz="2400" b="1"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sp>
        <p:nvSpPr>
          <p:cNvPr id="2" name="Rectangle 1"/>
          <p:cNvSpPr/>
          <p:nvPr/>
        </p:nvSpPr>
        <p:spPr>
          <a:xfrm>
            <a:off x="420319" y="1483941"/>
            <a:ext cx="3427835" cy="4290405"/>
          </a:xfrm>
          <a:prstGeom prst="rect">
            <a:avLst/>
          </a:prstGeom>
        </p:spPr>
        <p:txBody>
          <a:bodyPr wrap="square">
            <a:spAutoFit/>
          </a:bodyPr>
          <a:lstStyle/>
          <a:p>
            <a:pPr algn="just">
              <a:lnSpc>
                <a:spcPct val="115000"/>
              </a:lnSpc>
              <a:spcBef>
                <a:spcPts val="600"/>
              </a:spcBef>
              <a:spcAft>
                <a:spcPts val="600"/>
              </a:spcAft>
            </a:pP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tích</a:t>
            </a:r>
            <a:r>
              <a:rPr lang="fr-FR"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thích</a:t>
            </a:r>
            <a:endParaRPr lang="en-US" sz="2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Hòa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vẽ</a:t>
            </a:r>
            <a:endParaRPr lang="en-US" sz="2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diễn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nhạt</a:t>
            </a:r>
            <a:r>
              <a:rPr lang="en-US" sz="2400" dirty="0">
                <a:solidFill>
                  <a:srgbClr val="FF0000"/>
                </a:solidFill>
                <a:latin typeface="Times New Roman" panose="02020603050405020304" pitchFamily="18" charset="0"/>
                <a:cs typeface="Times New Roman" panose="02020603050405020304" pitchFamily="18" charset="0"/>
              </a:rPr>
              <a:t>)</a:t>
            </a:r>
          </a:p>
          <a:p>
            <a:pPr algn="just">
              <a:lnSpc>
                <a:spcPct val="115000"/>
              </a:lnSpc>
              <a:spcBef>
                <a:spcPts val="600"/>
              </a:spcBef>
              <a:spcAft>
                <a:spcPts val="600"/>
              </a:spcAft>
            </a:pP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329332" y="1384004"/>
            <a:ext cx="4086437" cy="2455729"/>
          </a:xfrm>
          <a:prstGeom prst="rect">
            <a:avLst/>
          </a:prstGeom>
        </p:spPr>
      </p:pic>
      <p:pic>
        <p:nvPicPr>
          <p:cNvPr id="10" name="Picture 9"/>
          <p:cNvPicPr>
            <a:picLocks noChangeAspect="1"/>
          </p:cNvPicPr>
          <p:nvPr/>
        </p:nvPicPr>
        <p:blipFill>
          <a:blip r:embed="rId4"/>
          <a:stretch>
            <a:fillRect/>
          </a:stretch>
        </p:blipFill>
        <p:spPr>
          <a:xfrm>
            <a:off x="4390191" y="3992133"/>
            <a:ext cx="4218784" cy="2631206"/>
          </a:xfrm>
          <a:prstGeom prst="rect">
            <a:avLst/>
          </a:prstGeom>
        </p:spPr>
      </p:pic>
    </p:spTree>
    <p:extLst>
      <p:ext uri="{BB962C8B-B14F-4D97-AF65-F5344CB8AC3E}">
        <p14:creationId xmlns:p14="http://schemas.microsoft.com/office/powerpoint/2010/main" val="16140005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23&quot;/&gt;&lt;property id=&quot;20307&quot; value=&quot;281&quot;/&gt;&lt;/object&gt;&lt;object type=&quot;3&quot; unique_id=&quot;10193&quot;&gt;&lt;property id=&quot;20148&quot; value=&quot;5&quot;/&gt;&lt;property id=&quot;20300&quot; value=&quot;Slide 7&quot;/&gt;&lt;property id=&quot;20307&quot; value=&quot;301&quot;/&gt;&lt;/object&gt;&lt;object type=&quot;3&quot; unique_id=&quot;13182&quot;&gt;&lt;property id=&quot;20148&quot; value=&quot;5&quot;/&gt;&lt;property id=&quot;20300&quot; value=&quot;Slide 8&quot;/&gt;&lt;property id=&quot;20307&quot; value=&quot;336&quot;/&gt;&lt;/object&gt;&lt;object type=&quot;3&quot; unique_id=&quot;13236&quot;&gt;&lt;property id=&quot;20148&quot; value=&quot;5&quot;/&gt;&lt;property id=&quot;20300&quot; value=&quot;Slide 3&quot;/&gt;&lt;property id=&quot;20307&quot; value=&quot;338&quot;/&gt;&lt;/object&gt;&lt;object type=&quot;3&quot; unique_id=&quot;13317&quot;&gt;&lt;property id=&quot;20148&quot; value=&quot;5&quot;/&gt;&lt;property id=&quot;20300&quot; value=&quot;Slide 2&quot;/&gt;&lt;property id=&quot;20307&quot; value=&quot;339&quot;/&gt;&lt;/object&gt;&lt;object type=&quot;3&quot; unique_id=&quot;13793&quot;&gt;&lt;property id=&quot;20148&quot; value=&quot;5&quot;/&gt;&lt;property id=&quot;20300&quot; value=&quot;Slide 6&quot;/&gt;&lt;property id=&quot;20307&quot; value=&quot;340&quot;/&gt;&lt;/object&gt;&lt;object type=&quot;3&quot; unique_id=&quot;13958&quot;&gt;&lt;property id=&quot;20148&quot; value=&quot;5&quot;/&gt;&lt;property id=&quot;20300&quot; value=&quot;Slide 5&quot;/&gt;&lt;property id=&quot;20307&quot; value=&quot;342&quot;/&gt;&lt;/object&gt;&lt;object type=&quot;3&quot; unique_id=&quot;14050&quot;&gt;&lt;property id=&quot;20148&quot; value=&quot;5&quot;/&gt;&lt;property id=&quot;20300&quot; value=&quot;Slide 4&quot;/&gt;&lt;property id=&quot;20307&quot; value=&quot;343&quot;/&gt;&lt;/object&gt;&lt;object type=&quot;3&quot; unique_id=&quot;14210&quot;&gt;&lt;property id=&quot;20148&quot; value=&quot;5&quot;/&gt;&lt;property id=&quot;20300&quot; value=&quot;Slide 9&quot;/&gt;&lt;property id=&quot;20307&quot; value=&quot;344&quot;/&gt;&lt;/object&gt;&lt;object type=&quot;3&quot; unique_id=&quot;14211&quot;&gt;&lt;property id=&quot;20148&quot; value=&quot;5&quot;/&gt;&lt;property id=&quot;20300&quot; value=&quot;Slide 10&quot;/&gt;&lt;property id=&quot;20307&quot; value=&quot;345&quot;/&gt;&lt;/object&gt;&lt;object type=&quot;3&quot; unique_id=&quot;14212&quot;&gt;&lt;property id=&quot;20148&quot; value=&quot;5&quot;/&gt;&lt;property id=&quot;20300&quot; value=&quot;Slide 11&quot;/&gt;&lt;property id=&quot;20307&quot; value=&quot;346&quot;/&gt;&lt;/object&gt;&lt;object type=&quot;3&quot; unique_id=&quot;14213&quot;&gt;&lt;property id=&quot;20148&quot; value=&quot;5&quot;/&gt;&lt;property id=&quot;20300&quot; value=&quot;Slide 12&quot;/&gt;&lt;property id=&quot;20307&quot; value=&quot;347&quot;/&gt;&lt;/object&gt;&lt;object type=&quot;3&quot; unique_id=&quot;14214&quot;&gt;&lt;property id=&quot;20148&quot; value=&quot;5&quot;/&gt;&lt;property id=&quot;20300&quot; value=&quot;Slide 13&quot;/&gt;&lt;property id=&quot;20307&quot; value=&quot;348&quot;/&gt;&lt;/object&gt;&lt;object type=&quot;3&quot; unique_id=&quot;14215&quot;&gt;&lt;property id=&quot;20148&quot; value=&quot;5&quot;/&gt;&lt;property id=&quot;20300&quot; value=&quot;Slide 14&quot;/&gt;&lt;property id=&quot;20307&quot; value=&quot;349&quot;/&gt;&lt;/object&gt;&lt;object type=&quot;3&quot; unique_id=&quot;14368&quot;&gt;&lt;property id=&quot;20148&quot; value=&quot;5&quot;/&gt;&lt;property id=&quot;20300&quot; value=&quot;Slide 15&quot;/&gt;&lt;property id=&quot;20307&quot; value=&quot;350&quot;/&gt;&lt;/object&gt;&lt;object type=&quot;3&quot; unique_id=&quot;14369&quot;&gt;&lt;property id=&quot;20148&quot; value=&quot;5&quot;/&gt;&lt;property id=&quot;20300&quot; value=&quot;Slide 16&quot;/&gt;&lt;property id=&quot;20307&quot; value=&quot;351&quot;/&gt;&lt;/object&gt;&lt;object type=&quot;3&quot; unique_id=&quot;14370&quot;&gt;&lt;property id=&quot;20148&quot; value=&quot;5&quot;/&gt;&lt;property id=&quot;20300&quot; value=&quot;Slide 17&quot;/&gt;&lt;property id=&quot;20307&quot; value=&quot;352&quot;/&gt;&lt;/object&gt;&lt;object type=&quot;3&quot; unique_id=&quot;14371&quot;&gt;&lt;property id=&quot;20148&quot; value=&quot;5&quot;/&gt;&lt;property id=&quot;20300&quot; value=&quot;Slide 19&quot;/&gt;&lt;property id=&quot;20307&quot; value=&quot;353&quot;/&gt;&lt;/object&gt;&lt;object type=&quot;3&quot; unique_id=&quot;14558&quot;&gt;&lt;property id=&quot;20148&quot; value=&quot;5&quot;/&gt;&lt;property id=&quot;20300&quot; value=&quot;Slide 20&quot;/&gt;&lt;property id=&quot;20307&quot; value=&quot;358&quot;/&gt;&lt;/object&gt;&lt;object type=&quot;3&quot; unique_id=&quot;14559&quot;&gt;&lt;property id=&quot;20148&quot; value=&quot;5&quot;/&gt;&lt;property id=&quot;20300&quot; value=&quot;Slide 21&quot;/&gt;&lt;property id=&quot;20307&quot; value=&quot;359&quot;/&gt;&lt;/object&gt;&lt;object type=&quot;3&quot; unique_id=&quot;14641&quot;&gt;&lt;property id=&quot;20148&quot; value=&quot;5&quot;/&gt;&lt;property id=&quot;20300&quot; value=&quot;Slide 18&quot;/&gt;&lt;property id=&quot;20307&quot; value=&quot;360&quot;/&gt;&lt;/object&gt;&lt;object type=&quot;3&quot; unique_id=&quot;14878&quot;&gt;&lt;property id=&quot;20148&quot; value=&quot;5&quot;/&gt;&lt;property id=&quot;20300&quot; value=&quot;Slide 22&quot;/&gt;&lt;property id=&quot;20307&quot; value=&quot;361&quot;/&gt;&lt;/object&gt;&lt;/object&gt;&lt;object type=&quot;8&quot; unique_id=&quot;1002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3698</TotalTime>
  <Words>557</Words>
  <Application>Microsoft Office PowerPoint</Application>
  <PresentationFormat>On-screen Show (4:3)</PresentationFormat>
  <Paragraphs>63</Paragraphs>
  <Slides>12</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Times New Roman</vt:lpstr>
      <vt:lpstr>Office Theme</vt:lpstr>
      <vt:lpstr>5_Office Theme</vt:lpstr>
      <vt:lpstr>4_Office Theme</vt:lpstr>
      <vt:lpstr>CorelDRAW</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451</cp:revision>
  <dcterms:created xsi:type="dcterms:W3CDTF">2017-02-19T03:47:10Z</dcterms:created>
  <dcterms:modified xsi:type="dcterms:W3CDTF">2021-09-18T02:48:22Z</dcterms:modified>
</cp:coreProperties>
</file>