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2"/>
  </p:notesMasterIdLst>
  <p:sldIdLst>
    <p:sldId id="269" r:id="rId2"/>
    <p:sldId id="273" r:id="rId3"/>
    <p:sldId id="282" r:id="rId4"/>
    <p:sldId id="257" r:id="rId5"/>
    <p:sldId id="260" r:id="rId6"/>
    <p:sldId id="262" r:id="rId7"/>
    <p:sldId id="264" r:id="rId8"/>
    <p:sldId id="275" r:id="rId9"/>
    <p:sldId id="279" r:id="rId10"/>
    <p:sldId id="263" r:id="rId11"/>
    <p:sldId id="265" r:id="rId12"/>
    <p:sldId id="274" r:id="rId13"/>
    <p:sldId id="266" r:id="rId14"/>
    <p:sldId id="267" r:id="rId15"/>
    <p:sldId id="280" r:id="rId16"/>
    <p:sldId id="281" r:id="rId17"/>
    <p:sldId id="276" r:id="rId18"/>
    <p:sldId id="277" r:id="rId19"/>
    <p:sldId id="268" r:id="rId20"/>
    <p:sldId id="2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02F3-6995-428A-8DF0-1DF9AB0265CE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6458C-943F-4C56-B7A4-6948731B7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6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6CB958-C398-4A46-A11C-5B76704B4EA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722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6CB958-C398-4A46-A11C-5B76704B4EA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28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628B3-1D13-E2CB-CFC9-99EC53D78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3D31B-72E1-7519-6438-674F596EE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95C89-A8F0-6AD4-E31E-D278B204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EC231-9451-762A-62E9-54595AE64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6BFFF-B2F1-5554-6EC1-AF3CBF061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58DE-27C2-DAC6-2C0A-8E0C3EE1F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E72CD6-AC5A-772E-174B-E9ED790BE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F0CE8-6067-2BE4-5975-77519F342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B7984-20A1-61C3-B936-868CB7A2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D331-0844-C01F-5043-211C6215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13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FA4B7F-3E2F-E388-565C-0CC9561D07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C81E3-D60C-3029-8C69-C1987B0A2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49641-7EE6-8965-5B18-3AE77ED1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E55FE-8F4E-2FF3-E954-D776A7A2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1D7FE-8A8E-3F09-523C-6215FF60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73E8-5C2E-8DFF-E058-B0FA9CB6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3BFBA-34AD-7FD0-4025-BE8163FBE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E5C4D-501D-C306-9471-766C7B7C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4BDB1-8E0E-B1A6-5313-892066B8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A101-7976-1A60-3B5D-C4D5771C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3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62BC9-EC04-2237-9602-A44D7179A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253EA-0442-B738-F327-0C6EF7ADB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1E09F-D0B4-2C08-AFA0-5ECE9D41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76E71-1207-BA13-D7D8-D3EC50D59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AA44F-4D06-AA0F-10B4-10568C34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8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1A36-554D-EBE0-4604-EF941A18F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FCF78-5017-2BCD-CF19-7C40D5C0D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06A8B-4E32-DB88-58DC-1776A911F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BD768-946E-57A1-24AA-6588EC32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18036-3C7B-10B5-27A8-9E356BAF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0A9BB-5F72-7C48-FC24-0D072DB1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0C7B-4D57-9C0A-C76F-3F3AC363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ACA9A-37AC-F89F-45A4-10319FC6E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D80C7-06FB-5A48-E7CB-606B9DF19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3A030-AA23-35B1-56FA-07896C1AA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29DE83-D64F-6BD0-0FA5-E77525007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02D9BC-43A7-9C48-645D-92F53CBC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1D09B3-62E1-BBD0-6464-948CFBD1F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7FAC6-D9BD-8DEE-A355-ACCD7E52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4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BED0D-ED02-8307-3D85-470172667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1B518-998A-3CC5-BA05-795DE300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35160-3052-90F9-B24C-A0A0F8735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08618-C8BB-CB0C-F656-E6A8FB66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1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9CA4B1-7668-ECA8-3DF2-1415C7FD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02EE9-9BF8-B5EB-A0C6-A88D1A7A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87559-A939-00E0-AB06-21F40507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C524-1F6E-3D3E-57AB-A130158EB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EDD20-ABCE-8307-7227-460DE3F68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EABED4-5E33-5526-195A-DE3829E8E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704C1-61FA-423E-451D-2E12CB85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2A1F2-04FB-2866-F56B-93DDFFA3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E4308-52FA-C1AA-E97E-DBDB71AF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7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F9D4-ECC9-A014-BD51-D0BD9A92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0C256-ADD9-CC4B-5478-0C53BA1D3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1E1F0-1A86-EC66-DEAE-DFBC0D3B5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D73B6-532C-3F61-5734-5D787B37E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8DAF5-0EBF-6ED8-6527-B1EE102D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2BBCC-9BE0-A090-92C1-31F693A4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20D01-B992-03C5-844D-57649A2C5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E6FB2-ED42-116C-F583-50CDB93B5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782BB-25D2-7C04-87E5-CF34C3EE6B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F6BF7-3204-438A-8BAD-49454864A112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0D70D-F66C-CD90-56B2-CC1939D79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B7BB6-EC60-112B-A634-861A27F81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6AABF-8EC0-47AC-AEA9-B13E25948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f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DAN%20TAM/thi%20soan%2013022012/DONG%20HO%20DEM%20GIO/countdown_4.2_EXE.exe" TargetMode="External"/><Relationship Id="rId7" Type="http://schemas.openxmlformats.org/officeDocument/2006/relationships/image" Target="../media/image12.jp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DAN%20TAM/thi%20soan%2013022012/DONG%20HO%20DEM%20GIO/countdown_4.2_EXE.ex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ượng xinh 3">
            <a:extLst>
              <a:ext uri="{FF2B5EF4-FFF2-40B4-BE49-F238E27FC236}">
                <a16:creationId xmlns:a16="http://schemas.microsoft.com/office/drawing/2014/main" id="{FA54A117-7B55-437D-8486-2DC785C0E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21" y="56538"/>
            <a:ext cx="9538628" cy="6801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C4417-48B5-4F33-A204-F32B8E79D46C}"/>
              </a:ext>
            </a:extLst>
          </p:cNvPr>
          <p:cNvSpPr txBox="1"/>
          <p:nvPr/>
        </p:nvSpPr>
        <p:spPr>
          <a:xfrm>
            <a:off x="2608967" y="1403187"/>
            <a:ext cx="7771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nhanh h</a:t>
            </a:r>
            <a:r>
              <a:rPr lang="vi-VN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n”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4FA37-AFA6-4583-9CB0-D835B173A4D7}"/>
              </a:ext>
            </a:extLst>
          </p:cNvPr>
          <p:cNvSpPr txBox="1"/>
          <p:nvPr/>
        </p:nvSpPr>
        <p:spPr>
          <a:xfrm>
            <a:off x="2439194" y="3220497"/>
            <a:ext cx="7976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LOGO ĐOÁN SẢN PHẨM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3A64338B-2855-4C3E-BA25-F955978D8C85}"/>
              </a:ext>
            </a:extLst>
          </p:cNvPr>
          <p:cNvGrpSpPr>
            <a:grpSpLocks/>
          </p:cNvGrpSpPr>
          <p:nvPr/>
        </p:nvGrpSpPr>
        <p:grpSpPr bwMode="auto">
          <a:xfrm>
            <a:off x="0" y="1066800"/>
            <a:ext cx="4114800" cy="5791200"/>
            <a:chOff x="0" y="672"/>
            <a:chExt cx="2592" cy="3648"/>
          </a:xfrm>
        </p:grpSpPr>
        <p:pic>
          <p:nvPicPr>
            <p:cNvPr id="8" name="Picture 10" descr="la">
              <a:extLst>
                <a:ext uri="{FF2B5EF4-FFF2-40B4-BE49-F238E27FC236}">
                  <a16:creationId xmlns:a16="http://schemas.microsoft.com/office/drawing/2014/main" id="{ED27E909-D037-482B-BA10-CA1A2215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1219" flipV="1">
              <a:off x="411" y="1548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la">
              <a:extLst>
                <a:ext uri="{FF2B5EF4-FFF2-40B4-BE49-F238E27FC236}">
                  <a16:creationId xmlns:a16="http://schemas.microsoft.com/office/drawing/2014/main" id="{093BB337-21EE-43C6-B6B2-5CAA6C0B8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25216" flipV="1">
              <a:off x="144" y="1392"/>
              <a:ext cx="187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 descr="la">
              <a:extLst>
                <a:ext uri="{FF2B5EF4-FFF2-40B4-BE49-F238E27FC236}">
                  <a16:creationId xmlns:a16="http://schemas.microsoft.com/office/drawing/2014/main" id="{48F1EC6E-DE29-47D3-99C8-33B07E1A1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8080" flipV="1">
              <a:off x="240" y="960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3" descr="la">
              <a:extLst>
                <a:ext uri="{FF2B5EF4-FFF2-40B4-BE49-F238E27FC236}">
                  <a16:creationId xmlns:a16="http://schemas.microsoft.com/office/drawing/2014/main" id="{CF35A2BE-E167-4F18-ABD2-CE7B4BCC2E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51799" flipV="1">
              <a:off x="480" y="672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" descr="la">
              <a:extLst>
                <a:ext uri="{FF2B5EF4-FFF2-40B4-BE49-F238E27FC236}">
                  <a16:creationId xmlns:a16="http://schemas.microsoft.com/office/drawing/2014/main" id="{A74F3789-F45B-4FC7-B7F3-C35224402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07545" flipV="1">
              <a:off x="451" y="2145"/>
              <a:ext cx="213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 descr="la">
              <a:extLst>
                <a:ext uri="{FF2B5EF4-FFF2-40B4-BE49-F238E27FC236}">
                  <a16:creationId xmlns:a16="http://schemas.microsoft.com/office/drawing/2014/main" id="{B6629D25-431C-44A3-9255-C13580C8E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53093" flipV="1">
              <a:off x="2168" y="3736"/>
              <a:ext cx="127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 descr="la">
              <a:extLst>
                <a:ext uri="{FF2B5EF4-FFF2-40B4-BE49-F238E27FC236}">
                  <a16:creationId xmlns:a16="http://schemas.microsoft.com/office/drawing/2014/main" id="{8C0029EE-5880-4DF1-B70F-260441934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96323" flipV="1">
              <a:off x="807" y="3657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 descr="la">
              <a:extLst>
                <a:ext uri="{FF2B5EF4-FFF2-40B4-BE49-F238E27FC236}">
                  <a16:creationId xmlns:a16="http://schemas.microsoft.com/office/drawing/2014/main" id="{61BE4AED-B1AB-41B1-A6FB-80EA2511A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77778" flipV="1">
              <a:off x="950" y="3068"/>
              <a:ext cx="15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la">
              <a:extLst>
                <a:ext uri="{FF2B5EF4-FFF2-40B4-BE49-F238E27FC236}">
                  <a16:creationId xmlns:a16="http://schemas.microsoft.com/office/drawing/2014/main" id="{6ACE7387-D6A1-4350-A089-39F37FA9C0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96323" flipV="1">
              <a:off x="1425" y="3657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9" descr="la">
              <a:extLst>
                <a:ext uri="{FF2B5EF4-FFF2-40B4-BE49-F238E27FC236}">
                  <a16:creationId xmlns:a16="http://schemas.microsoft.com/office/drawing/2014/main" id="{526F5BA1-532C-448A-A0B1-69DCC5260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243492" flipV="1">
              <a:off x="558" y="2486"/>
              <a:ext cx="202" cy="1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0" descr="la">
              <a:extLst>
                <a:ext uri="{FF2B5EF4-FFF2-40B4-BE49-F238E27FC236}">
                  <a16:creationId xmlns:a16="http://schemas.microsoft.com/office/drawing/2014/main" id="{A9E5D18C-4432-4A5D-8FD3-308BA487F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83093" flipV="1">
              <a:off x="432" y="1680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1" descr="4hoa">
              <a:extLst>
                <a:ext uri="{FF2B5EF4-FFF2-40B4-BE49-F238E27FC236}">
                  <a16:creationId xmlns:a16="http://schemas.microsoft.com/office/drawing/2014/main" id="{D24B24B4-092C-4791-B568-78E9D8836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720" y="3504"/>
              <a:ext cx="67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2" descr="4hoa">
              <a:extLst>
                <a:ext uri="{FF2B5EF4-FFF2-40B4-BE49-F238E27FC236}">
                  <a16:creationId xmlns:a16="http://schemas.microsoft.com/office/drawing/2014/main" id="{370214B4-5F50-494B-898D-45FAA945BC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432" y="3024"/>
              <a:ext cx="595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3" descr="4hoa">
              <a:extLst>
                <a:ext uri="{FF2B5EF4-FFF2-40B4-BE49-F238E27FC236}">
                  <a16:creationId xmlns:a16="http://schemas.microsoft.com/office/drawing/2014/main" id="{D10AFA91-4841-42C8-9306-2998308C7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0" y="3312"/>
              <a:ext cx="89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4" descr="4hoa">
              <a:extLst>
                <a:ext uri="{FF2B5EF4-FFF2-40B4-BE49-F238E27FC236}">
                  <a16:creationId xmlns:a16="http://schemas.microsoft.com/office/drawing/2014/main" id="{7AD0060C-5A36-46CE-B431-79105E63F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1279" y="3686"/>
              <a:ext cx="515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4hoa">
              <a:extLst>
                <a:ext uri="{FF2B5EF4-FFF2-40B4-BE49-F238E27FC236}">
                  <a16:creationId xmlns:a16="http://schemas.microsoft.com/office/drawing/2014/main" id="{2C2266FA-9CEE-42FD-8D2C-2CD931EFA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192" y="2208"/>
              <a:ext cx="467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6" descr="4hoa">
              <a:extLst>
                <a:ext uri="{FF2B5EF4-FFF2-40B4-BE49-F238E27FC236}">
                  <a16:creationId xmlns:a16="http://schemas.microsoft.com/office/drawing/2014/main" id="{930B468F-5584-4231-96A0-2A34B4D9D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0" y="2784"/>
              <a:ext cx="624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7" descr="4hoa">
              <a:extLst>
                <a:ext uri="{FF2B5EF4-FFF2-40B4-BE49-F238E27FC236}">
                  <a16:creationId xmlns:a16="http://schemas.microsoft.com/office/drawing/2014/main" id="{BDC7966C-706E-4A37-8595-372B5DE06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0" y="1680"/>
              <a:ext cx="52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8" descr="4hoa">
              <a:extLst>
                <a:ext uri="{FF2B5EF4-FFF2-40B4-BE49-F238E27FC236}">
                  <a16:creationId xmlns:a16="http://schemas.microsoft.com/office/drawing/2014/main" id="{61DDED3D-70A9-4121-9C21-E4307984D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1872" y="3843"/>
              <a:ext cx="38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9" descr="4hoa">
              <a:extLst>
                <a:ext uri="{FF2B5EF4-FFF2-40B4-BE49-F238E27FC236}">
                  <a16:creationId xmlns:a16="http://schemas.microsoft.com/office/drawing/2014/main" id="{C92AFDDC-EF67-4DF2-9DD0-C3FCC737A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240" y="1152"/>
              <a:ext cx="38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30" descr="Picture1">
            <a:extLst>
              <a:ext uri="{FF2B5EF4-FFF2-40B4-BE49-F238E27FC236}">
                <a16:creationId xmlns:a16="http://schemas.microsoft.com/office/drawing/2014/main" id="{1D71B952-9DC8-4369-A885-3F223BC496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060" y="-9940"/>
            <a:ext cx="990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1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Phượng đặt">
            <a:extLst>
              <a:ext uri="{FF2B5EF4-FFF2-40B4-BE49-F238E27FC236}">
                <a16:creationId xmlns:a16="http://schemas.microsoft.com/office/drawing/2014/main" id="{AD7728F2-22C4-493A-901D-5A27E85BE7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t="6889" r="52217" b="5109"/>
          <a:stretch/>
        </p:blipFill>
        <p:spPr>
          <a:xfrm>
            <a:off x="9500616" y="4246383"/>
            <a:ext cx="2691384" cy="2611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9F6AE1-8919-4CFC-914E-F7DF8524E443}"/>
              </a:ext>
            </a:extLst>
          </p:cNvPr>
          <p:cNvSpPr/>
          <p:nvPr/>
        </p:nvSpPr>
        <p:spPr>
          <a:xfrm>
            <a:off x="1510412" y="957003"/>
            <a:ext cx="10621618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làm thiết kế Logo tên lớp trên giấy A4 với màu sắc và họa tiết </a:t>
            </a:r>
            <a:r>
              <a:rPr lang="nl-NL" sz="32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tùy chọn.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B8FADB-EA05-434C-8B23-05414EFBB0D7}"/>
              </a:ext>
            </a:extLst>
          </p:cNvPr>
          <p:cNvSpPr/>
          <p:nvPr/>
        </p:nvSpPr>
        <p:spPr>
          <a:xfrm>
            <a:off x="658948" y="-70443"/>
            <a:ext cx="94040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39" name="组合 2">
            <a:extLst>
              <a:ext uri="{FF2B5EF4-FFF2-40B4-BE49-F238E27FC236}">
                <a16:creationId xmlns:a16="http://schemas.microsoft.com/office/drawing/2014/main" id="{F76202BD-1480-4DE3-9CEA-94C4832F4A6B}"/>
              </a:ext>
            </a:extLst>
          </p:cNvPr>
          <p:cNvGrpSpPr/>
          <p:nvPr/>
        </p:nvGrpSpPr>
        <p:grpSpPr>
          <a:xfrm>
            <a:off x="0" y="5897217"/>
            <a:ext cx="12191999" cy="1029974"/>
            <a:chOff x="0" y="5230720"/>
            <a:chExt cx="12198351" cy="1622385"/>
          </a:xfrm>
        </p:grpSpPr>
        <p:pic>
          <p:nvPicPr>
            <p:cNvPr id="40" name="图片 11">
              <a:extLst>
                <a:ext uri="{FF2B5EF4-FFF2-40B4-BE49-F238E27FC236}">
                  <a16:creationId xmlns:a16="http://schemas.microsoft.com/office/drawing/2014/main" id="{8E7ED246-2986-492E-8430-52F290CC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177" y="5230720"/>
              <a:ext cx="1724174" cy="1622385"/>
            </a:xfrm>
            <a:prstGeom prst="rect">
              <a:avLst/>
            </a:prstGeom>
          </p:spPr>
        </p:pic>
        <p:grpSp>
          <p:nvGrpSpPr>
            <p:cNvPr id="41" name="组合 12">
              <a:extLst>
                <a:ext uri="{FF2B5EF4-FFF2-40B4-BE49-F238E27FC236}">
                  <a16:creationId xmlns:a16="http://schemas.microsoft.com/office/drawing/2014/main" id="{D43DF931-E912-46B8-8884-0A32127D8D69}"/>
                </a:ext>
              </a:extLst>
            </p:cNvPr>
            <p:cNvGrpSpPr/>
            <p:nvPr/>
          </p:nvGrpSpPr>
          <p:grpSpPr>
            <a:xfrm>
              <a:off x="7009828" y="6063253"/>
              <a:ext cx="3505188" cy="789852"/>
              <a:chOff x="7069677" y="6063253"/>
              <a:chExt cx="3505188" cy="789852"/>
            </a:xfrm>
          </p:grpSpPr>
          <p:pic>
            <p:nvPicPr>
              <p:cNvPr id="48" name="图片 15">
                <a:extLst>
                  <a:ext uri="{FF2B5EF4-FFF2-40B4-BE49-F238E27FC236}">
                    <a16:creationId xmlns:a16="http://schemas.microsoft.com/office/drawing/2014/main" id="{FAA64532-A134-4AE5-9AD0-94E16E05C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49" name="图片 16">
                <a:extLst>
                  <a:ext uri="{FF2B5EF4-FFF2-40B4-BE49-F238E27FC236}">
                    <a16:creationId xmlns:a16="http://schemas.microsoft.com/office/drawing/2014/main" id="{E9B08535-7515-4CDE-BC47-D5853E41B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  <p:grpSp>
          <p:nvGrpSpPr>
            <p:cNvPr id="42" name="组合 17">
              <a:extLst>
                <a:ext uri="{FF2B5EF4-FFF2-40B4-BE49-F238E27FC236}">
                  <a16:creationId xmlns:a16="http://schemas.microsoft.com/office/drawing/2014/main" id="{19464DDC-F0E7-456F-A9C8-1E21CE53191B}"/>
                </a:ext>
              </a:extLst>
            </p:cNvPr>
            <p:cNvGrpSpPr/>
            <p:nvPr/>
          </p:nvGrpSpPr>
          <p:grpSpPr>
            <a:xfrm>
              <a:off x="3505188" y="6063253"/>
              <a:ext cx="3505188" cy="789852"/>
              <a:chOff x="7069677" y="6063253"/>
              <a:chExt cx="3505188" cy="789852"/>
            </a:xfrm>
          </p:grpSpPr>
          <p:pic>
            <p:nvPicPr>
              <p:cNvPr id="46" name="图片 18">
                <a:extLst>
                  <a:ext uri="{FF2B5EF4-FFF2-40B4-BE49-F238E27FC236}">
                    <a16:creationId xmlns:a16="http://schemas.microsoft.com/office/drawing/2014/main" id="{CAFD9AC5-13A8-426E-8F40-862397C67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47" name="图片 19">
                <a:extLst>
                  <a:ext uri="{FF2B5EF4-FFF2-40B4-BE49-F238E27FC236}">
                    <a16:creationId xmlns:a16="http://schemas.microsoft.com/office/drawing/2014/main" id="{0DCA1565-A9FF-4C0B-84DE-6904021DE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  <p:grpSp>
          <p:nvGrpSpPr>
            <p:cNvPr id="43" name="组合 20">
              <a:extLst>
                <a:ext uri="{FF2B5EF4-FFF2-40B4-BE49-F238E27FC236}">
                  <a16:creationId xmlns:a16="http://schemas.microsoft.com/office/drawing/2014/main" id="{F460EA54-DF20-4ED4-BE3E-404CBD4D3BBE}"/>
                </a:ext>
              </a:extLst>
            </p:cNvPr>
            <p:cNvGrpSpPr/>
            <p:nvPr/>
          </p:nvGrpSpPr>
          <p:grpSpPr>
            <a:xfrm>
              <a:off x="0" y="6063253"/>
              <a:ext cx="3505188" cy="789852"/>
              <a:chOff x="7069677" y="6063253"/>
              <a:chExt cx="3505188" cy="789852"/>
            </a:xfrm>
          </p:grpSpPr>
          <p:pic>
            <p:nvPicPr>
              <p:cNvPr id="44" name="图片 21">
                <a:extLst>
                  <a:ext uri="{FF2B5EF4-FFF2-40B4-BE49-F238E27FC236}">
                    <a16:creationId xmlns:a16="http://schemas.microsoft.com/office/drawing/2014/main" id="{4ADB2A7E-D440-4321-9015-924B89CA2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45" name="图片 22">
                <a:extLst>
                  <a:ext uri="{FF2B5EF4-FFF2-40B4-BE49-F238E27FC236}">
                    <a16:creationId xmlns:a16="http://schemas.microsoft.com/office/drawing/2014/main" id="{D78450F1-AF25-4BAE-9BEB-717F83202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9961773A-06DB-424C-AAA7-C548DAF824C1}"/>
              </a:ext>
            </a:extLst>
          </p:cNvPr>
          <p:cNvGrpSpPr>
            <a:grpSpLocks/>
          </p:cNvGrpSpPr>
          <p:nvPr/>
        </p:nvGrpSpPr>
        <p:grpSpPr bwMode="auto">
          <a:xfrm>
            <a:off x="106016" y="1225824"/>
            <a:ext cx="1964633" cy="5791200"/>
            <a:chOff x="0" y="672"/>
            <a:chExt cx="2592" cy="3648"/>
          </a:xfrm>
        </p:grpSpPr>
        <p:pic>
          <p:nvPicPr>
            <p:cNvPr id="21" name="Picture 10" descr="la">
              <a:extLst>
                <a:ext uri="{FF2B5EF4-FFF2-40B4-BE49-F238E27FC236}">
                  <a16:creationId xmlns:a16="http://schemas.microsoft.com/office/drawing/2014/main" id="{9A72B3A6-704E-4928-9691-C84FF6BE9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1219" flipV="1">
              <a:off x="411" y="1548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 descr="la">
              <a:extLst>
                <a:ext uri="{FF2B5EF4-FFF2-40B4-BE49-F238E27FC236}">
                  <a16:creationId xmlns:a16="http://schemas.microsoft.com/office/drawing/2014/main" id="{4D309FE5-59BA-4CCB-BEC3-844ED1FA8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25216" flipV="1">
              <a:off x="144" y="1392"/>
              <a:ext cx="187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 descr="la">
              <a:extLst>
                <a:ext uri="{FF2B5EF4-FFF2-40B4-BE49-F238E27FC236}">
                  <a16:creationId xmlns:a16="http://schemas.microsoft.com/office/drawing/2014/main" id="{5AC31977-005E-41DD-9BB0-24439B7EA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8080" flipV="1">
              <a:off x="240" y="960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 descr="la">
              <a:extLst>
                <a:ext uri="{FF2B5EF4-FFF2-40B4-BE49-F238E27FC236}">
                  <a16:creationId xmlns:a16="http://schemas.microsoft.com/office/drawing/2014/main" id="{064D0577-75C6-4F51-9A62-9A72243D7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51799" flipV="1">
              <a:off x="480" y="672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 descr="la">
              <a:extLst>
                <a:ext uri="{FF2B5EF4-FFF2-40B4-BE49-F238E27FC236}">
                  <a16:creationId xmlns:a16="http://schemas.microsoft.com/office/drawing/2014/main" id="{AA6CF67F-5D71-4EA6-938A-92D078759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07545" flipV="1">
              <a:off x="451" y="2145"/>
              <a:ext cx="213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la">
              <a:extLst>
                <a:ext uri="{FF2B5EF4-FFF2-40B4-BE49-F238E27FC236}">
                  <a16:creationId xmlns:a16="http://schemas.microsoft.com/office/drawing/2014/main" id="{4E99B0B0-03D0-486F-976C-C69AC6153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53093" flipV="1">
              <a:off x="2168" y="3736"/>
              <a:ext cx="127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 descr="la">
              <a:extLst>
                <a:ext uri="{FF2B5EF4-FFF2-40B4-BE49-F238E27FC236}">
                  <a16:creationId xmlns:a16="http://schemas.microsoft.com/office/drawing/2014/main" id="{A1011EDE-2546-4008-A1EA-4392E19645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96323" flipV="1">
              <a:off x="807" y="3657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7" descr="la">
              <a:extLst>
                <a:ext uri="{FF2B5EF4-FFF2-40B4-BE49-F238E27FC236}">
                  <a16:creationId xmlns:a16="http://schemas.microsoft.com/office/drawing/2014/main" id="{383A43E5-09F4-40B7-A725-663F0974E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77778" flipV="1">
              <a:off x="950" y="3068"/>
              <a:ext cx="15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8" descr="la">
              <a:extLst>
                <a:ext uri="{FF2B5EF4-FFF2-40B4-BE49-F238E27FC236}">
                  <a16:creationId xmlns:a16="http://schemas.microsoft.com/office/drawing/2014/main" id="{0B7BC864-9A5F-4884-A161-79E5283F0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96323" flipV="1">
              <a:off x="1425" y="3657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9" descr="la">
              <a:extLst>
                <a:ext uri="{FF2B5EF4-FFF2-40B4-BE49-F238E27FC236}">
                  <a16:creationId xmlns:a16="http://schemas.microsoft.com/office/drawing/2014/main" id="{EEA113BB-5904-4421-8E93-0177EFF6C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243492" flipV="1">
              <a:off x="558" y="2486"/>
              <a:ext cx="202" cy="1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0" descr="la">
              <a:extLst>
                <a:ext uri="{FF2B5EF4-FFF2-40B4-BE49-F238E27FC236}">
                  <a16:creationId xmlns:a16="http://schemas.microsoft.com/office/drawing/2014/main" id="{D84F7132-82CB-487D-945B-2BEE59A30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83093" flipV="1">
              <a:off x="432" y="1680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1" descr="4hoa">
              <a:extLst>
                <a:ext uri="{FF2B5EF4-FFF2-40B4-BE49-F238E27FC236}">
                  <a16:creationId xmlns:a16="http://schemas.microsoft.com/office/drawing/2014/main" id="{7E298257-06DA-47F9-B680-2183ED936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720" y="3504"/>
              <a:ext cx="67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2" descr="4hoa">
              <a:extLst>
                <a:ext uri="{FF2B5EF4-FFF2-40B4-BE49-F238E27FC236}">
                  <a16:creationId xmlns:a16="http://schemas.microsoft.com/office/drawing/2014/main" id="{32AC81F0-B0E1-424F-99CB-0CF6FB914A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432" y="3024"/>
              <a:ext cx="595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3" descr="4hoa">
              <a:extLst>
                <a:ext uri="{FF2B5EF4-FFF2-40B4-BE49-F238E27FC236}">
                  <a16:creationId xmlns:a16="http://schemas.microsoft.com/office/drawing/2014/main" id="{73875309-97F9-4BA5-9EBC-343111FA5D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0" y="3312"/>
              <a:ext cx="89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4" descr="4hoa">
              <a:extLst>
                <a:ext uri="{FF2B5EF4-FFF2-40B4-BE49-F238E27FC236}">
                  <a16:creationId xmlns:a16="http://schemas.microsoft.com/office/drawing/2014/main" id="{DB44F787-7D51-4DA0-9444-037C06405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1279" y="3686"/>
              <a:ext cx="515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5" descr="4hoa">
              <a:extLst>
                <a:ext uri="{FF2B5EF4-FFF2-40B4-BE49-F238E27FC236}">
                  <a16:creationId xmlns:a16="http://schemas.microsoft.com/office/drawing/2014/main" id="{06DA2BD0-9ADF-4170-8287-B02B217BE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192" y="2208"/>
              <a:ext cx="467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6" descr="4hoa">
              <a:extLst>
                <a:ext uri="{FF2B5EF4-FFF2-40B4-BE49-F238E27FC236}">
                  <a16:creationId xmlns:a16="http://schemas.microsoft.com/office/drawing/2014/main" id="{B79A0698-9B56-49C3-806D-03032720AB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0" y="2784"/>
              <a:ext cx="624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7" descr="4hoa">
              <a:extLst>
                <a:ext uri="{FF2B5EF4-FFF2-40B4-BE49-F238E27FC236}">
                  <a16:creationId xmlns:a16="http://schemas.microsoft.com/office/drawing/2014/main" id="{80B71F72-050F-418E-9D6C-F4A88746CA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0" y="1680"/>
              <a:ext cx="52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8" descr="4hoa">
              <a:extLst>
                <a:ext uri="{FF2B5EF4-FFF2-40B4-BE49-F238E27FC236}">
                  <a16:creationId xmlns:a16="http://schemas.microsoft.com/office/drawing/2014/main" id="{470C757E-6FFA-4221-AFD7-BC3B9F76C6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1872" y="3843"/>
              <a:ext cx="38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9" descr="4hoa">
              <a:extLst>
                <a:ext uri="{FF2B5EF4-FFF2-40B4-BE49-F238E27FC236}">
                  <a16:creationId xmlns:a16="http://schemas.microsoft.com/office/drawing/2014/main" id="{704FD9F0-14B2-4648-A008-2D33E68CA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240" y="1152"/>
              <a:ext cx="38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FC8601D-B17E-5C0E-0787-63CD5E9160CD}"/>
              </a:ext>
            </a:extLst>
          </p:cNvPr>
          <p:cNvSpPr txBox="1"/>
          <p:nvPr/>
        </p:nvSpPr>
        <p:spPr>
          <a:xfrm>
            <a:off x="1544592" y="2199463"/>
            <a:ext cx="10359482" cy="1444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lựa chọn kiểu chữ nào để thiết kế Logo tên lớp?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lựa chọn chi tiết nào để trang trí thêm cho logo tên lớp?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9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0DF411-D1C4-4A6D-BA03-337EB21D8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265" y="69092"/>
            <a:ext cx="4483735" cy="1026928"/>
          </a:xfrm>
        </p:spPr>
        <p:txBody>
          <a:bodyPr>
            <a:normAutofit/>
          </a:bodyPr>
          <a:lstStyle/>
          <a:p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5BCAB-6894-4B99-84CF-9CE027D28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86" y="4071912"/>
            <a:ext cx="3932406" cy="2716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8DF240-EED7-4599-942F-64AD6EC10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28" y="1016508"/>
            <a:ext cx="3707764" cy="28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A6806-608F-428C-9E96-DA941CCE9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2" y="4023966"/>
            <a:ext cx="3604021" cy="2764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F5497-F5D6-438B-A2D4-86BB8BF05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886" y="1064454"/>
            <a:ext cx="3932406" cy="288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A5DD7D-1A12-4497-BAED-4A7A2D06C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49" y="4023966"/>
            <a:ext cx="3707764" cy="27649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21E22E-B1B3-44A8-A0AE-D68A8B14CD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2" y="1056264"/>
            <a:ext cx="360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4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rrowheads="1"/>
          </p:cNvSpPr>
          <p:nvPr/>
        </p:nvSpPr>
        <p:spPr bwMode="auto">
          <a:xfrm>
            <a:off x="13646" y="1220736"/>
            <a:ext cx="12192000" cy="195541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4400" b="1" dirty="0">
              <a:solidFill>
                <a:srgbClr val="FF0000"/>
              </a:solidFill>
              <a:latin typeface="Showcard Gothic" pitchFamily="82" charset="0"/>
            </a:endParaRPr>
          </a:p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CHỮ CÁCH ĐIỆU TRONG ĐỜI SỐNG</a:t>
            </a:r>
            <a:endParaRPr lang="en-US" altLang="en-US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 LOGO DẠNG CHỮ</a:t>
            </a:r>
            <a:endParaRPr lang="en-US" sz="48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( Tiết 2)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4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24" name="Rectangle 30"/>
          <p:cNvSpPr>
            <a:spLocks noChangeArrowheads="1"/>
          </p:cNvSpPr>
          <p:nvPr/>
        </p:nvSpPr>
        <p:spPr bwMode="auto">
          <a:xfrm>
            <a:off x="1" y="14068"/>
            <a:ext cx="12192000" cy="1069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0725" name="WordArt 32"/>
          <p:cNvSpPr>
            <a:spLocks noChangeArrowheads="1" noChangeShapeType="1" noTextEdit="1"/>
          </p:cNvSpPr>
          <p:nvPr/>
        </p:nvSpPr>
        <p:spPr bwMode="auto">
          <a:xfrm>
            <a:off x="1937983" y="152400"/>
            <a:ext cx="87081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 THUẬT LỚP 7</a:t>
            </a:r>
          </a:p>
        </p:txBody>
      </p:sp>
      <p:pic>
        <p:nvPicPr>
          <p:cNvPr id="30726" name="Picture 8" descr="PALETT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20" y="3725839"/>
            <a:ext cx="3682592" cy="274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WordArt 13"/>
          <p:cNvSpPr>
            <a:spLocks noChangeArrowheads="1" noChangeShapeType="1" noTextEdit="1"/>
          </p:cNvSpPr>
          <p:nvPr/>
        </p:nvSpPr>
        <p:spPr bwMode="auto">
          <a:xfrm>
            <a:off x="5854890" y="3821373"/>
            <a:ext cx="3439235" cy="248389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B</a:t>
            </a:r>
          </a:p>
        </p:txBody>
      </p:sp>
      <p:sp>
        <p:nvSpPr>
          <p:cNvPr id="30729" name="WordArt 14"/>
          <p:cNvSpPr>
            <a:spLocks noChangeArrowheads="1" noChangeShapeType="1" noTextEdit="1"/>
          </p:cNvSpPr>
          <p:nvPr/>
        </p:nvSpPr>
        <p:spPr bwMode="auto">
          <a:xfrm>
            <a:off x="8116405" y="3657600"/>
            <a:ext cx="3170293" cy="300250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 rot="20804700">
            <a:off x="4148918" y="2893315"/>
            <a:ext cx="2879679" cy="223823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7073758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9875D59-DD3B-40D7-AC4A-1EDBF1A8A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815" y="200875"/>
            <a:ext cx="10579767" cy="1179790"/>
          </a:xfrm>
        </p:spPr>
        <p:txBody>
          <a:bodyPr>
            <a:noAutofit/>
          </a:bodyPr>
          <a:lstStyle/>
          <a:p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64254-30A7-C337-5639-39E4D7765EDB}"/>
              </a:ext>
            </a:extLst>
          </p:cNvPr>
          <p:cNvSpPr txBox="1">
            <a:spLocks/>
          </p:cNvSpPr>
          <p:nvPr/>
        </p:nvSpPr>
        <p:spPr>
          <a:xfrm>
            <a:off x="1472666" y="1694045"/>
            <a:ext cx="10328740" cy="423511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50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nl-NL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thích mẫu logo nào? Vì sao?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Kiểu chữ và nội dung chữ có phù hợp với nhau không?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Kĩ thuật thiết kế logo lớp đó như thế nào?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Em có điều chỉnh gì để bài vẽ  hoàn thiện và đẹp hơn?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28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">
            <a:extLst>
              <a:ext uri="{FF2B5EF4-FFF2-40B4-BE49-F238E27FC236}">
                <a16:creationId xmlns:a16="http://schemas.microsoft.com/office/drawing/2014/main" id="{A9E7E59C-F6E8-4213-9AE8-6B5CEAFF255B}"/>
              </a:ext>
            </a:extLst>
          </p:cNvPr>
          <p:cNvGrpSpPr>
            <a:grpSpLocks/>
          </p:cNvGrpSpPr>
          <p:nvPr/>
        </p:nvGrpSpPr>
        <p:grpSpPr bwMode="auto">
          <a:xfrm>
            <a:off x="-51636" y="1002617"/>
            <a:ext cx="1964633" cy="5744819"/>
            <a:chOff x="0" y="672"/>
            <a:chExt cx="2592" cy="3648"/>
          </a:xfrm>
        </p:grpSpPr>
        <p:pic>
          <p:nvPicPr>
            <p:cNvPr id="8" name="Picture 10" descr="la">
              <a:extLst>
                <a:ext uri="{FF2B5EF4-FFF2-40B4-BE49-F238E27FC236}">
                  <a16:creationId xmlns:a16="http://schemas.microsoft.com/office/drawing/2014/main" id="{123149AE-8F2B-4EB8-AEE7-D00E45E23A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81219" flipV="1">
              <a:off x="411" y="1548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la">
              <a:extLst>
                <a:ext uri="{FF2B5EF4-FFF2-40B4-BE49-F238E27FC236}">
                  <a16:creationId xmlns:a16="http://schemas.microsoft.com/office/drawing/2014/main" id="{25AC626A-CA78-41D2-B0F9-43EE81DD8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25216" flipV="1">
              <a:off x="144" y="1392"/>
              <a:ext cx="187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 descr="la">
              <a:extLst>
                <a:ext uri="{FF2B5EF4-FFF2-40B4-BE49-F238E27FC236}">
                  <a16:creationId xmlns:a16="http://schemas.microsoft.com/office/drawing/2014/main" id="{62BDBB36-9F59-4A5A-B79E-6D26A1AC0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58080" flipV="1">
              <a:off x="240" y="960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la">
              <a:extLst>
                <a:ext uri="{FF2B5EF4-FFF2-40B4-BE49-F238E27FC236}">
                  <a16:creationId xmlns:a16="http://schemas.microsoft.com/office/drawing/2014/main" id="{97C6D724-6547-47D6-898E-BAFD37CA4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51799" flipV="1">
              <a:off x="480" y="672"/>
              <a:ext cx="11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 descr="la">
              <a:extLst>
                <a:ext uri="{FF2B5EF4-FFF2-40B4-BE49-F238E27FC236}">
                  <a16:creationId xmlns:a16="http://schemas.microsoft.com/office/drawing/2014/main" id="{D8384AE2-9BE7-467E-AE89-994E371F4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07545" flipV="1">
              <a:off x="451" y="2145"/>
              <a:ext cx="213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la">
              <a:extLst>
                <a:ext uri="{FF2B5EF4-FFF2-40B4-BE49-F238E27FC236}">
                  <a16:creationId xmlns:a16="http://schemas.microsoft.com/office/drawing/2014/main" id="{8C637E39-2C76-4D92-94E1-CBB7EB96C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853093" flipV="1">
              <a:off x="2168" y="3736"/>
              <a:ext cx="127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la">
              <a:extLst>
                <a:ext uri="{FF2B5EF4-FFF2-40B4-BE49-F238E27FC236}">
                  <a16:creationId xmlns:a16="http://schemas.microsoft.com/office/drawing/2014/main" id="{6154A08D-4FC3-4DCE-A6CA-85693DC5F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96323" flipV="1">
              <a:off x="807" y="3657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7" descr="la">
              <a:extLst>
                <a:ext uri="{FF2B5EF4-FFF2-40B4-BE49-F238E27FC236}">
                  <a16:creationId xmlns:a16="http://schemas.microsoft.com/office/drawing/2014/main" id="{41D53AB3-ADF1-4F89-B52C-20A68A708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277778" flipV="1">
              <a:off x="950" y="3068"/>
              <a:ext cx="15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8" descr="la">
              <a:extLst>
                <a:ext uri="{FF2B5EF4-FFF2-40B4-BE49-F238E27FC236}">
                  <a16:creationId xmlns:a16="http://schemas.microsoft.com/office/drawing/2014/main" id="{A7BF312B-1AAB-47DF-9F27-F8E87CD38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096323" flipV="1">
              <a:off x="1425" y="3657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la">
              <a:extLst>
                <a:ext uri="{FF2B5EF4-FFF2-40B4-BE49-F238E27FC236}">
                  <a16:creationId xmlns:a16="http://schemas.microsoft.com/office/drawing/2014/main" id="{41A45035-B380-4A58-9734-C92D7C27A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243492" flipV="1">
              <a:off x="558" y="2486"/>
              <a:ext cx="202" cy="1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0" descr="la">
              <a:extLst>
                <a:ext uri="{FF2B5EF4-FFF2-40B4-BE49-F238E27FC236}">
                  <a16:creationId xmlns:a16="http://schemas.microsoft.com/office/drawing/2014/main" id="{7CF76C51-1EE1-4FE9-9C5E-0846434CF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383093" flipV="1">
              <a:off x="432" y="1680"/>
              <a:ext cx="16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1" descr="4hoa">
              <a:extLst>
                <a:ext uri="{FF2B5EF4-FFF2-40B4-BE49-F238E27FC236}">
                  <a16:creationId xmlns:a16="http://schemas.microsoft.com/office/drawing/2014/main" id="{1F1AC320-54F0-4B29-912F-5D0AD6D03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720" y="3504"/>
              <a:ext cx="67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4hoa">
              <a:extLst>
                <a:ext uri="{FF2B5EF4-FFF2-40B4-BE49-F238E27FC236}">
                  <a16:creationId xmlns:a16="http://schemas.microsoft.com/office/drawing/2014/main" id="{49EC6843-7FD0-44C3-BA90-EA4072639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432" y="3024"/>
              <a:ext cx="595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4hoa">
              <a:extLst>
                <a:ext uri="{FF2B5EF4-FFF2-40B4-BE49-F238E27FC236}">
                  <a16:creationId xmlns:a16="http://schemas.microsoft.com/office/drawing/2014/main" id="{A93BD565-1979-4CA6-86EE-AFF7818AD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0" y="3312"/>
              <a:ext cx="892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4" descr="4hoa">
              <a:extLst>
                <a:ext uri="{FF2B5EF4-FFF2-40B4-BE49-F238E27FC236}">
                  <a16:creationId xmlns:a16="http://schemas.microsoft.com/office/drawing/2014/main" id="{189F89E8-D11E-461C-87F0-D52828F01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1279" y="3686"/>
              <a:ext cx="515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5" descr="4hoa">
              <a:extLst>
                <a:ext uri="{FF2B5EF4-FFF2-40B4-BE49-F238E27FC236}">
                  <a16:creationId xmlns:a16="http://schemas.microsoft.com/office/drawing/2014/main" id="{B66EEE6C-5117-4764-B3AE-7E40B6752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56" t="15244"/>
            <a:stretch>
              <a:fillRect/>
            </a:stretch>
          </p:blipFill>
          <p:spPr bwMode="auto">
            <a:xfrm rot="-1979644">
              <a:off x="192" y="2208"/>
              <a:ext cx="467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6" descr="4hoa">
              <a:extLst>
                <a:ext uri="{FF2B5EF4-FFF2-40B4-BE49-F238E27FC236}">
                  <a16:creationId xmlns:a16="http://schemas.microsoft.com/office/drawing/2014/main" id="{12D420AE-251E-499A-84A9-501EB34BB8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0" y="2784"/>
              <a:ext cx="624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7" descr="4hoa">
              <a:extLst>
                <a:ext uri="{FF2B5EF4-FFF2-40B4-BE49-F238E27FC236}">
                  <a16:creationId xmlns:a16="http://schemas.microsoft.com/office/drawing/2014/main" id="{5FEC25C9-34F7-4A66-B757-BCC7E4C66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464" b="28572"/>
            <a:stretch>
              <a:fillRect/>
            </a:stretch>
          </p:blipFill>
          <p:spPr bwMode="auto">
            <a:xfrm>
              <a:off x="0" y="1680"/>
              <a:ext cx="528" cy="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8" descr="4hoa">
              <a:extLst>
                <a:ext uri="{FF2B5EF4-FFF2-40B4-BE49-F238E27FC236}">
                  <a16:creationId xmlns:a16="http://schemas.microsoft.com/office/drawing/2014/main" id="{BD567189-4C70-42F0-BA56-FFC717B15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1872" y="3843"/>
              <a:ext cx="38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9" descr="4hoa">
              <a:extLst>
                <a:ext uri="{FF2B5EF4-FFF2-40B4-BE49-F238E27FC236}">
                  <a16:creationId xmlns:a16="http://schemas.microsoft.com/office/drawing/2014/main" id="{83AAF426-112C-4232-ABC1-C6E32EAC3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4" r="53522" b="28169"/>
            <a:stretch>
              <a:fillRect/>
            </a:stretch>
          </p:blipFill>
          <p:spPr bwMode="auto">
            <a:xfrm>
              <a:off x="240" y="1152"/>
              <a:ext cx="38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713DCA-F5CF-4D1D-9EA7-7AC47D06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793" y="36446"/>
            <a:ext cx="10507955" cy="838200"/>
          </a:xfrm>
        </p:spPr>
        <p:txBody>
          <a:bodyPr>
            <a:normAutofit/>
          </a:bodyPr>
          <a:lstStyle/>
          <a:p>
            <a:pPr algn="l"/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Tìm hiểu một số hình thức logo</a:t>
            </a:r>
            <a:endParaRPr lang="en-US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0F1D7EF2-153B-31E4-4E06-5007D6C55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11" y="855700"/>
            <a:ext cx="5447029" cy="444618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6C2834-6AC0-45F6-9736-706DC9329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06" y="1817060"/>
            <a:ext cx="4944713" cy="41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8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590550"/>
            <a:ext cx="10706100" cy="5543549"/>
          </a:xfrm>
        </p:spPr>
      </p:pic>
    </p:spTree>
    <p:extLst>
      <p:ext uri="{BB962C8B-B14F-4D97-AF65-F5344CB8AC3E}">
        <p14:creationId xmlns:p14="http://schemas.microsoft.com/office/powerpoint/2010/main" val="134443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6324"/>
            <a:ext cx="10471482" cy="1589676"/>
          </a:xfrm>
        </p:spPr>
        <p:txBody>
          <a:bodyPr/>
          <a:lstStyle/>
          <a:p>
            <a:r>
              <a:rPr lang="vi-VN" b="1" dirty="0">
                <a:solidFill>
                  <a:schemeClr val="accent2"/>
                </a:solidFill>
                <a:latin typeface="+mn-lt"/>
              </a:rPr>
              <a:t>ẨM THỰC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" y="696324"/>
            <a:ext cx="4259179" cy="31813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58" y="1885948"/>
            <a:ext cx="3898232" cy="446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3877680"/>
            <a:ext cx="3287883" cy="234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40" y="696324"/>
            <a:ext cx="3253917" cy="2347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90" y="3188368"/>
            <a:ext cx="3416967" cy="303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45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CA3E-BC23-6191-0FA8-62159008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978" y="4933950"/>
            <a:ext cx="10920197" cy="16287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Theo em hình nào là logo dạng hình và hình nào là dạng hình kết hợp với chữ?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Hãy phân biệt logo dạng chữ, logo dạng hình và logo dạng hình kết hợp với chữ?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Hình thức thiết kế các logo thường đơn giản hay phức tạp? Vì sao</a:t>
            </a:r>
            <a:r>
              <a:rPr lang="nl-NL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3551A1-3CFC-3770-0090-1D31B32A7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0"/>
            <a:ext cx="5943600" cy="45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55CA560-76F0-008A-4EA6-AFC49CC93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42" y="-9525"/>
            <a:ext cx="555608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235C5-9497-46ED-F581-DBE9B6AE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681" y="1860082"/>
            <a:ext cx="10018713" cy="1752599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  <a:spcAft>
                <a:spcPts val="1000"/>
              </a:spcAft>
            </a:pPr>
            <a:r>
              <a:rPr lang="fr-FR" sz="31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1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1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 một số hình thức logo</a:t>
            </a:r>
            <a:br>
              <a:rPr lang="en-US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3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Logo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đọng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Logo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696BD-A6B8-989C-1338-EBE12B8BF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37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C92C98-F889-4AA8-BA89-BD1DAB29F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CCA32B0-3E31-44C9-8D0C-7BCFD3FA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766" y="785820"/>
            <a:ext cx="2198842" cy="828675"/>
          </a:xfrm>
        </p:spPr>
        <p:txBody>
          <a:bodyPr>
            <a:normAutofit/>
          </a:bodyPr>
          <a:lstStyle/>
          <a:p>
            <a:r>
              <a:rPr lang="nl-NL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8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0D86C817-A6F0-49B1-9E4F-B1AB94D0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068" y="1718274"/>
            <a:ext cx="8799443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1800" dirty="0"/>
              <a:t>-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sau: Đường diềm trang trí với họa tiết thời Lý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5" name="Picture 5" descr="Picture1">
            <a:extLst>
              <a:ext uri="{FF2B5EF4-FFF2-40B4-BE49-F238E27FC236}">
                <a16:creationId xmlns:a16="http://schemas.microsoft.com/office/drawing/2014/main" id="{77BC64A2-EB15-4CB1-8495-3C313BD44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56" y="-39757"/>
            <a:ext cx="702364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6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AutoShape 6"/>
          <p:cNvSpPr>
            <a:spLocks noChangeArrowheads="1"/>
          </p:cNvSpPr>
          <p:nvPr/>
        </p:nvSpPr>
        <p:spPr bwMode="auto">
          <a:xfrm>
            <a:off x="13646" y="1220736"/>
            <a:ext cx="12192000" cy="195541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4400" b="1" dirty="0">
              <a:solidFill>
                <a:srgbClr val="FF0000"/>
              </a:solidFill>
              <a:latin typeface="Showcard Gothic" pitchFamily="82" charset="0"/>
            </a:endParaRPr>
          </a:p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ĐỀ: CHỮ CÁCH ĐIỆU TRONG ĐỜI SỐNG</a:t>
            </a:r>
            <a:endParaRPr lang="en-US" altLang="en-US" sz="4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3 - BÀI 2:  LOGO DẠNG CHỮ</a:t>
            </a:r>
            <a:endParaRPr lang="en-US" sz="48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Times New Roman" panose="02020603050405020304" pitchFamily="18" charset="0"/>
              </a:rPr>
              <a:t>( Tiết 1)</a:t>
            </a:r>
            <a:endParaRPr lang="en-US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4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0724" name="Rectangle 30"/>
          <p:cNvSpPr>
            <a:spLocks noChangeArrowheads="1"/>
          </p:cNvSpPr>
          <p:nvPr/>
        </p:nvSpPr>
        <p:spPr bwMode="auto">
          <a:xfrm>
            <a:off x="1" y="14068"/>
            <a:ext cx="12192000" cy="1069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30725" name="WordArt 32"/>
          <p:cNvSpPr>
            <a:spLocks noChangeArrowheads="1" noChangeShapeType="1" noTextEdit="1"/>
          </p:cNvSpPr>
          <p:nvPr/>
        </p:nvSpPr>
        <p:spPr bwMode="auto">
          <a:xfrm>
            <a:off x="1937983" y="152400"/>
            <a:ext cx="870815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 THUẬT LỚP 7</a:t>
            </a:r>
          </a:p>
        </p:txBody>
      </p:sp>
      <p:pic>
        <p:nvPicPr>
          <p:cNvPr id="30726" name="Picture 8" descr="PALETTE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120" y="3725839"/>
            <a:ext cx="3682592" cy="274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WordArt 14"/>
          <p:cNvSpPr>
            <a:spLocks noChangeArrowheads="1" noChangeShapeType="1" noTextEdit="1"/>
          </p:cNvSpPr>
          <p:nvPr/>
        </p:nvSpPr>
        <p:spPr bwMode="auto">
          <a:xfrm>
            <a:off x="8116405" y="3657600"/>
            <a:ext cx="3170293" cy="300250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WordArt 12"/>
          <p:cNvSpPr>
            <a:spLocks noChangeArrowheads="1" noChangeShapeType="1" noTextEdit="1"/>
          </p:cNvSpPr>
          <p:nvPr/>
        </p:nvSpPr>
        <p:spPr bwMode="auto">
          <a:xfrm rot="20804700">
            <a:off x="4148918" y="2893315"/>
            <a:ext cx="2879679" cy="223823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2FBD1-7CD4-1506-783B-2CCAC96AA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63">
            <a:off x="8835361" y="3660234"/>
            <a:ext cx="2724761" cy="28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AC369-6A6F-A32D-75FF-EEA577B2F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81" y="4263631"/>
            <a:ext cx="3170293" cy="246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90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B1DCFE-9959-444A-A2EF-1EC612E25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AA574C-778F-4AB1-AE0F-F09B642C433C}"/>
              </a:ext>
            </a:extLst>
          </p:cNvPr>
          <p:cNvSpPr/>
          <p:nvPr/>
        </p:nvSpPr>
        <p:spPr>
          <a:xfrm>
            <a:off x="1245705" y="556592"/>
            <a:ext cx="8229600" cy="4108174"/>
          </a:xfrm>
          <a:prstGeom prst="rect">
            <a:avLst/>
          </a:prstGeom>
        </p:spPr>
        <p:txBody>
          <a:bodyPr>
            <a:prstTxWarp prst="textWave1">
              <a:avLst>
                <a:gd name="adj1" fmla="val 12546"/>
                <a:gd name="adj2" fmla="val 10000"/>
              </a:avLst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4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cảm </a:t>
            </a:r>
            <a:r>
              <a:rPr lang="vi-VN" sz="4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quý thầy cô </a:t>
            </a:r>
          </a:p>
          <a:p>
            <a:pPr algn="ctr"/>
            <a:r>
              <a:rPr lang="en-US" sz="48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sinh!</a:t>
            </a:r>
            <a:endParaRPr lang="en-US" sz="4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18">
            <a:extLst>
              <a:ext uri="{FF2B5EF4-FFF2-40B4-BE49-F238E27FC236}">
                <a16:creationId xmlns:a16="http://schemas.microsoft.com/office/drawing/2014/main" id="{CF2A6F4A-0A3B-4B89-91F5-3E80D6CE34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7440" y="5420910"/>
            <a:ext cx="5207689" cy="707454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-3256"/>
              </a:avLst>
            </a:prstTxWarp>
          </a:bodyPr>
          <a:lstStyle/>
          <a:p>
            <a:pPr algn="ctr"/>
            <a:r>
              <a:rPr lang="en-US" sz="3600" b="1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  <p:pic>
        <p:nvPicPr>
          <p:cNvPr id="15" name="Picture 16" descr="Picture11">
            <a:extLst>
              <a:ext uri="{FF2B5EF4-FFF2-40B4-BE49-F238E27FC236}">
                <a16:creationId xmlns:a16="http://schemas.microsoft.com/office/drawing/2014/main" id="{BB0CBDFB-97C0-45D7-AE28-6426C04A47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96" y="2967981"/>
            <a:ext cx="3019012" cy="389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icture1">
            <a:extLst>
              <a:ext uri="{FF2B5EF4-FFF2-40B4-BE49-F238E27FC236}">
                <a16:creationId xmlns:a16="http://schemas.microsoft.com/office/drawing/2014/main" id="{A8FCC18B-66E2-4C9A-9174-DC8AB34A1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0"/>
            <a:ext cx="762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724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F59D-2107-49C1-AC1E-5AB37CDA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-3183"/>
            <a:ext cx="10508974" cy="834887"/>
          </a:xfrm>
        </p:spPr>
        <p:txBody>
          <a:bodyPr>
            <a:normAutofit/>
          </a:bodyPr>
          <a:lstStyle/>
          <a:p>
            <a:r>
              <a:rPr lang="vi-VN" sz="3600" b="1" dirty="0">
                <a:ln>
                  <a:noFill/>
                </a:ln>
                <a:solidFill>
                  <a:srgbClr val="C00000"/>
                </a:solidFill>
                <a:latin typeface="Tahoma" panose="020B0604030504040204" pitchFamily="34" charset="0"/>
              </a:rPr>
              <a:t>1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Tahoma" panose="020B0604030504040204" pitchFamily="34" charset="0"/>
              </a:rPr>
              <a:t>. </a:t>
            </a:r>
            <a:r>
              <a:rPr lang="vi-VN" sz="3600" b="1" dirty="0">
                <a:ln>
                  <a:noFill/>
                </a:ln>
                <a:solidFill>
                  <a:srgbClr val="C00000"/>
                </a:solidFill>
                <a:latin typeface="Tahoma" panose="020B0604030504040204" pitchFamily="34" charset="0"/>
              </a:rPr>
              <a:t>KHÁM PHÁ HÌNH THỨC 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Tahoma" panose="020B0604030504040204" pitchFamily="34" charset="0"/>
              </a:rPr>
              <a:t>LOGO DẠNG CHỮ</a:t>
            </a:r>
            <a:endParaRPr lang="en-US" sz="360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ADEF1DB-19D0-1E8C-51DF-198F57D03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001169"/>
            <a:ext cx="2286000" cy="2000250"/>
          </a:xfrm>
          <a:prstGeom prst="rect">
            <a:avLst/>
          </a:prstGeom>
        </p:spPr>
      </p:pic>
      <p:pic>
        <p:nvPicPr>
          <p:cNvPr id="6" name="Picture 27" descr="0830js5b15daddi012pz8">
            <a:hlinkClick r:id="rId3" action="ppaction://hlinkfile"/>
            <a:extLst>
              <a:ext uri="{FF2B5EF4-FFF2-40B4-BE49-F238E27FC236}">
                <a16:creationId xmlns:a16="http://schemas.microsoft.com/office/drawing/2014/main" id="{3DE6305E-450F-435A-82AE-2243D1A6F4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30" y="-257174"/>
            <a:ext cx="1053546" cy="741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A6FC9-CA06-DC0C-1E2D-D4AE0E819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70" y="3918822"/>
            <a:ext cx="3765307" cy="29391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CCAD-174D-CCA1-95FC-29FF709F7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700" y="834732"/>
            <a:ext cx="3747621" cy="29391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FC3A7D-D55E-A2A2-A0F2-1CED698535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69" y="831704"/>
            <a:ext cx="3765307" cy="29391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414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F59D-2107-49C1-AC1E-5AB37CDA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-3183"/>
            <a:ext cx="10508974" cy="834887"/>
          </a:xfrm>
        </p:spPr>
        <p:txBody>
          <a:bodyPr>
            <a:normAutofit/>
          </a:bodyPr>
          <a:lstStyle/>
          <a:p>
            <a:r>
              <a:rPr lang="vi-VN" sz="3600" b="1" dirty="0">
                <a:ln>
                  <a:noFill/>
                </a:ln>
                <a:solidFill>
                  <a:srgbClr val="C00000"/>
                </a:solidFill>
                <a:latin typeface="Tahoma" panose="020B0604030504040204" pitchFamily="34" charset="0"/>
              </a:rPr>
              <a:t>1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Tahoma" panose="020B0604030504040204" pitchFamily="34" charset="0"/>
              </a:rPr>
              <a:t>. </a:t>
            </a:r>
            <a:r>
              <a:rPr lang="vi-VN" sz="3600" b="1" dirty="0">
                <a:ln>
                  <a:noFill/>
                </a:ln>
                <a:solidFill>
                  <a:srgbClr val="C00000"/>
                </a:solidFill>
                <a:latin typeface="Tahoma" panose="020B0604030504040204" pitchFamily="34" charset="0"/>
              </a:rPr>
              <a:t>KHÁM PHÁ HÌNH THỨC 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Tahoma" panose="020B0604030504040204" pitchFamily="34" charset="0"/>
              </a:rPr>
              <a:t>LOGO DẠNG CHỮ</a:t>
            </a:r>
            <a:endParaRPr lang="en-US" sz="3600" dirty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77C42F26-F896-4636-BF42-DCADAACFF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9" y="622855"/>
            <a:ext cx="6533321" cy="589722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ẢNH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7" descr="0830js5b15daddi012pz8">
            <a:hlinkClick r:id="rId2" action="ppaction://hlinkfile"/>
            <a:extLst>
              <a:ext uri="{FF2B5EF4-FFF2-40B4-BE49-F238E27FC236}">
                <a16:creationId xmlns:a16="http://schemas.microsoft.com/office/drawing/2014/main" id="{3DE6305E-450F-435A-82AE-2243D1A6F4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30" y="-257174"/>
            <a:ext cx="1053546" cy="741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DF97DE-EB56-9D04-9868-E50B34918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656108"/>
            <a:ext cx="5543550" cy="422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9CB9C-8EF4-7D56-8E4C-66FFD097F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35" y="1671016"/>
            <a:ext cx="5841215" cy="41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6DEC96D1-114D-4B56-8C3C-A48BD5E1BD7C}"/>
              </a:ext>
            </a:extLst>
          </p:cNvPr>
          <p:cNvGrpSpPr/>
          <p:nvPr/>
        </p:nvGrpSpPr>
        <p:grpSpPr>
          <a:xfrm>
            <a:off x="0" y="5685184"/>
            <a:ext cx="12185641" cy="1172816"/>
            <a:chOff x="0" y="5230720"/>
            <a:chExt cx="12198351" cy="1622385"/>
          </a:xfrm>
        </p:grpSpPr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ED73C76A-6377-4595-ABB4-87C913931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177" y="5230720"/>
              <a:ext cx="1724174" cy="1622385"/>
            </a:xfrm>
            <a:prstGeom prst="rect">
              <a:avLst/>
            </a:prstGeom>
          </p:spPr>
        </p:pic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A144BFE2-4500-4C6D-82B7-D55CC25642AB}"/>
                </a:ext>
              </a:extLst>
            </p:cNvPr>
            <p:cNvGrpSpPr/>
            <p:nvPr/>
          </p:nvGrpSpPr>
          <p:grpSpPr>
            <a:xfrm>
              <a:off x="7009828" y="6063253"/>
              <a:ext cx="3505188" cy="789852"/>
              <a:chOff x="7069677" y="6063253"/>
              <a:chExt cx="3505188" cy="789852"/>
            </a:xfrm>
          </p:grpSpPr>
          <p:pic>
            <p:nvPicPr>
              <p:cNvPr id="15" name="图片 15">
                <a:extLst>
                  <a:ext uri="{FF2B5EF4-FFF2-40B4-BE49-F238E27FC236}">
                    <a16:creationId xmlns:a16="http://schemas.microsoft.com/office/drawing/2014/main" id="{DE2E99E8-D104-43B6-BC81-BAB785DBF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16" name="图片 16">
                <a:extLst>
                  <a:ext uri="{FF2B5EF4-FFF2-40B4-BE49-F238E27FC236}">
                    <a16:creationId xmlns:a16="http://schemas.microsoft.com/office/drawing/2014/main" id="{2B4FCDF0-E010-4586-B445-E54E2D95E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  <p:grpSp>
          <p:nvGrpSpPr>
            <p:cNvPr id="9" name="组合 17">
              <a:extLst>
                <a:ext uri="{FF2B5EF4-FFF2-40B4-BE49-F238E27FC236}">
                  <a16:creationId xmlns:a16="http://schemas.microsoft.com/office/drawing/2014/main" id="{037B91FE-C670-4F4B-BF20-12FE72E0FD48}"/>
                </a:ext>
              </a:extLst>
            </p:cNvPr>
            <p:cNvGrpSpPr/>
            <p:nvPr/>
          </p:nvGrpSpPr>
          <p:grpSpPr>
            <a:xfrm>
              <a:off x="3505188" y="6063253"/>
              <a:ext cx="3505188" cy="789852"/>
              <a:chOff x="7069677" y="6063253"/>
              <a:chExt cx="3505188" cy="789852"/>
            </a:xfrm>
          </p:grpSpPr>
          <p:pic>
            <p:nvPicPr>
              <p:cNvPr id="13" name="图片 18">
                <a:extLst>
                  <a:ext uri="{FF2B5EF4-FFF2-40B4-BE49-F238E27FC236}">
                    <a16:creationId xmlns:a16="http://schemas.microsoft.com/office/drawing/2014/main" id="{AF32263C-335E-4B36-B313-C2E012954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14" name="图片 19">
                <a:extLst>
                  <a:ext uri="{FF2B5EF4-FFF2-40B4-BE49-F238E27FC236}">
                    <a16:creationId xmlns:a16="http://schemas.microsoft.com/office/drawing/2014/main" id="{80445991-8EB3-4A88-A035-6073AD9F7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  <p:grpSp>
          <p:nvGrpSpPr>
            <p:cNvPr id="10" name="组合 20">
              <a:extLst>
                <a:ext uri="{FF2B5EF4-FFF2-40B4-BE49-F238E27FC236}">
                  <a16:creationId xmlns:a16="http://schemas.microsoft.com/office/drawing/2014/main" id="{7F03EB45-74FB-4B63-801C-D46B85014A62}"/>
                </a:ext>
              </a:extLst>
            </p:cNvPr>
            <p:cNvGrpSpPr/>
            <p:nvPr/>
          </p:nvGrpSpPr>
          <p:grpSpPr>
            <a:xfrm>
              <a:off x="0" y="6063253"/>
              <a:ext cx="3505188" cy="789852"/>
              <a:chOff x="7069677" y="6063253"/>
              <a:chExt cx="3505188" cy="789852"/>
            </a:xfrm>
          </p:grpSpPr>
          <p:pic>
            <p:nvPicPr>
              <p:cNvPr id="11" name="图片 21">
                <a:extLst>
                  <a:ext uri="{FF2B5EF4-FFF2-40B4-BE49-F238E27FC236}">
                    <a16:creationId xmlns:a16="http://schemas.microsoft.com/office/drawing/2014/main" id="{36978CEA-B686-4866-AA7B-F9BD7A013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12" name="图片 22">
                <a:extLst>
                  <a:ext uri="{FF2B5EF4-FFF2-40B4-BE49-F238E27FC236}">
                    <a16:creationId xmlns:a16="http://schemas.microsoft.com/office/drawing/2014/main" id="{FD5D1D23-043F-4D91-9FEF-F0C44498F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79D3004-B393-4DDD-9089-26B961C7B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-29817"/>
            <a:ext cx="5543550" cy="4229100"/>
          </a:xfrm>
          <a:prstGeom prst="rect">
            <a:avLst/>
          </a:prstGeom>
        </p:spPr>
      </p:pic>
      <p:sp>
        <p:nvSpPr>
          <p:cNvPr id="2" name="Content Placeholder 38">
            <a:extLst>
              <a:ext uri="{FF2B5EF4-FFF2-40B4-BE49-F238E27FC236}">
                <a16:creationId xmlns:a16="http://schemas.microsoft.com/office/drawing/2014/main" id="{ED40CD40-00FE-974D-D8E8-56A99400B0B4}"/>
              </a:ext>
            </a:extLst>
          </p:cNvPr>
          <p:cNvSpPr txBox="1">
            <a:spLocks/>
          </p:cNvSpPr>
          <p:nvPr/>
        </p:nvSpPr>
        <p:spPr>
          <a:xfrm>
            <a:off x="1565828" y="4469555"/>
            <a:ext cx="10045146" cy="1577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</a:pPr>
            <a:r>
              <a:rPr lang="vi-VN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hình dáng chữ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</a:t>
            </a:r>
            <a:r>
              <a:rPr lang="vi-VN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Logo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</a:pPr>
            <a:r>
              <a:rPr lang="vi-VN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</a:t>
            </a:r>
            <a:r>
              <a:rPr lang="vi-VN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DD706-719E-FD6A-FFA7-9F906468C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35" y="-14909"/>
            <a:ext cx="5841215" cy="419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D625E-AE0B-4378-83E0-2BBE78B9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02" y="316346"/>
            <a:ext cx="9462188" cy="944217"/>
          </a:xfrm>
        </p:spPr>
        <p:txBody>
          <a:bodyPr>
            <a:prstTxWarp prst="textInflate">
              <a:avLst/>
            </a:prstTxWarp>
            <a:normAutofit fontScale="90000"/>
            <a:scene3d>
              <a:camera prst="perspectiveRelaxedModerately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CÁCH THIẾT KẾ LOGO TÊN LỚP</a:t>
            </a:r>
          </a:p>
        </p:txBody>
      </p:sp>
      <p:grpSp>
        <p:nvGrpSpPr>
          <p:cNvPr id="27" name="组合 2">
            <a:extLst>
              <a:ext uri="{FF2B5EF4-FFF2-40B4-BE49-F238E27FC236}">
                <a16:creationId xmlns:a16="http://schemas.microsoft.com/office/drawing/2014/main" id="{DB4A75E6-5E6D-4B20-8EB8-0027781DB014}"/>
              </a:ext>
            </a:extLst>
          </p:cNvPr>
          <p:cNvGrpSpPr/>
          <p:nvPr/>
        </p:nvGrpSpPr>
        <p:grpSpPr>
          <a:xfrm>
            <a:off x="0" y="5881529"/>
            <a:ext cx="12192000" cy="1300834"/>
            <a:chOff x="0" y="5230720"/>
            <a:chExt cx="12198351" cy="1622385"/>
          </a:xfrm>
        </p:grpSpPr>
        <p:pic>
          <p:nvPicPr>
            <p:cNvPr id="28" name="图片 11">
              <a:extLst>
                <a:ext uri="{FF2B5EF4-FFF2-40B4-BE49-F238E27FC236}">
                  <a16:creationId xmlns:a16="http://schemas.microsoft.com/office/drawing/2014/main" id="{730A89DE-E937-40C6-9A77-A749E833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177" y="5230720"/>
              <a:ext cx="1724174" cy="1622385"/>
            </a:xfrm>
            <a:prstGeom prst="rect">
              <a:avLst/>
            </a:prstGeom>
          </p:spPr>
        </p:pic>
        <p:grpSp>
          <p:nvGrpSpPr>
            <p:cNvPr id="29" name="组合 12">
              <a:extLst>
                <a:ext uri="{FF2B5EF4-FFF2-40B4-BE49-F238E27FC236}">
                  <a16:creationId xmlns:a16="http://schemas.microsoft.com/office/drawing/2014/main" id="{73D7A9BC-E08E-4C24-BDD2-069CF02E79C4}"/>
                </a:ext>
              </a:extLst>
            </p:cNvPr>
            <p:cNvGrpSpPr/>
            <p:nvPr/>
          </p:nvGrpSpPr>
          <p:grpSpPr>
            <a:xfrm>
              <a:off x="7009828" y="6063253"/>
              <a:ext cx="3505188" cy="789852"/>
              <a:chOff x="7069677" y="6063253"/>
              <a:chExt cx="3505188" cy="789852"/>
            </a:xfrm>
          </p:grpSpPr>
          <p:pic>
            <p:nvPicPr>
              <p:cNvPr id="36" name="图片 15">
                <a:extLst>
                  <a:ext uri="{FF2B5EF4-FFF2-40B4-BE49-F238E27FC236}">
                    <a16:creationId xmlns:a16="http://schemas.microsoft.com/office/drawing/2014/main" id="{ABF9B029-F488-4921-9D9F-2258A23A1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37" name="图片 16">
                <a:extLst>
                  <a:ext uri="{FF2B5EF4-FFF2-40B4-BE49-F238E27FC236}">
                    <a16:creationId xmlns:a16="http://schemas.microsoft.com/office/drawing/2014/main" id="{87AC9A5D-5EC8-4FEA-8AC4-5F15DC1E2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  <p:grpSp>
          <p:nvGrpSpPr>
            <p:cNvPr id="30" name="组合 17">
              <a:extLst>
                <a:ext uri="{FF2B5EF4-FFF2-40B4-BE49-F238E27FC236}">
                  <a16:creationId xmlns:a16="http://schemas.microsoft.com/office/drawing/2014/main" id="{C05069C7-F099-42D0-9E7E-62D680E1CE71}"/>
                </a:ext>
              </a:extLst>
            </p:cNvPr>
            <p:cNvGrpSpPr/>
            <p:nvPr/>
          </p:nvGrpSpPr>
          <p:grpSpPr>
            <a:xfrm>
              <a:off x="3505188" y="6063253"/>
              <a:ext cx="3505188" cy="789852"/>
              <a:chOff x="7069677" y="6063253"/>
              <a:chExt cx="3505188" cy="789852"/>
            </a:xfrm>
          </p:grpSpPr>
          <p:pic>
            <p:nvPicPr>
              <p:cNvPr id="34" name="图片 18">
                <a:extLst>
                  <a:ext uri="{FF2B5EF4-FFF2-40B4-BE49-F238E27FC236}">
                    <a16:creationId xmlns:a16="http://schemas.microsoft.com/office/drawing/2014/main" id="{3E8E0E54-9A34-4BC5-8190-4534146B4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35" name="图片 19">
                <a:extLst>
                  <a:ext uri="{FF2B5EF4-FFF2-40B4-BE49-F238E27FC236}">
                    <a16:creationId xmlns:a16="http://schemas.microsoft.com/office/drawing/2014/main" id="{9451B69C-BD8A-43EB-91A8-AC7FEBD6C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  <p:grpSp>
          <p:nvGrpSpPr>
            <p:cNvPr id="31" name="组合 20">
              <a:extLst>
                <a:ext uri="{FF2B5EF4-FFF2-40B4-BE49-F238E27FC236}">
                  <a16:creationId xmlns:a16="http://schemas.microsoft.com/office/drawing/2014/main" id="{2BD92449-0CE9-4CF8-87C0-2A1DE93A7861}"/>
                </a:ext>
              </a:extLst>
            </p:cNvPr>
            <p:cNvGrpSpPr/>
            <p:nvPr/>
          </p:nvGrpSpPr>
          <p:grpSpPr>
            <a:xfrm>
              <a:off x="0" y="6063253"/>
              <a:ext cx="3505188" cy="789852"/>
              <a:chOff x="7069677" y="6063253"/>
              <a:chExt cx="3505188" cy="789852"/>
            </a:xfrm>
          </p:grpSpPr>
          <p:pic>
            <p:nvPicPr>
              <p:cNvPr id="32" name="图片 21">
                <a:extLst>
                  <a:ext uri="{FF2B5EF4-FFF2-40B4-BE49-F238E27FC236}">
                    <a16:creationId xmlns:a16="http://schemas.microsoft.com/office/drawing/2014/main" id="{861E53A4-0ACF-42D1-8F4E-1308BCD80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33" name="图片 22">
                <a:extLst>
                  <a:ext uri="{FF2B5EF4-FFF2-40B4-BE49-F238E27FC236}">
                    <a16:creationId xmlns:a16="http://schemas.microsoft.com/office/drawing/2014/main" id="{473527CB-A9C6-4EC8-ABAC-C8A36F916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0842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79A3A8-0275-42C9-BC20-E78A6A246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96F299-4ED4-40D7-BF86-B7088600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410" y="16758"/>
            <a:ext cx="5263364" cy="701107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</a:t>
            </a:r>
            <a:r>
              <a:rPr 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THỂ HIỆN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40E5E-F279-41D2-B55A-12695455B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636" y="3841638"/>
            <a:ext cx="4382036" cy="2920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3537D-87E0-470A-A5E5-C83A9172A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30" y="3907643"/>
            <a:ext cx="4380520" cy="2920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91F46-8CF9-4585-8B71-7DA3E406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890" y="627630"/>
            <a:ext cx="4380520" cy="2919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800E4-32EC-4AB8-B8F6-E99BB3257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35" y="717865"/>
            <a:ext cx="4380520" cy="291933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87C6711-1999-49BE-8C23-AB1E507871C4}"/>
              </a:ext>
            </a:extLst>
          </p:cNvPr>
          <p:cNvSpPr txBox="1">
            <a:spLocks/>
          </p:cNvSpPr>
          <p:nvPr/>
        </p:nvSpPr>
        <p:spPr>
          <a:xfrm>
            <a:off x="0" y="1380363"/>
            <a:ext cx="1739235" cy="6396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Bước:1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76C4B3-FE91-45EE-AD42-15A1E3750BE1}"/>
              </a:ext>
            </a:extLst>
          </p:cNvPr>
          <p:cNvSpPr txBox="1">
            <a:spLocks/>
          </p:cNvSpPr>
          <p:nvPr/>
        </p:nvSpPr>
        <p:spPr>
          <a:xfrm>
            <a:off x="83088" y="4962060"/>
            <a:ext cx="1581157" cy="63963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Bước:3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8478E3-3C04-41B5-9EA3-9248E6851DF1}"/>
              </a:ext>
            </a:extLst>
          </p:cNvPr>
          <p:cNvSpPr txBox="1">
            <a:spLocks/>
          </p:cNvSpPr>
          <p:nvPr/>
        </p:nvSpPr>
        <p:spPr>
          <a:xfrm>
            <a:off x="5976729" y="1322568"/>
            <a:ext cx="1432875" cy="6396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69B589A-C529-4B71-88A4-93918F061C32}"/>
              </a:ext>
            </a:extLst>
          </p:cNvPr>
          <p:cNvSpPr txBox="1">
            <a:spLocks/>
          </p:cNvSpPr>
          <p:nvPr/>
        </p:nvSpPr>
        <p:spPr>
          <a:xfrm>
            <a:off x="6096001" y="5215614"/>
            <a:ext cx="1496144" cy="63963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Bước:4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55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D625E-AE0B-4378-83E0-2BBE78B96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02" y="316346"/>
            <a:ext cx="9462188" cy="944217"/>
          </a:xfrm>
        </p:spPr>
        <p:txBody>
          <a:bodyPr>
            <a:prstTxWarp prst="textInflate">
              <a:avLst/>
            </a:prstTxWarp>
            <a:normAutofit fontScale="90000"/>
            <a:scene3d>
              <a:camera prst="perspectiveRelaxedModerately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CÁCH THIẾT KẾ LOGO TÊN LỚP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0AE202-C33B-4E81-896B-9919773FB38F}"/>
              </a:ext>
            </a:extLst>
          </p:cNvPr>
          <p:cNvSpPr/>
          <p:nvPr/>
        </p:nvSpPr>
        <p:spPr>
          <a:xfrm>
            <a:off x="1199285" y="5094006"/>
            <a:ext cx="5791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Bước 4: Vẽ màu hoàn thiện.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04CEF58-E4C8-4653-ACBA-ECD08689C20D}"/>
              </a:ext>
            </a:extLst>
          </p:cNvPr>
          <p:cNvSpPr txBox="1">
            <a:spLocks/>
          </p:cNvSpPr>
          <p:nvPr/>
        </p:nvSpPr>
        <p:spPr>
          <a:xfrm>
            <a:off x="1391477" y="1575978"/>
            <a:ext cx="10018713" cy="94421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Các b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tạo Logo chữ trang trí đ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 thực hiện gồm mấy b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vẽ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64CD06-9133-4291-8818-ACFA5D2AD953}"/>
              </a:ext>
            </a:extLst>
          </p:cNvPr>
          <p:cNvSpPr txBox="1">
            <a:spLocks/>
          </p:cNvSpPr>
          <p:nvPr/>
        </p:nvSpPr>
        <p:spPr>
          <a:xfrm>
            <a:off x="748743" y="2682067"/>
            <a:ext cx="10018713" cy="80042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vi-VN" sz="35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35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 1: Xác định nội dung và hình thức chữ cách điệu.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400194-A2C4-4F20-A546-D7A55E44DD24}"/>
              </a:ext>
            </a:extLst>
          </p:cNvPr>
          <p:cNvSpPr txBox="1">
            <a:spLocks/>
          </p:cNvSpPr>
          <p:nvPr/>
        </p:nvSpPr>
        <p:spPr>
          <a:xfrm>
            <a:off x="748743" y="3405181"/>
            <a:ext cx="7911553" cy="823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vi-VN" sz="32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32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ớc 2: Phác thảo chữ cách điệu bằng nét.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57E448-92E6-49C9-BA83-90FA1A7FE011}"/>
              </a:ext>
            </a:extLst>
          </p:cNvPr>
          <p:cNvSpPr txBox="1">
            <a:spLocks/>
          </p:cNvSpPr>
          <p:nvPr/>
        </p:nvSpPr>
        <p:spPr>
          <a:xfrm>
            <a:off x="1199285" y="4270012"/>
            <a:ext cx="10992715" cy="82399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l">
              <a:spcBef>
                <a:spcPts val="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lvl="0" algn="l">
              <a:spcBef>
                <a:spcPts val="0"/>
              </a:spcBef>
            </a:pPr>
            <a:r>
              <a:rPr lang="en-US" sz="32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3: Vẽ chi tiết chữ cách điệu và trang trí tạo thêm ấn t</a:t>
            </a:r>
            <a:r>
              <a:rPr lang="vi-VN" sz="32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320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ợng.</a:t>
            </a:r>
          </a:p>
          <a:p>
            <a:pPr lvl="0" algn="l">
              <a:spcBef>
                <a:spcPts val="0"/>
              </a:spcBef>
            </a:pPr>
            <a:endParaRPr lang="en-US" sz="3200">
              <a:ln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组合 2">
            <a:extLst>
              <a:ext uri="{FF2B5EF4-FFF2-40B4-BE49-F238E27FC236}">
                <a16:creationId xmlns:a16="http://schemas.microsoft.com/office/drawing/2014/main" id="{DB4A75E6-5E6D-4B20-8EB8-0027781DB014}"/>
              </a:ext>
            </a:extLst>
          </p:cNvPr>
          <p:cNvGrpSpPr/>
          <p:nvPr/>
        </p:nvGrpSpPr>
        <p:grpSpPr>
          <a:xfrm>
            <a:off x="0" y="5881529"/>
            <a:ext cx="12192000" cy="1300834"/>
            <a:chOff x="0" y="5230720"/>
            <a:chExt cx="12198351" cy="1622385"/>
          </a:xfrm>
        </p:grpSpPr>
        <p:pic>
          <p:nvPicPr>
            <p:cNvPr id="28" name="图片 11">
              <a:extLst>
                <a:ext uri="{FF2B5EF4-FFF2-40B4-BE49-F238E27FC236}">
                  <a16:creationId xmlns:a16="http://schemas.microsoft.com/office/drawing/2014/main" id="{730A89DE-E937-40C6-9A77-A749E833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177" y="5230720"/>
              <a:ext cx="1724174" cy="1622385"/>
            </a:xfrm>
            <a:prstGeom prst="rect">
              <a:avLst/>
            </a:prstGeom>
          </p:spPr>
        </p:pic>
        <p:grpSp>
          <p:nvGrpSpPr>
            <p:cNvPr id="29" name="组合 12">
              <a:extLst>
                <a:ext uri="{FF2B5EF4-FFF2-40B4-BE49-F238E27FC236}">
                  <a16:creationId xmlns:a16="http://schemas.microsoft.com/office/drawing/2014/main" id="{73D7A9BC-E08E-4C24-BDD2-069CF02E79C4}"/>
                </a:ext>
              </a:extLst>
            </p:cNvPr>
            <p:cNvGrpSpPr/>
            <p:nvPr/>
          </p:nvGrpSpPr>
          <p:grpSpPr>
            <a:xfrm>
              <a:off x="7009828" y="6063253"/>
              <a:ext cx="3505188" cy="789852"/>
              <a:chOff x="7069677" y="6063253"/>
              <a:chExt cx="3505188" cy="789852"/>
            </a:xfrm>
          </p:grpSpPr>
          <p:pic>
            <p:nvPicPr>
              <p:cNvPr id="36" name="图片 15">
                <a:extLst>
                  <a:ext uri="{FF2B5EF4-FFF2-40B4-BE49-F238E27FC236}">
                    <a16:creationId xmlns:a16="http://schemas.microsoft.com/office/drawing/2014/main" id="{ABF9B029-F488-4921-9D9F-2258A23A1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37" name="图片 16">
                <a:extLst>
                  <a:ext uri="{FF2B5EF4-FFF2-40B4-BE49-F238E27FC236}">
                    <a16:creationId xmlns:a16="http://schemas.microsoft.com/office/drawing/2014/main" id="{87AC9A5D-5EC8-4FEA-8AC4-5F15DC1E2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  <p:grpSp>
          <p:nvGrpSpPr>
            <p:cNvPr id="30" name="组合 17">
              <a:extLst>
                <a:ext uri="{FF2B5EF4-FFF2-40B4-BE49-F238E27FC236}">
                  <a16:creationId xmlns:a16="http://schemas.microsoft.com/office/drawing/2014/main" id="{C05069C7-F099-42D0-9E7E-62D680E1CE71}"/>
                </a:ext>
              </a:extLst>
            </p:cNvPr>
            <p:cNvGrpSpPr/>
            <p:nvPr/>
          </p:nvGrpSpPr>
          <p:grpSpPr>
            <a:xfrm>
              <a:off x="3505188" y="6063253"/>
              <a:ext cx="3505188" cy="789852"/>
              <a:chOff x="7069677" y="6063253"/>
              <a:chExt cx="3505188" cy="789852"/>
            </a:xfrm>
          </p:grpSpPr>
          <p:pic>
            <p:nvPicPr>
              <p:cNvPr id="34" name="图片 18">
                <a:extLst>
                  <a:ext uri="{FF2B5EF4-FFF2-40B4-BE49-F238E27FC236}">
                    <a16:creationId xmlns:a16="http://schemas.microsoft.com/office/drawing/2014/main" id="{3E8E0E54-9A34-4BC5-8190-4534146B4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35" name="图片 19">
                <a:extLst>
                  <a:ext uri="{FF2B5EF4-FFF2-40B4-BE49-F238E27FC236}">
                    <a16:creationId xmlns:a16="http://schemas.microsoft.com/office/drawing/2014/main" id="{9451B69C-BD8A-43EB-91A8-AC7FEBD6C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  <p:grpSp>
          <p:nvGrpSpPr>
            <p:cNvPr id="31" name="组合 20">
              <a:extLst>
                <a:ext uri="{FF2B5EF4-FFF2-40B4-BE49-F238E27FC236}">
                  <a16:creationId xmlns:a16="http://schemas.microsoft.com/office/drawing/2014/main" id="{2BD92449-0CE9-4CF8-87C0-2A1DE93A7861}"/>
                </a:ext>
              </a:extLst>
            </p:cNvPr>
            <p:cNvGrpSpPr/>
            <p:nvPr/>
          </p:nvGrpSpPr>
          <p:grpSpPr>
            <a:xfrm>
              <a:off x="0" y="6063253"/>
              <a:ext cx="3505188" cy="789852"/>
              <a:chOff x="7069677" y="6063253"/>
              <a:chExt cx="3505188" cy="789852"/>
            </a:xfrm>
          </p:grpSpPr>
          <p:pic>
            <p:nvPicPr>
              <p:cNvPr id="32" name="图片 21">
                <a:extLst>
                  <a:ext uri="{FF2B5EF4-FFF2-40B4-BE49-F238E27FC236}">
                    <a16:creationId xmlns:a16="http://schemas.microsoft.com/office/drawing/2014/main" id="{861E53A4-0ACF-42D1-8F4E-1308BCD806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5343" y="6063253"/>
                <a:ext cx="1769522" cy="789852"/>
              </a:xfrm>
              <a:prstGeom prst="rect">
                <a:avLst/>
              </a:prstGeom>
            </p:spPr>
          </p:pic>
          <p:pic>
            <p:nvPicPr>
              <p:cNvPr id="33" name="图片 22">
                <a:extLst>
                  <a:ext uri="{FF2B5EF4-FFF2-40B4-BE49-F238E27FC236}">
                    <a16:creationId xmlns:a16="http://schemas.microsoft.com/office/drawing/2014/main" id="{473527CB-A9C6-4EC8-ABAC-C8A36F916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677" y="6063253"/>
                <a:ext cx="1769522" cy="7898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665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Thiết kế Logo Tên lớp - LOGO dạng Chữ - Mĩ thuật 7 - Draw Letter Logo- Vẽ logo Lớp 7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6900" y="-1390650"/>
            <a:ext cx="10998200" cy="8248650"/>
          </a:xfrm>
        </p:spPr>
      </p:pic>
    </p:spTree>
    <p:extLst>
      <p:ext uri="{BB962C8B-B14F-4D97-AF65-F5344CB8AC3E}">
        <p14:creationId xmlns:p14="http://schemas.microsoft.com/office/powerpoint/2010/main" val="146322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</TotalTime>
  <Words>561</Words>
  <Application>Microsoft Office PowerPoint</Application>
  <PresentationFormat>Widescreen</PresentationFormat>
  <Paragraphs>54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Segoe Script</vt:lpstr>
      <vt:lpstr>Showcard Gothic</vt:lpstr>
      <vt:lpstr>Tahoma</vt:lpstr>
      <vt:lpstr>Times New Roman</vt:lpstr>
      <vt:lpstr>Office Theme</vt:lpstr>
      <vt:lpstr>PowerPoint Presentation</vt:lpstr>
      <vt:lpstr>PowerPoint Presentation</vt:lpstr>
      <vt:lpstr>1. KHÁM PHÁ HÌNH THỨC LOGO DẠNG CHỮ</vt:lpstr>
      <vt:lpstr>1. KHÁM PHÁ HÌNH THỨC LOGO DẠNG CHỮ</vt:lpstr>
      <vt:lpstr>PowerPoint Presentation</vt:lpstr>
      <vt:lpstr>2. CÁCH THIẾT KẾ LOGO TÊN LỚP</vt:lpstr>
      <vt:lpstr>CÁC BƯỚC THỂ HIỆN </vt:lpstr>
      <vt:lpstr>2. CÁCH THIẾT KẾ LOGO TÊN LỚP</vt:lpstr>
      <vt:lpstr>PowerPoint Presentation</vt:lpstr>
      <vt:lpstr>PowerPoint Presentation</vt:lpstr>
      <vt:lpstr>Bài vẽ tham khảo</vt:lpstr>
      <vt:lpstr>PowerPoint Presentation</vt:lpstr>
      <vt:lpstr>4. TRƯNG BÀY SẢN PHẨM VÀ CHIA SẺ. </vt:lpstr>
      <vt:lpstr>5. Tìm hiểu một số hình thức logo</vt:lpstr>
      <vt:lpstr>PowerPoint Presentation</vt:lpstr>
      <vt:lpstr>ẨM THỰC</vt:lpstr>
      <vt:lpstr>+ Theo em hình nào là logo dạng hình và hình nào là dạng hình kết hợp với chữ? + Hãy phân biệt logo dạng chữ, logo dạng hình và logo dạng hình kết hợp với chữ? + Hình thức thiết kế các logo thường đơn giản hay phức tạp? Vì sao? </vt:lpstr>
      <vt:lpstr>5. Tìm hiểu một số hình thức logo  Logo thường được thiết kế đơn giản , cô đọng dễ nhớ để nhận diện thương hiệu hoặc đối tượng cần thể hiện. Logo được thể hiện bằng nhiều cách khác nhau như : dạng chữ, dạng hình hay dạng chữ kết hợp với hình 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Lan</dc:creator>
  <cp:lastModifiedBy>Thanh Van</cp:lastModifiedBy>
  <cp:revision>69</cp:revision>
  <dcterms:created xsi:type="dcterms:W3CDTF">2022-08-04T23:36:05Z</dcterms:created>
  <dcterms:modified xsi:type="dcterms:W3CDTF">2022-09-22T02:05:56Z</dcterms:modified>
</cp:coreProperties>
</file>