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58" r:id="rId3"/>
    <p:sldId id="275" r:id="rId4"/>
    <p:sldId id="331" r:id="rId5"/>
    <p:sldId id="281" r:id="rId6"/>
    <p:sldId id="315" r:id="rId7"/>
    <p:sldId id="283" r:id="rId8"/>
    <p:sldId id="350" r:id="rId9"/>
    <p:sldId id="335" r:id="rId10"/>
    <p:sldId id="336" r:id="rId11"/>
    <p:sldId id="337" r:id="rId12"/>
    <p:sldId id="346" r:id="rId13"/>
    <p:sldId id="347" r:id="rId14"/>
    <p:sldId id="348" r:id="rId15"/>
    <p:sldId id="349" r:id="rId16"/>
    <p:sldId id="340" r:id="rId17"/>
    <p:sldId id="341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-10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prstClr val="black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VOCABULARY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PRONUNCIATION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PRODUCTION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prstClr val="black"/>
                </a:solidFill>
              </a:rPr>
              <a:t>Asking </a:t>
            </a:r>
            <a:r>
              <a:rPr lang="en-US" dirty="0">
                <a:solidFill>
                  <a:prstClr val="black"/>
                </a:solidFill>
              </a:rPr>
              <a:t>questions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Task </a:t>
            </a:r>
            <a:r>
              <a:rPr lang="en-US" dirty="0">
                <a:solidFill>
                  <a:prstClr val="black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prstClr val="black"/>
                </a:solidFill>
              </a:rPr>
              <a:t>Practise</a:t>
            </a:r>
            <a:r>
              <a:rPr lang="en-US" dirty="0">
                <a:solidFill>
                  <a:prstClr val="black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prstClr val="black"/>
                </a:solidFill>
              </a:rPr>
              <a:t>: Who is faster?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CONSOLIDATION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Homework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566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xmlns="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xmlns="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xmlns="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xmlns="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5500</TotalTime>
  <Words>548</Words>
  <Application>Microsoft Office PowerPoint</Application>
  <PresentationFormat>Custom</PresentationFormat>
  <Paragraphs>111</Paragraphs>
  <Slides>18</Slides>
  <Notes>15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179</cp:revision>
  <dcterms:created xsi:type="dcterms:W3CDTF">2020-12-09T02:04:09Z</dcterms:created>
  <dcterms:modified xsi:type="dcterms:W3CDTF">2023-05-29T02:56:05Z</dcterms:modified>
</cp:coreProperties>
</file>